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10/16/2018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FC32-040B-47B8-B55A-80B316625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/>
              <a:t>AQUACULTURE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A7E17-1F39-471D-8306-A6DBCCE5C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8524727" cy="1069848"/>
          </a:xfrm>
        </p:spPr>
        <p:txBody>
          <a:bodyPr>
            <a:normAutofit/>
          </a:bodyPr>
          <a:lstStyle/>
          <a:p>
            <a:r>
              <a:rPr lang="en-US" dirty="0"/>
              <a:t>   WATER QUALITY MONITORING AND NOTIFICATION SYSTEM</a:t>
            </a:r>
          </a:p>
          <a:p>
            <a:pPr algn="ctr"/>
            <a:r>
              <a:rPr lang="en-US" dirty="0"/>
              <a:t>FOR FISH FARMING</a:t>
            </a:r>
          </a:p>
        </p:txBody>
      </p:sp>
    </p:spTree>
    <p:extLst>
      <p:ext uri="{BB962C8B-B14F-4D97-AF65-F5344CB8AC3E}">
        <p14:creationId xmlns:p14="http://schemas.microsoft.com/office/powerpoint/2010/main" val="1885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CDDD-3C7E-42CA-A878-3B9CB33B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8518"/>
            <a:ext cx="10058400" cy="1010339"/>
          </a:xfrm>
        </p:spPr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A71E-6A20-45A2-8150-4D9896588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4630"/>
            <a:ext cx="10058400" cy="45611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Water quality is the most important factor affecting fish health and performance in aquaculture production systems.</a:t>
            </a:r>
          </a:p>
          <a:p>
            <a:endParaRPr lang="en-US" dirty="0"/>
          </a:p>
          <a:p>
            <a:r>
              <a:rPr lang="en-US" dirty="0"/>
              <a:t>Fish farming is a form of aquaculture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means that we must understand the water quality requirements of the fish under culture very well.</a:t>
            </a:r>
          </a:p>
          <a:p>
            <a:endParaRPr lang="en-US" dirty="0"/>
          </a:p>
          <a:p>
            <a:r>
              <a:rPr lang="en-US" dirty="0"/>
              <a:t>Fish live and are totally dependent on the water they live in for all their needs</a:t>
            </a:r>
          </a:p>
          <a:p>
            <a:endParaRPr lang="en-US" dirty="0"/>
          </a:p>
          <a:p>
            <a:r>
              <a:rPr lang="en-US" dirty="0"/>
              <a:t>Good water quality refers to what the fish wants and not what we think the fish wants.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08B7-6A86-43C3-83FE-763956D9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790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 Aspects of Water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0A6E-0202-4187-AAA3-A19CAD77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5792"/>
            <a:ext cx="10058400" cy="439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Different fish species have different and specific range of water quality aspects within which they can survive, grow and reproduce.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Physical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Temperature (fishes assume the temperature of the water they live in)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Turbidity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b="1" dirty="0"/>
              <a:t>Chemical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Salinity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Dissolved gases, etc.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9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0964-A51C-4BDE-BDA6-D81EBF63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5217"/>
            <a:ext cx="10058400" cy="478403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composition of pond water changes continuously, depending on climatic and seasonal changes, and on how a pond is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For producers to be able to maintain ideal pond water quality conditions, they must know and understand the physical and chemical aspects contributing to good or bad water quality.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Its effect on the fish so as to achieve maximum production.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D9D5AF-298E-49ED-8A01-C34B850E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0585"/>
          </a:xfrm>
        </p:spPr>
        <p:txBody>
          <a:bodyPr/>
          <a:lstStyle/>
          <a:p>
            <a:pPr algn="ctr"/>
            <a:r>
              <a:rPr lang="en-US" dirty="0"/>
              <a:t>Why consider water quality</a:t>
            </a:r>
          </a:p>
        </p:txBody>
      </p:sp>
    </p:spTree>
    <p:extLst>
      <p:ext uri="{BB962C8B-B14F-4D97-AF65-F5344CB8AC3E}">
        <p14:creationId xmlns:p14="http://schemas.microsoft.com/office/powerpoint/2010/main" val="158472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842F-B9E7-4F77-9892-E80A5DF2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A7F9-50FD-4CE3-9048-EE06301E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project focuses on applying the knowledge of the various aspects (physical and chemical) that will contribute to attaining the good or ideal water quality </a:t>
            </a:r>
            <a:r>
              <a:rPr lang="en-US" b="1" i="1" u="sng" dirty="0"/>
              <a:t>suitable</a:t>
            </a:r>
            <a:r>
              <a:rPr lang="en-US" dirty="0"/>
              <a:t> for your pond or fish by providing a means to monitor it</a:t>
            </a:r>
            <a:r>
              <a:rPr lang="en-US" b="1" dirty="0"/>
              <a:t> </a:t>
            </a:r>
            <a:r>
              <a:rPr lang="en-US" b="1" i="1" dirty="0"/>
              <a:t>periodically</a:t>
            </a:r>
            <a:r>
              <a:rPr lang="en-US" dirty="0"/>
              <a:t>.</a:t>
            </a:r>
          </a:p>
          <a:p>
            <a:r>
              <a:rPr lang="en-US" dirty="0"/>
              <a:t>Fishes require a specific type of environment and range of water quality in order to survive, grow and reproduce.</a:t>
            </a:r>
          </a:p>
          <a:p>
            <a:r>
              <a:rPr lang="en-US" dirty="0"/>
              <a:t>Depending on the type of fish the producer or farmer wants to rear and knowledge of its specific requirements, our system would aid in easy </a:t>
            </a:r>
            <a:r>
              <a:rPr lang="en-US" b="1" i="1" u="sng" dirty="0"/>
              <a:t>monitoring</a:t>
            </a:r>
            <a:r>
              <a:rPr lang="en-US" dirty="0"/>
              <a:t> and </a:t>
            </a:r>
            <a:r>
              <a:rPr lang="en-US" b="1" i="1" u="sng" dirty="0"/>
              <a:t>notifying</a:t>
            </a:r>
            <a:r>
              <a:rPr lang="en-US" dirty="0"/>
              <a:t> the farmer of any anomalies.</a:t>
            </a:r>
          </a:p>
          <a:p>
            <a:r>
              <a:rPr lang="en-US" dirty="0"/>
              <a:t>This improves farmer’s response time to unsuitable change in pond’s condition.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E56-044D-463A-B8C4-AA4F22EA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01EC-4CC0-4854-8511-48C0A8D8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An mega Arduino Board.</a:t>
            </a:r>
          </a:p>
          <a:p>
            <a:r>
              <a:rPr lang="en-US" dirty="0"/>
              <a:t> (16 * 2) LCD display.</a:t>
            </a:r>
          </a:p>
          <a:p>
            <a:r>
              <a:rPr lang="en-US" dirty="0"/>
              <a:t> The 2 in one Temperature and PH sensor- E-201-C.</a:t>
            </a:r>
          </a:p>
          <a:p>
            <a:r>
              <a:rPr lang="en-US" dirty="0"/>
              <a:t> The Turbidity Sensor- SEN0189.</a:t>
            </a:r>
          </a:p>
          <a:p>
            <a:r>
              <a:rPr lang="en-US" dirty="0"/>
              <a:t> A GSM shield- SIM900.</a:t>
            </a:r>
          </a:p>
          <a:p>
            <a:r>
              <a:rPr lang="en-US" dirty="0"/>
              <a:t> An ultrasonic Sensor.</a:t>
            </a:r>
          </a:p>
          <a:p>
            <a:r>
              <a:rPr lang="en-US" dirty="0"/>
              <a:t> 4 RGB led (optional).</a:t>
            </a:r>
          </a:p>
          <a:p>
            <a:r>
              <a:rPr lang="en-US" dirty="0"/>
              <a:t> A buzzer (optional).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6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6D9A-F53C-4B91-8087-CE6A62B7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The system or device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3F04-33F1-4BF3-942B-398577FC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device features: </a:t>
            </a:r>
          </a:p>
          <a:p>
            <a:r>
              <a:rPr lang="en-US" dirty="0"/>
              <a:t> 2-in-1 temperature and pH sensor which measures the pH and temperature of the sample water.</a:t>
            </a:r>
          </a:p>
          <a:p>
            <a:r>
              <a:rPr lang="en-US" dirty="0"/>
              <a:t>The turbidity sensor which measures the clearness of the water.</a:t>
            </a:r>
          </a:p>
          <a:p>
            <a:r>
              <a:rPr lang="en-US" dirty="0"/>
              <a:t>An ultrasonic sensor to tell water levels.</a:t>
            </a:r>
          </a:p>
          <a:p>
            <a:r>
              <a:rPr lang="en-US" dirty="0"/>
              <a:t>The GSM shield to send values of reading through </a:t>
            </a:r>
            <a:r>
              <a:rPr lang="en-US" dirty="0" err="1"/>
              <a:t>sms</a:t>
            </a:r>
            <a:r>
              <a:rPr lang="en-US" dirty="0"/>
              <a:t>.</a:t>
            </a:r>
          </a:p>
          <a:p>
            <a:r>
              <a:rPr lang="en-US" dirty="0"/>
              <a:t>An </a:t>
            </a:r>
            <a:r>
              <a:rPr lang="en-US" dirty="0" err="1"/>
              <a:t>lcd</a:t>
            </a:r>
            <a:r>
              <a:rPr lang="en-US" dirty="0"/>
              <a:t> display to view values directly.</a:t>
            </a:r>
          </a:p>
          <a:p>
            <a:r>
              <a:rPr lang="en-US" dirty="0"/>
              <a:t>A web interface to collect data periodically and for purpose of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2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B3FF-8BAC-4992-A58C-8EDD5C24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C6F46-97D3-480E-B62D-AA8FD594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9148209" cy="4078224"/>
          </a:xfrm>
        </p:spPr>
      </p:pic>
    </p:spTree>
    <p:extLst>
      <p:ext uri="{BB962C8B-B14F-4D97-AF65-F5344CB8AC3E}">
        <p14:creationId xmlns:p14="http://schemas.microsoft.com/office/powerpoint/2010/main" val="85874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8251-1838-4305-98D3-84E28358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674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220</TotalTime>
  <Words>409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Century Gothic</vt:lpstr>
      <vt:lpstr>Wingdings</vt:lpstr>
      <vt:lpstr>Wood Type</vt:lpstr>
      <vt:lpstr>AQUACULTURE AID</vt:lpstr>
      <vt:lpstr>Introduction </vt:lpstr>
      <vt:lpstr> Aspects of Water Quality</vt:lpstr>
      <vt:lpstr>Why consider water quality</vt:lpstr>
      <vt:lpstr>Aim of the project</vt:lpstr>
      <vt:lpstr>Project components</vt:lpstr>
      <vt:lpstr>The system or device description</vt:lpstr>
      <vt:lpstr>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AQUACULTURE</dc:title>
  <dc:creator>J-theory</dc:creator>
  <cp:lastModifiedBy>J-theory</cp:lastModifiedBy>
  <cp:revision>28</cp:revision>
  <dcterms:created xsi:type="dcterms:W3CDTF">2018-10-15T17:11:34Z</dcterms:created>
  <dcterms:modified xsi:type="dcterms:W3CDTF">2018-10-16T15:37:53Z</dcterms:modified>
</cp:coreProperties>
</file>