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2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05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38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45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3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0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0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3E8C-372E-45C8-869C-9C1EE4D26B5A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F15B3-2CBA-4C7E-85C2-A5EA5EBA5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6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A819129-61C4-429F-B52B-94A6B173D576}"/>
              </a:ext>
            </a:extLst>
          </p:cNvPr>
          <p:cNvGrpSpPr/>
          <p:nvPr/>
        </p:nvGrpSpPr>
        <p:grpSpPr>
          <a:xfrm>
            <a:off x="1024256" y="2772571"/>
            <a:ext cx="10965576" cy="3563414"/>
            <a:chOff x="492926" y="529947"/>
            <a:chExt cx="7832554" cy="2545295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A82B4FDC-E0FF-47B1-A757-FB23A9B72771}"/>
                </a:ext>
              </a:extLst>
            </p:cNvPr>
            <p:cNvSpPr/>
            <p:nvPr/>
          </p:nvSpPr>
          <p:spPr>
            <a:xfrm>
              <a:off x="3905248" y="777240"/>
              <a:ext cx="1813877" cy="229800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B9EAACFF-87F7-4617-9CCB-83A4CF28A3AD}"/>
                </a:ext>
              </a:extLst>
            </p:cNvPr>
            <p:cNvSpPr/>
            <p:nvPr/>
          </p:nvSpPr>
          <p:spPr>
            <a:xfrm>
              <a:off x="1270635" y="777239"/>
              <a:ext cx="1569720" cy="229800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A4E4E5-4950-4BA6-9AC1-370DEC787D12}"/>
                </a:ext>
              </a:extLst>
            </p:cNvPr>
            <p:cNvSpPr/>
            <p:nvPr/>
          </p:nvSpPr>
          <p:spPr>
            <a:xfrm>
              <a:off x="1760220" y="1023461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Encode Video</a:t>
              </a:r>
              <a:endParaRPr lang="zh-CN" altLang="en-US" sz="126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29190A-AF8A-4912-A6DB-828D65899ECC}"/>
                </a:ext>
              </a:extLst>
            </p:cNvPr>
            <p:cNvSpPr/>
            <p:nvPr/>
          </p:nvSpPr>
          <p:spPr>
            <a:xfrm>
              <a:off x="1760220" y="1648797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Decode Signal</a:t>
              </a:r>
              <a:endParaRPr lang="zh-CN" altLang="en-US" sz="126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D1FAD0-84A6-423E-8DD6-822B01A3FE3F}"/>
                </a:ext>
              </a:extLst>
            </p:cNvPr>
            <p:cNvSpPr txBox="1"/>
            <p:nvPr/>
          </p:nvSpPr>
          <p:spPr>
            <a:xfrm>
              <a:off x="1588770" y="777240"/>
              <a:ext cx="93345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Smart Phone</a:t>
              </a:r>
              <a:endParaRPr lang="zh-CN" altLang="en-US" sz="14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BA3AE04-0D20-4943-8A3A-B907FA4595B1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" y="1166336"/>
              <a:ext cx="1211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F4C9EA4-C107-4FB0-A9CC-022341B9F861}"/>
                </a:ext>
              </a:extLst>
            </p:cNvPr>
            <p:cNvSpPr txBox="1"/>
            <p:nvPr/>
          </p:nvSpPr>
          <p:spPr>
            <a:xfrm>
              <a:off x="561338" y="797004"/>
              <a:ext cx="801689" cy="342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chemeClr val="accent1"/>
                  </a:solidFill>
                </a:rPr>
                <a:t>Video Input From Cam</a:t>
              </a:r>
              <a:endParaRPr lang="zh-CN" altLang="en-US" sz="1260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2E72EDE-FC66-4F69-9AFC-5D3823BD917F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2350770" y="1164907"/>
              <a:ext cx="1691640" cy="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D932C02-A838-4089-8D53-B378AA96C665}"/>
                </a:ext>
              </a:extLst>
            </p:cNvPr>
            <p:cNvSpPr txBox="1"/>
            <p:nvPr/>
          </p:nvSpPr>
          <p:spPr>
            <a:xfrm>
              <a:off x="2847975" y="930151"/>
              <a:ext cx="1064894" cy="204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60" dirty="0">
                  <a:solidFill>
                    <a:schemeClr val="accent1"/>
                  </a:solidFill>
                </a:rPr>
                <a:t>RTSP/HTTP Protocol</a:t>
              </a:r>
              <a:endParaRPr lang="zh-CN" altLang="en-US" sz="126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E70B77F-BC6E-4C17-9FB6-2B29EF2F7747}"/>
                </a:ext>
              </a:extLst>
            </p:cNvPr>
            <p:cNvSpPr txBox="1"/>
            <p:nvPr/>
          </p:nvSpPr>
          <p:spPr>
            <a:xfrm>
              <a:off x="2847658" y="1569432"/>
              <a:ext cx="1057909" cy="204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60" dirty="0">
                  <a:solidFill>
                    <a:srgbClr val="FF0000"/>
                  </a:solidFill>
                </a:rPr>
                <a:t>Control Signal</a:t>
              </a:r>
              <a:endParaRPr lang="zh-CN" altLang="en-US" sz="126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768B1AA-F03D-4683-85B5-16D4923E3808}"/>
                </a:ext>
              </a:extLst>
            </p:cNvPr>
            <p:cNvSpPr/>
            <p:nvPr/>
          </p:nvSpPr>
          <p:spPr>
            <a:xfrm>
              <a:off x="1270633" y="2023126"/>
              <a:ext cx="733426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Bluetooth Connection</a:t>
              </a:r>
              <a:endParaRPr lang="zh-CN" altLang="en-US" sz="1260" dirty="0"/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1DF111B6-154A-4801-9F16-4AF8C5352E48}"/>
                </a:ext>
              </a:extLst>
            </p:cNvPr>
            <p:cNvCxnSpPr>
              <a:cxnSpLocks/>
              <a:stCxn id="12" idx="1"/>
              <a:endCxn id="31" idx="0"/>
            </p:cNvCxnSpPr>
            <p:nvPr/>
          </p:nvCxnSpPr>
          <p:spPr>
            <a:xfrm rot="10800000" flipV="1">
              <a:off x="1637346" y="1791672"/>
              <a:ext cx="122874" cy="231454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9FC7497-DE75-401F-97CD-3BFBDC478AE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004059" y="2166001"/>
              <a:ext cx="83629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56B09AC-B627-45CB-AACA-08AA09620C9A}"/>
                </a:ext>
              </a:extLst>
            </p:cNvPr>
            <p:cNvSpPr txBox="1"/>
            <p:nvPr/>
          </p:nvSpPr>
          <p:spPr>
            <a:xfrm>
              <a:off x="1270633" y="2301241"/>
              <a:ext cx="1569719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MCU</a:t>
              </a:r>
              <a:endParaRPr lang="zh-CN" altLang="en-US" sz="1400" b="1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29E540E-AD98-45EF-9198-0A9A6776ACD4}"/>
                </a:ext>
              </a:extLst>
            </p:cNvPr>
            <p:cNvCxnSpPr>
              <a:cxnSpLocks/>
            </p:cNvCxnSpPr>
            <p:nvPr/>
          </p:nvCxnSpPr>
          <p:spPr>
            <a:xfrm>
              <a:off x="1270633" y="2639758"/>
              <a:ext cx="156972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65402E1-80A9-4F2B-AC04-B459CEE1F657}"/>
                </a:ext>
              </a:extLst>
            </p:cNvPr>
            <p:cNvSpPr txBox="1"/>
            <p:nvPr/>
          </p:nvSpPr>
          <p:spPr>
            <a:xfrm>
              <a:off x="1270634" y="2734389"/>
              <a:ext cx="156972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Mechanics</a:t>
              </a:r>
              <a:endParaRPr lang="zh-CN" altLang="en-US" sz="1400" b="1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C37AF6-A443-43BC-AF3A-6371CB356909}"/>
                </a:ext>
              </a:extLst>
            </p:cNvPr>
            <p:cNvSpPr txBox="1"/>
            <p:nvPr/>
          </p:nvSpPr>
          <p:spPr>
            <a:xfrm>
              <a:off x="1270634" y="529947"/>
              <a:ext cx="1701165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Mobile IP Cam </a:t>
              </a:r>
              <a:r>
                <a:rPr lang="en-US" altLang="zh-CN" sz="840" b="1" dirty="0"/>
                <a:t>(single node)</a:t>
              </a:r>
              <a:endParaRPr lang="zh-CN" altLang="en-US" sz="1400" b="1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3AC7629-C4EF-4735-97D0-E996DF359F6D}"/>
                </a:ext>
              </a:extLst>
            </p:cNvPr>
            <p:cNvSpPr txBox="1"/>
            <p:nvPr/>
          </p:nvSpPr>
          <p:spPr>
            <a:xfrm>
              <a:off x="3905247" y="529947"/>
              <a:ext cx="1701165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Server</a:t>
              </a:r>
              <a:endParaRPr lang="zh-CN" altLang="en-US" sz="1400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11B236-5A17-4116-9467-1EB6F0CA3F83}"/>
                </a:ext>
              </a:extLst>
            </p:cNvPr>
            <p:cNvSpPr/>
            <p:nvPr/>
          </p:nvSpPr>
          <p:spPr>
            <a:xfrm>
              <a:off x="4042410" y="1022032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Capture</a:t>
              </a:r>
              <a:r>
                <a:rPr lang="zh-CN" altLang="en-US" sz="1260" dirty="0"/>
                <a:t> </a:t>
              </a:r>
              <a:r>
                <a:rPr lang="en-US" altLang="zh-CN" sz="1260" dirty="0"/>
                <a:t>Video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06D36ED-04EE-446B-9ECE-666BCD71B8F1}"/>
                </a:ext>
              </a:extLst>
            </p:cNvPr>
            <p:cNvSpPr/>
            <p:nvPr/>
          </p:nvSpPr>
          <p:spPr>
            <a:xfrm>
              <a:off x="4876797" y="838795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YOLO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6703826-4FA5-4530-A994-D7EAF697195A}"/>
                </a:ext>
              </a:extLst>
            </p:cNvPr>
            <p:cNvSpPr/>
            <p:nvPr/>
          </p:nvSpPr>
          <p:spPr>
            <a:xfrm>
              <a:off x="4876797" y="1236940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SSDCN</a:t>
              </a: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8D041CC8-5CA6-434D-B349-50D5AB9C9897}"/>
                </a:ext>
              </a:extLst>
            </p:cNvPr>
            <p:cNvCxnSpPr>
              <a:stCxn id="50" idx="3"/>
              <a:endCxn id="52" idx="1"/>
            </p:cNvCxnSpPr>
            <p:nvPr/>
          </p:nvCxnSpPr>
          <p:spPr>
            <a:xfrm flipV="1">
              <a:off x="4632960" y="981670"/>
              <a:ext cx="243837" cy="183237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DF30B66B-111E-4FEB-BDC3-001E2A4202B1}"/>
                </a:ext>
              </a:extLst>
            </p:cNvPr>
            <p:cNvCxnSpPr>
              <a:endCxn id="56" idx="1"/>
            </p:cNvCxnSpPr>
            <p:nvPr/>
          </p:nvCxnSpPr>
          <p:spPr>
            <a:xfrm>
              <a:off x="4632960" y="1164907"/>
              <a:ext cx="243837" cy="214908"/>
            </a:xfrm>
            <a:prstGeom prst="bentConnector3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1AAC802-834E-4C2B-9299-2FCDBFEFF67B}"/>
                </a:ext>
              </a:extLst>
            </p:cNvPr>
            <p:cNvCxnSpPr>
              <a:cxnSpLocks/>
            </p:cNvCxnSpPr>
            <p:nvPr/>
          </p:nvCxnSpPr>
          <p:spPr>
            <a:xfrm>
              <a:off x="3904295" y="1593532"/>
              <a:ext cx="18148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6DED920-A385-4A06-8128-51E649FA2877}"/>
                </a:ext>
              </a:extLst>
            </p:cNvPr>
            <p:cNvSpPr/>
            <p:nvPr/>
          </p:nvSpPr>
          <p:spPr>
            <a:xfrm>
              <a:off x="4517071" y="1657389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Socket</a:t>
              </a:r>
            </a:p>
            <a:p>
              <a:pPr algn="ctr"/>
              <a:r>
                <a:rPr lang="en-US" altLang="zh-CN" sz="1260" dirty="0"/>
                <a:t>Module</a:t>
              </a: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E0BCB65-77AB-4216-ADA5-5AC4F473088D}"/>
                </a:ext>
              </a:extLst>
            </p:cNvPr>
            <p:cNvCxnSpPr>
              <a:stCxn id="78" idx="1"/>
              <a:endCxn id="12" idx="3"/>
            </p:cNvCxnSpPr>
            <p:nvPr/>
          </p:nvCxnSpPr>
          <p:spPr>
            <a:xfrm flipH="1" flipV="1">
              <a:off x="2350770" y="1791672"/>
              <a:ext cx="2166301" cy="85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A8E4095-DAFC-47CB-B9E5-CA5DA8267550}"/>
                </a:ext>
              </a:extLst>
            </p:cNvPr>
            <p:cNvSpPr txBox="1"/>
            <p:nvPr/>
          </p:nvSpPr>
          <p:spPr>
            <a:xfrm>
              <a:off x="3127980" y="2280356"/>
              <a:ext cx="783747" cy="481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rgbClr val="FF0000"/>
                  </a:solidFill>
                </a:rPr>
                <a:t>Keyboard Input From Admin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3C3FC08-22D6-494A-81E4-E93EA43570DD}"/>
                </a:ext>
              </a:extLst>
            </p:cNvPr>
            <p:cNvSpPr txBox="1"/>
            <p:nvPr/>
          </p:nvSpPr>
          <p:spPr>
            <a:xfrm>
              <a:off x="3912869" y="2734388"/>
              <a:ext cx="1805779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Flask Web Framework</a:t>
              </a:r>
              <a:endParaRPr lang="zh-CN" altLang="en-US" sz="1400" b="1" dirty="0"/>
            </a:p>
          </p:txBody>
        </p: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06EC2DFA-F216-4121-B3E1-4A076E12C129}"/>
                </a:ext>
              </a:extLst>
            </p:cNvPr>
            <p:cNvCxnSpPr>
              <a:cxnSpLocks/>
            </p:cNvCxnSpPr>
            <p:nvPr/>
          </p:nvCxnSpPr>
          <p:spPr>
            <a:xfrm>
              <a:off x="3904295" y="2639758"/>
              <a:ext cx="181483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834F5438-7E85-4D2C-9BE5-80AD7B9E3853}"/>
                </a:ext>
              </a:extLst>
            </p:cNvPr>
            <p:cNvCxnSpPr>
              <a:cxnSpLocks/>
            </p:cNvCxnSpPr>
            <p:nvPr/>
          </p:nvCxnSpPr>
          <p:spPr>
            <a:xfrm>
              <a:off x="3124990" y="2282725"/>
              <a:ext cx="138049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DA9E54-9D97-4EF7-BEA1-DF42F9FEF096}"/>
                </a:ext>
              </a:extLst>
            </p:cNvPr>
            <p:cNvSpPr/>
            <p:nvPr/>
          </p:nvSpPr>
          <p:spPr>
            <a:xfrm>
              <a:off x="4517071" y="2139850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Process Input</a:t>
              </a: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EDCDFBD-A3B3-4AC5-A379-B255DC985BDC}"/>
                </a:ext>
              </a:extLst>
            </p:cNvPr>
            <p:cNvCxnSpPr>
              <a:stCxn id="132" idx="0"/>
              <a:endCxn id="78" idx="2"/>
            </p:cNvCxnSpPr>
            <p:nvPr/>
          </p:nvCxnSpPr>
          <p:spPr>
            <a:xfrm flipV="1">
              <a:off x="4812346" y="1943139"/>
              <a:ext cx="0" cy="1967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F9A671C3-DF41-4322-9A17-0EE4FABC6780}"/>
                </a:ext>
              </a:extLst>
            </p:cNvPr>
            <p:cNvSpPr/>
            <p:nvPr/>
          </p:nvSpPr>
          <p:spPr>
            <a:xfrm>
              <a:off x="6035353" y="776168"/>
              <a:ext cx="902890" cy="229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 dirty="0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5756C508-C111-4C40-93EA-846A00CF6AA9}"/>
                </a:ext>
              </a:extLst>
            </p:cNvPr>
            <p:cNvSpPr/>
            <p:nvPr/>
          </p:nvSpPr>
          <p:spPr>
            <a:xfrm>
              <a:off x="492926" y="1110623"/>
              <a:ext cx="111427" cy="1114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012462B2-A242-4D9A-94D8-EB7AE6246012}"/>
                </a:ext>
              </a:extLst>
            </p:cNvPr>
            <p:cNvSpPr/>
            <p:nvPr/>
          </p:nvSpPr>
          <p:spPr>
            <a:xfrm>
              <a:off x="3068952" y="2227011"/>
              <a:ext cx="111427" cy="11142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B647810-2A13-4A73-8DB5-879201BBCCFD}"/>
                </a:ext>
              </a:extLst>
            </p:cNvPr>
            <p:cNvSpPr txBox="1"/>
            <p:nvPr/>
          </p:nvSpPr>
          <p:spPr>
            <a:xfrm>
              <a:off x="6035354" y="529947"/>
              <a:ext cx="933450" cy="2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Webpage</a:t>
              </a:r>
              <a:endParaRPr lang="zh-CN" altLang="en-US" sz="1400" b="1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683B43D-A48B-422B-8510-75458C22D37F}"/>
                </a:ext>
              </a:extLst>
            </p:cNvPr>
            <p:cNvSpPr/>
            <p:nvPr/>
          </p:nvSpPr>
          <p:spPr>
            <a:xfrm>
              <a:off x="6191523" y="1120202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Location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6F54AAD-B59E-4E50-8B3C-FB2AA47EE3DB}"/>
                </a:ext>
              </a:extLst>
            </p:cNvPr>
            <p:cNvSpPr/>
            <p:nvPr/>
          </p:nvSpPr>
          <p:spPr>
            <a:xfrm>
              <a:off x="6196877" y="1764524"/>
              <a:ext cx="590550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Crowd Size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CA01E3EE-79A2-48FF-815E-712D79C78819}"/>
                </a:ext>
              </a:extLst>
            </p:cNvPr>
            <p:cNvSpPr/>
            <p:nvPr/>
          </p:nvSpPr>
          <p:spPr>
            <a:xfrm>
              <a:off x="6172033" y="2404587"/>
              <a:ext cx="640239" cy="2857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60" dirty="0"/>
                <a:t>Realtime</a:t>
              </a:r>
            </a:p>
            <a:p>
              <a:pPr algn="ctr"/>
              <a:r>
                <a:rPr lang="en-US" altLang="zh-CN" sz="1260" dirty="0"/>
                <a:t>Video</a:t>
              </a:r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B6DA06C1-53C3-43FE-80A0-8F81F6358A63}"/>
                </a:ext>
              </a:extLst>
            </p:cNvPr>
            <p:cNvCxnSpPr>
              <a:cxnSpLocks/>
              <a:stCxn id="48" idx="3"/>
              <a:endCxn id="135" idx="1"/>
            </p:cNvCxnSpPr>
            <p:nvPr/>
          </p:nvCxnSpPr>
          <p:spPr>
            <a:xfrm flipV="1">
              <a:off x="5719125" y="1925168"/>
              <a:ext cx="316228" cy="1073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FE835BBC-4556-4F38-86D7-34363C885354}"/>
                </a:ext>
              </a:extLst>
            </p:cNvPr>
            <p:cNvSpPr/>
            <p:nvPr/>
          </p:nvSpPr>
          <p:spPr>
            <a:xfrm>
              <a:off x="7376331" y="1869454"/>
              <a:ext cx="111427" cy="11142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52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8E9F6FA-C4D4-4BE4-93CE-38E667CAB127}"/>
                </a:ext>
              </a:extLst>
            </p:cNvPr>
            <p:cNvSpPr txBox="1"/>
            <p:nvPr/>
          </p:nvSpPr>
          <p:spPr>
            <a:xfrm>
              <a:off x="7260586" y="1996179"/>
              <a:ext cx="1064894" cy="204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60" dirty="0">
                  <a:solidFill>
                    <a:schemeClr val="accent6">
                      <a:lumMod val="75000"/>
                    </a:schemeClr>
                  </a:solidFill>
                </a:rPr>
                <a:t>End Users</a:t>
              </a:r>
              <a:endParaRPr lang="zh-CN" altLang="en-US" sz="126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5976FB25-EA86-44AD-9FD8-18BD35BFDF43}"/>
                </a:ext>
              </a:extLst>
            </p:cNvPr>
            <p:cNvCxnSpPr>
              <a:stCxn id="135" idx="3"/>
              <a:endCxn id="155" idx="2"/>
            </p:cNvCxnSpPr>
            <p:nvPr/>
          </p:nvCxnSpPr>
          <p:spPr>
            <a:xfrm>
              <a:off x="6938243" y="1925168"/>
              <a:ext cx="438088" cy="0"/>
            </a:xfrm>
            <a:prstGeom prst="line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6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0E7D86-5BDE-47A5-83DF-AD0B900FCA1E}"/>
              </a:ext>
            </a:extLst>
          </p:cNvPr>
          <p:cNvSpPr/>
          <p:nvPr/>
        </p:nvSpPr>
        <p:spPr>
          <a:xfrm>
            <a:off x="560495" y="635847"/>
            <a:ext cx="9887372" cy="77851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B89113-6279-41E2-8C65-070CA118E6B7}"/>
              </a:ext>
            </a:extLst>
          </p:cNvPr>
          <p:cNvSpPr txBox="1"/>
          <p:nvPr/>
        </p:nvSpPr>
        <p:spPr>
          <a:xfrm>
            <a:off x="560494" y="635847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Get Image Thread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04402F-CD5B-464A-A05E-A9641619B9DD}"/>
              </a:ext>
            </a:extLst>
          </p:cNvPr>
          <p:cNvSpPr/>
          <p:nvPr/>
        </p:nvSpPr>
        <p:spPr>
          <a:xfrm>
            <a:off x="1938286" y="1317404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4019AEC-6AA1-45AD-8E04-AD13493D10EE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16285" y="1473402"/>
            <a:ext cx="0" cy="6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926298B-B32A-4E20-8D41-30B188163C48}"/>
              </a:ext>
            </a:extLst>
          </p:cNvPr>
          <p:cNvSpPr/>
          <p:nvPr/>
        </p:nvSpPr>
        <p:spPr>
          <a:xfrm>
            <a:off x="1414305" y="2092325"/>
            <a:ext cx="1203960" cy="57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 video camera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4EC2FD8-1E0F-4196-9E0E-6BD48AFF9CC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16285" y="2671445"/>
            <a:ext cx="0" cy="64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E3DA6EC-2AEE-4279-B2BB-AA9988EE848A}"/>
              </a:ext>
            </a:extLst>
          </p:cNvPr>
          <p:cNvSpPr/>
          <p:nvPr/>
        </p:nvSpPr>
        <p:spPr>
          <a:xfrm>
            <a:off x="1941884" y="3330225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CF2204-179E-4A73-A53C-CEE0D293892F}"/>
              </a:ext>
            </a:extLst>
          </p:cNvPr>
          <p:cNvSpPr/>
          <p:nvPr/>
        </p:nvSpPr>
        <p:spPr>
          <a:xfrm>
            <a:off x="1414305" y="4004410"/>
            <a:ext cx="1203960" cy="57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a frame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63E97D-3759-4C09-8BC9-381E0C1E075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016285" y="3486223"/>
            <a:ext cx="0" cy="51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44EEE94-0D8B-4852-B6ED-B9E8AFC27968}"/>
              </a:ext>
            </a:extLst>
          </p:cNvPr>
          <p:cNvSpPr txBox="1"/>
          <p:nvPr/>
        </p:nvSpPr>
        <p:spPr>
          <a:xfrm>
            <a:off x="3500121" y="628287"/>
            <a:ext cx="37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SS-</a:t>
            </a:r>
            <a:r>
              <a:rPr lang="en-US" altLang="zh-CN" dirty="0" err="1"/>
              <a:t>DCNet</a:t>
            </a:r>
            <a:r>
              <a:rPr lang="en-US" altLang="zh-CN" dirty="0"/>
              <a:t>/YOLO Detection Thread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9DC8E72-45BD-4832-8BDB-8A6BBB55F093}"/>
              </a:ext>
            </a:extLst>
          </p:cNvPr>
          <p:cNvSpPr/>
          <p:nvPr/>
        </p:nvSpPr>
        <p:spPr>
          <a:xfrm>
            <a:off x="5200016" y="1317404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AE8127B-5267-4A64-AB1F-D6F1C0EEA9C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5278015" y="1473402"/>
            <a:ext cx="0" cy="6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889796D7-3FE0-4C55-AB3F-F0A54A747901}"/>
              </a:ext>
            </a:extLst>
          </p:cNvPr>
          <p:cNvSpPr/>
          <p:nvPr/>
        </p:nvSpPr>
        <p:spPr>
          <a:xfrm>
            <a:off x="4676035" y="2092324"/>
            <a:ext cx="1203960" cy="854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</a:t>
            </a:r>
          </a:p>
          <a:p>
            <a:pPr algn="ctr"/>
            <a:r>
              <a:rPr lang="en-US" altLang="zh-CN" dirty="0"/>
              <a:t>trained</a:t>
            </a:r>
          </a:p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A406BC2-A15B-4254-9B59-A2FF977A1661}"/>
              </a:ext>
            </a:extLst>
          </p:cNvPr>
          <p:cNvCxnSpPr>
            <a:cxnSpLocks/>
            <a:stCxn id="74" idx="4"/>
            <a:endCxn id="40" idx="0"/>
          </p:cNvCxnSpPr>
          <p:nvPr/>
        </p:nvCxnSpPr>
        <p:spPr>
          <a:xfrm>
            <a:off x="5278015" y="3549845"/>
            <a:ext cx="0" cy="66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A1A187F-7C41-478C-8978-8B3E746D14E1}"/>
              </a:ext>
            </a:extLst>
          </p:cNvPr>
          <p:cNvSpPr/>
          <p:nvPr/>
        </p:nvSpPr>
        <p:spPr>
          <a:xfrm>
            <a:off x="4676035" y="4218911"/>
            <a:ext cx="1203960" cy="57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Sample raw frame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3EF5B36-274B-4A12-BAE4-0F10617EF1EC}"/>
              </a:ext>
            </a:extLst>
          </p:cNvPr>
          <p:cNvSpPr/>
          <p:nvPr/>
        </p:nvSpPr>
        <p:spPr>
          <a:xfrm>
            <a:off x="4676035" y="5466982"/>
            <a:ext cx="1203960" cy="840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Predict using </a:t>
            </a:r>
          </a:p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F537580-AA32-49FD-95E5-44DD65FA0646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278015" y="4798031"/>
            <a:ext cx="0" cy="66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9AFAAA2-52BF-44C6-A652-C79A3705306F}"/>
              </a:ext>
            </a:extLst>
          </p:cNvPr>
          <p:cNvSpPr/>
          <p:nvPr/>
        </p:nvSpPr>
        <p:spPr>
          <a:xfrm>
            <a:off x="560495" y="8420947"/>
            <a:ext cx="9887354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6CED2A-711B-44A8-A5AE-AD75AF621E6A}"/>
              </a:ext>
            </a:extLst>
          </p:cNvPr>
          <p:cNvSpPr txBox="1"/>
          <p:nvPr/>
        </p:nvSpPr>
        <p:spPr>
          <a:xfrm>
            <a:off x="560493" y="8429473"/>
            <a:ext cx="988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Flask API &amp; Socket-IO</a:t>
            </a:r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DFA4E61-354B-4A38-9A8F-824E917A8F1C}"/>
              </a:ext>
            </a:extLst>
          </p:cNvPr>
          <p:cNvSpPr/>
          <p:nvPr/>
        </p:nvSpPr>
        <p:spPr>
          <a:xfrm>
            <a:off x="5200016" y="3393847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567AAF0-671B-403E-8918-C66D0EBC09C7}"/>
              </a:ext>
            </a:extLst>
          </p:cNvPr>
          <p:cNvCxnSpPr>
            <a:stCxn id="18" idx="2"/>
            <a:endCxn id="15" idx="2"/>
          </p:cNvCxnSpPr>
          <p:nvPr/>
        </p:nvCxnSpPr>
        <p:spPr>
          <a:xfrm rot="5400000" flipH="1">
            <a:off x="1391432" y="3958677"/>
            <a:ext cx="1175306" cy="74401"/>
          </a:xfrm>
          <a:prstGeom prst="bentConnector4">
            <a:avLst>
              <a:gd name="adj1" fmla="val -38180"/>
              <a:gd name="adj2" fmla="val 11163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1426AFC-E630-4C95-8D8E-8AF183794ED3}"/>
              </a:ext>
            </a:extLst>
          </p:cNvPr>
          <p:cNvSpPr/>
          <p:nvPr/>
        </p:nvSpPr>
        <p:spPr>
          <a:xfrm>
            <a:off x="560493" y="8051614"/>
            <a:ext cx="988736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E0657E8-248A-4E25-A99F-E88EA05197A4}"/>
              </a:ext>
            </a:extLst>
          </p:cNvPr>
          <p:cNvSpPr txBox="1"/>
          <p:nvPr/>
        </p:nvSpPr>
        <p:spPr>
          <a:xfrm>
            <a:off x="560493" y="8063248"/>
            <a:ext cx="988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Global Variable Pool</a:t>
            </a:r>
            <a:endParaRPr lang="zh-CN" altLang="en-US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73757E6-3DB2-4037-AAC9-BD8233D4471D}"/>
              </a:ext>
            </a:extLst>
          </p:cNvPr>
          <p:cNvCxnSpPr>
            <a:stCxn id="46" idx="2"/>
            <a:endCxn id="74" idx="2"/>
          </p:cNvCxnSpPr>
          <p:nvPr/>
        </p:nvCxnSpPr>
        <p:spPr>
          <a:xfrm rot="5400000" flipH="1">
            <a:off x="3821301" y="4850562"/>
            <a:ext cx="2835430" cy="77999"/>
          </a:xfrm>
          <a:prstGeom prst="bentConnector4">
            <a:avLst>
              <a:gd name="adj1" fmla="val -21499"/>
              <a:gd name="adj2" fmla="val 14664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215969BE-92F0-4A4B-9C4A-0A212B39CC00}"/>
              </a:ext>
            </a:extLst>
          </p:cNvPr>
          <p:cNvCxnSpPr>
            <a:stCxn id="18" idx="3"/>
          </p:cNvCxnSpPr>
          <p:nvPr/>
        </p:nvCxnSpPr>
        <p:spPr>
          <a:xfrm>
            <a:off x="2618265" y="4293970"/>
            <a:ext cx="378936" cy="3757644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6366A33-8132-465C-AA86-354DCEAC27B2}"/>
              </a:ext>
            </a:extLst>
          </p:cNvPr>
          <p:cNvCxnSpPr>
            <a:stCxn id="46" idx="3"/>
          </p:cNvCxnSpPr>
          <p:nvPr/>
        </p:nvCxnSpPr>
        <p:spPr>
          <a:xfrm>
            <a:off x="5879995" y="5887129"/>
            <a:ext cx="232382" cy="216448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5C4F81E-DF65-4015-B739-6791B3E82811}"/>
              </a:ext>
            </a:extLst>
          </p:cNvPr>
          <p:cNvCxnSpPr>
            <a:cxnSpLocks/>
            <a:endCxn id="40" idx="3"/>
          </p:cNvCxnSpPr>
          <p:nvPr/>
        </p:nvCxnSpPr>
        <p:spPr>
          <a:xfrm rot="16200000" flipV="1">
            <a:off x="4552384" y="5836083"/>
            <a:ext cx="3550703" cy="895480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BEB899D-210F-4447-9C98-1B2AF936D7CB}"/>
              </a:ext>
            </a:extLst>
          </p:cNvPr>
          <p:cNvCxnSpPr>
            <a:cxnSpLocks/>
          </p:cNvCxnSpPr>
          <p:nvPr/>
        </p:nvCxnSpPr>
        <p:spPr>
          <a:xfrm>
            <a:off x="7268343" y="635847"/>
            <a:ext cx="0" cy="74157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6901468-6B93-4CF2-8906-450BACD47B4F}"/>
              </a:ext>
            </a:extLst>
          </p:cNvPr>
          <p:cNvCxnSpPr>
            <a:cxnSpLocks/>
          </p:cNvCxnSpPr>
          <p:nvPr/>
        </p:nvCxnSpPr>
        <p:spPr>
          <a:xfrm>
            <a:off x="3500121" y="635847"/>
            <a:ext cx="0" cy="74157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0E4C5CC-898B-4342-8BB7-298973EB28B7}"/>
              </a:ext>
            </a:extLst>
          </p:cNvPr>
          <p:cNvSpPr txBox="1"/>
          <p:nvPr/>
        </p:nvSpPr>
        <p:spPr>
          <a:xfrm>
            <a:off x="7268343" y="635847"/>
            <a:ext cx="31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Camera-bot Controller Thread</a:t>
            </a:r>
            <a:endParaRPr lang="zh-CN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7C5567CE-F5F6-45C7-BED9-0AE0D3168C7A}"/>
              </a:ext>
            </a:extLst>
          </p:cNvPr>
          <p:cNvSpPr/>
          <p:nvPr/>
        </p:nvSpPr>
        <p:spPr>
          <a:xfrm>
            <a:off x="8783701" y="1311587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03452F3-9219-4874-B9C8-FB2B80AE3519}"/>
              </a:ext>
            </a:extLst>
          </p:cNvPr>
          <p:cNvSpPr/>
          <p:nvPr/>
        </p:nvSpPr>
        <p:spPr>
          <a:xfrm>
            <a:off x="8181744" y="2083131"/>
            <a:ext cx="1359911" cy="784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Establish Bluetooth connection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5809CD3-6676-4864-B6BA-F9F25F75814D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8861700" y="2867819"/>
            <a:ext cx="0" cy="46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C8A16A11-144C-4AD7-AC8E-AAE09CD55514}"/>
              </a:ext>
            </a:extLst>
          </p:cNvPr>
          <p:cNvSpPr/>
          <p:nvPr/>
        </p:nvSpPr>
        <p:spPr>
          <a:xfrm>
            <a:off x="8783701" y="3330225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23DBDB0-0FD1-46F2-972A-48E7D35EC0B9}"/>
              </a:ext>
            </a:extLst>
          </p:cNvPr>
          <p:cNvSpPr/>
          <p:nvPr/>
        </p:nvSpPr>
        <p:spPr>
          <a:xfrm>
            <a:off x="8256119" y="4004409"/>
            <a:ext cx="1203960" cy="7936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Read keyboard command</a:t>
            </a:r>
            <a:endParaRPr lang="zh-CN" altLang="en-US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AAEE348-9D06-49AC-BB12-A6BEA16C1E9E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858099" y="3486223"/>
            <a:ext cx="0" cy="5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13B35F72-384D-4ABF-9E58-FBEA92002851}"/>
              </a:ext>
            </a:extLst>
          </p:cNvPr>
          <p:cNvCxnSpPr>
            <a:cxnSpLocks/>
            <a:stCxn id="38" idx="2"/>
            <a:endCxn id="74" idx="0"/>
          </p:cNvCxnSpPr>
          <p:nvPr/>
        </p:nvCxnSpPr>
        <p:spPr>
          <a:xfrm>
            <a:off x="5278015" y="2947271"/>
            <a:ext cx="0" cy="44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6D3F488-F0D6-4087-AD46-B793035ED9DC}"/>
              </a:ext>
            </a:extLst>
          </p:cNvPr>
          <p:cNvCxnSpPr>
            <a:cxnSpLocks/>
            <a:stCxn id="86" idx="4"/>
            <a:endCxn id="88" idx="0"/>
          </p:cNvCxnSpPr>
          <p:nvPr/>
        </p:nvCxnSpPr>
        <p:spPr>
          <a:xfrm>
            <a:off x="8861700" y="1467585"/>
            <a:ext cx="0" cy="61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D4A29158-6B9C-4D03-97BB-B07C55B0A175}"/>
              </a:ext>
            </a:extLst>
          </p:cNvPr>
          <p:cNvSpPr/>
          <p:nvPr/>
        </p:nvSpPr>
        <p:spPr>
          <a:xfrm>
            <a:off x="8256119" y="5096314"/>
            <a:ext cx="1203960" cy="579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</a:t>
            </a:r>
          </a:p>
          <a:p>
            <a:pPr algn="ctr"/>
            <a:r>
              <a:rPr lang="en-US" altLang="zh-CN" dirty="0"/>
              <a:t>message</a:t>
            </a:r>
            <a:endParaRPr lang="zh-CN" altLang="en-US" dirty="0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FFB7CAF0-1B06-4A81-A215-030B5053E029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858099" y="4798030"/>
            <a:ext cx="0" cy="29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69F4D65A-EB8C-451A-BD45-85608E988801}"/>
              </a:ext>
            </a:extLst>
          </p:cNvPr>
          <p:cNvSpPr/>
          <p:nvPr/>
        </p:nvSpPr>
        <p:spPr>
          <a:xfrm>
            <a:off x="8256119" y="6188218"/>
            <a:ext cx="1203960" cy="84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location</a:t>
            </a:r>
            <a:r>
              <a:rPr lang="zh-CN" altLang="en-US" dirty="0"/>
              <a:t> </a:t>
            </a:r>
            <a:r>
              <a:rPr lang="en-US" altLang="zh-CN" dirty="0"/>
              <a:t>msg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4424AEE-6504-4373-9050-9E4698F13F80}"/>
              </a:ext>
            </a:extLst>
          </p:cNvPr>
          <p:cNvCxnSpPr>
            <a:cxnSpLocks/>
          </p:cNvCxnSpPr>
          <p:nvPr/>
        </p:nvCxnSpPr>
        <p:spPr>
          <a:xfrm>
            <a:off x="8858099" y="5670031"/>
            <a:ext cx="0" cy="518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3A7258E1-964A-4110-BC77-61FEE7756410}"/>
              </a:ext>
            </a:extLst>
          </p:cNvPr>
          <p:cNvCxnSpPr>
            <a:stCxn id="106" idx="2"/>
            <a:endCxn id="90" idx="2"/>
          </p:cNvCxnSpPr>
          <p:nvPr/>
        </p:nvCxnSpPr>
        <p:spPr>
          <a:xfrm rot="5400000" flipH="1">
            <a:off x="7010329" y="5181596"/>
            <a:ext cx="3621142" cy="74398"/>
          </a:xfrm>
          <a:prstGeom prst="bentConnector4">
            <a:avLst>
              <a:gd name="adj1" fmla="val -14730"/>
              <a:gd name="adj2" fmla="val 13781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B0327A7D-846B-44A6-94CA-30D78DC57EEF}"/>
              </a:ext>
            </a:extLst>
          </p:cNvPr>
          <p:cNvCxnSpPr>
            <a:stCxn id="106" idx="3"/>
          </p:cNvCxnSpPr>
          <p:nvPr/>
        </p:nvCxnSpPr>
        <p:spPr>
          <a:xfrm>
            <a:off x="9460079" y="6608792"/>
            <a:ext cx="234254" cy="144282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7E729043-D8C5-4A3E-8537-082173B0401D}"/>
              </a:ext>
            </a:extLst>
          </p:cNvPr>
          <p:cNvCxnSpPr>
            <a:stCxn id="99" idx="3"/>
          </p:cNvCxnSpPr>
          <p:nvPr/>
        </p:nvCxnSpPr>
        <p:spPr>
          <a:xfrm>
            <a:off x="9460079" y="5385874"/>
            <a:ext cx="632188" cy="2665740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FE12DFF-B6AD-49C0-8778-0C26F929C329}"/>
              </a:ext>
            </a:extLst>
          </p:cNvPr>
          <p:cNvSpPr txBox="1"/>
          <p:nvPr/>
        </p:nvSpPr>
        <p:spPr>
          <a:xfrm>
            <a:off x="2027343" y="7714372"/>
            <a:ext cx="117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Raw frame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2FDBD37-0BAD-4E6F-A41B-5BD748B2A550}"/>
              </a:ext>
            </a:extLst>
          </p:cNvPr>
          <p:cNvSpPr txBox="1"/>
          <p:nvPr/>
        </p:nvSpPr>
        <p:spPr>
          <a:xfrm>
            <a:off x="5980310" y="4225655"/>
            <a:ext cx="117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Raw frame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F71DA1B-A102-423D-9E84-D1E08A69A7EB}"/>
              </a:ext>
            </a:extLst>
          </p:cNvPr>
          <p:cNvSpPr txBox="1"/>
          <p:nvPr/>
        </p:nvSpPr>
        <p:spPr>
          <a:xfrm>
            <a:off x="4735949" y="7611458"/>
            <a:ext cx="181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Number estimation</a:t>
            </a:r>
          </a:p>
          <a:p>
            <a:r>
              <a:rPr lang="en-US" altLang="zh-CN" sz="1200" dirty="0">
                <a:solidFill>
                  <a:schemeClr val="accent1"/>
                </a:solidFill>
              </a:rPr>
              <a:t>Frame with boxes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DC0F249-9ECB-4014-B294-E969BD160754}"/>
              </a:ext>
            </a:extLst>
          </p:cNvPr>
          <p:cNvSpPr txBox="1"/>
          <p:nvPr/>
        </p:nvSpPr>
        <p:spPr>
          <a:xfrm>
            <a:off x="9460079" y="5084680"/>
            <a:ext cx="855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Ctrl signal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2B99A0A-B410-4CEE-9033-6F32FE9A494E}"/>
              </a:ext>
            </a:extLst>
          </p:cNvPr>
          <p:cNvSpPr txBox="1"/>
          <p:nvPr/>
        </p:nvSpPr>
        <p:spPr>
          <a:xfrm>
            <a:off x="8163825" y="7787029"/>
            <a:ext cx="157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Camera location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9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2448B68A-E828-41E7-B95D-BCDC29787E12}"/>
              </a:ext>
            </a:extLst>
          </p:cNvPr>
          <p:cNvSpPr/>
          <p:nvPr/>
        </p:nvSpPr>
        <p:spPr>
          <a:xfrm>
            <a:off x="6307015" y="6741585"/>
            <a:ext cx="158248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13 persons</a:t>
            </a:r>
          </a:p>
          <a:p>
            <a:pPr algn="ctr"/>
            <a:r>
              <a:rPr lang="en-US" altLang="zh-CN" dirty="0"/>
              <a:t>1 backpacks</a:t>
            </a:r>
          </a:p>
          <a:p>
            <a:pPr algn="ctr"/>
            <a:r>
              <a:rPr lang="en-US" altLang="zh-CN" dirty="0"/>
              <a:t>1 cups</a:t>
            </a:r>
          </a:p>
          <a:p>
            <a:pPr algn="ctr"/>
            <a:r>
              <a:rPr lang="en-US" altLang="zh-CN" dirty="0"/>
              <a:t>Done in 0.031s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B3CFD8-2004-4100-9CFD-8E52631F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5" y="894763"/>
            <a:ext cx="5499100" cy="41243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E761944-C011-44CF-A18E-CD7D6BC5F6FA}"/>
              </a:ext>
            </a:extLst>
          </p:cNvPr>
          <p:cNvSpPr/>
          <p:nvPr/>
        </p:nvSpPr>
        <p:spPr>
          <a:xfrm>
            <a:off x="6307015" y="2495260"/>
            <a:ext cx="15824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16 persons</a:t>
            </a:r>
          </a:p>
          <a:p>
            <a:pPr algn="ctr"/>
            <a:r>
              <a:rPr lang="en-US" altLang="zh-CN" dirty="0"/>
              <a:t>6 backpacks</a:t>
            </a:r>
          </a:p>
          <a:p>
            <a:pPr algn="ctr"/>
            <a:r>
              <a:rPr lang="en-US" altLang="zh-CN" dirty="0"/>
              <a:t>Done in 0.032s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C6601FF-185D-4102-8305-4337005F2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5" y="5279588"/>
            <a:ext cx="5499100" cy="412432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F65FB15-4B5A-40A7-9140-5E7C22E59812}"/>
              </a:ext>
            </a:extLst>
          </p:cNvPr>
          <p:cNvSpPr/>
          <p:nvPr/>
        </p:nvSpPr>
        <p:spPr>
          <a:xfrm>
            <a:off x="8180819" y="2772259"/>
            <a:ext cx="1325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110 persons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1B3539-11CF-4894-A50E-D8DDC70DF14A}"/>
              </a:ext>
            </a:extLst>
          </p:cNvPr>
          <p:cNvSpPr/>
          <p:nvPr/>
        </p:nvSpPr>
        <p:spPr>
          <a:xfrm>
            <a:off x="8239328" y="7157083"/>
            <a:ext cx="1208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37 persons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89C6041-4E18-40FC-924F-A47FE742B96A}"/>
              </a:ext>
            </a:extLst>
          </p:cNvPr>
          <p:cNvSpPr/>
          <p:nvPr/>
        </p:nvSpPr>
        <p:spPr>
          <a:xfrm>
            <a:off x="6307015" y="2179320"/>
            <a:ext cx="1582484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BEC7517-604A-49F0-946D-488880992AA8}"/>
              </a:ext>
            </a:extLst>
          </p:cNvPr>
          <p:cNvSpPr/>
          <p:nvPr/>
        </p:nvSpPr>
        <p:spPr>
          <a:xfrm>
            <a:off x="8052194" y="2179320"/>
            <a:ext cx="1582484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9F73FA-9573-4977-97D2-DC4A8535BD85}"/>
              </a:ext>
            </a:extLst>
          </p:cNvPr>
          <p:cNvSpPr/>
          <p:nvPr/>
        </p:nvSpPr>
        <p:spPr>
          <a:xfrm>
            <a:off x="228600" y="655320"/>
            <a:ext cx="976884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32E581-207E-43AC-BC9C-19D1CC8705F6}"/>
              </a:ext>
            </a:extLst>
          </p:cNvPr>
          <p:cNvSpPr/>
          <p:nvPr/>
        </p:nvSpPr>
        <p:spPr>
          <a:xfrm>
            <a:off x="228600" y="5151120"/>
            <a:ext cx="976884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F010F26-2C6A-4750-B664-AC5F77088E85}"/>
              </a:ext>
            </a:extLst>
          </p:cNvPr>
          <p:cNvSpPr txBox="1"/>
          <p:nvPr/>
        </p:nvSpPr>
        <p:spPr>
          <a:xfrm>
            <a:off x="6728444" y="1811430"/>
            <a:ext cx="73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YOLO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B68867-1285-4BE8-BC28-803E8B10BAC0}"/>
              </a:ext>
            </a:extLst>
          </p:cNvPr>
          <p:cNvSpPr txBox="1"/>
          <p:nvPr/>
        </p:nvSpPr>
        <p:spPr>
          <a:xfrm>
            <a:off x="8437715" y="1809988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SSDCN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5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0444FDE-867C-4F29-8E30-7BE6C6D5CAC6}"/>
              </a:ext>
            </a:extLst>
          </p:cNvPr>
          <p:cNvCxnSpPr>
            <a:cxnSpLocks/>
          </p:cNvCxnSpPr>
          <p:nvPr/>
        </p:nvCxnSpPr>
        <p:spPr>
          <a:xfrm>
            <a:off x="4552248" y="4075965"/>
            <a:ext cx="5197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66722472-80A8-4F89-A9F2-301E73392771}"/>
              </a:ext>
            </a:extLst>
          </p:cNvPr>
          <p:cNvSpPr/>
          <p:nvPr/>
        </p:nvSpPr>
        <p:spPr>
          <a:xfrm>
            <a:off x="804345" y="1088936"/>
            <a:ext cx="3747903" cy="742332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6CB3DA-930A-4272-ABBE-CAF6126E745F}"/>
              </a:ext>
            </a:extLst>
          </p:cNvPr>
          <p:cNvSpPr txBox="1"/>
          <p:nvPr/>
        </p:nvSpPr>
        <p:spPr>
          <a:xfrm>
            <a:off x="804345" y="1081376"/>
            <a:ext cx="37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Android APP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D139A62-93C5-4E36-A8EE-B979BBA9F02B}"/>
              </a:ext>
            </a:extLst>
          </p:cNvPr>
          <p:cNvSpPr/>
          <p:nvPr/>
        </p:nvSpPr>
        <p:spPr>
          <a:xfrm>
            <a:off x="2504240" y="1770493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F14E2DA-D69B-4A6B-9532-18CF6D5BEB64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2582239" y="1926491"/>
            <a:ext cx="0" cy="3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542D7BB-B852-4AEB-A2C0-8A91869D442D}"/>
              </a:ext>
            </a:extLst>
          </p:cNvPr>
          <p:cNvSpPr/>
          <p:nvPr/>
        </p:nvSpPr>
        <p:spPr>
          <a:xfrm>
            <a:off x="1980259" y="2246276"/>
            <a:ext cx="1203960" cy="854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as a client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6B9716-3309-4DEE-ADF8-D93F23281027}"/>
              </a:ext>
            </a:extLst>
          </p:cNvPr>
          <p:cNvCxnSpPr>
            <a:cxnSpLocks/>
            <a:stCxn id="23" idx="4"/>
            <a:endCxn id="18" idx="0"/>
          </p:cNvCxnSpPr>
          <p:nvPr/>
        </p:nvCxnSpPr>
        <p:spPr>
          <a:xfrm>
            <a:off x="2582239" y="4965689"/>
            <a:ext cx="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BE006E4-A691-406C-9864-418C6054C198}"/>
              </a:ext>
            </a:extLst>
          </p:cNvPr>
          <p:cNvSpPr/>
          <p:nvPr/>
        </p:nvSpPr>
        <p:spPr>
          <a:xfrm>
            <a:off x="1980259" y="5255249"/>
            <a:ext cx="1203960" cy="8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 control signal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43A399-D77F-4108-97D1-F50666E9D4C9}"/>
              </a:ext>
            </a:extLst>
          </p:cNvPr>
          <p:cNvSpPr/>
          <p:nvPr/>
        </p:nvSpPr>
        <p:spPr>
          <a:xfrm>
            <a:off x="1650477" y="6503320"/>
            <a:ext cx="1863524" cy="1380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control command via BT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C8C362-32D4-4329-A8A3-96491CAD7BB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82239" y="6110195"/>
            <a:ext cx="0" cy="39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2F9CA8B-2E26-4A27-AC3A-7CBFE40795DB}"/>
              </a:ext>
            </a:extLst>
          </p:cNvPr>
          <p:cNvSpPr/>
          <p:nvPr/>
        </p:nvSpPr>
        <p:spPr>
          <a:xfrm>
            <a:off x="2504240" y="4809691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07A9F1B7-F7FB-4AA7-AEC1-DFADCDF24328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5400000" flipH="1">
            <a:off x="1045067" y="6346864"/>
            <a:ext cx="2996346" cy="77999"/>
          </a:xfrm>
          <a:prstGeom prst="bentConnector4">
            <a:avLst>
              <a:gd name="adj1" fmla="val -7629"/>
              <a:gd name="adj2" fmla="val 17992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9B8D347-A5C4-4993-BE37-C5126F48A98A}"/>
              </a:ext>
            </a:extLst>
          </p:cNvPr>
          <p:cNvCxnSpPr>
            <a:cxnSpLocks/>
            <a:stCxn id="63" idx="2"/>
            <a:endCxn id="23" idx="0"/>
          </p:cNvCxnSpPr>
          <p:nvPr/>
        </p:nvCxnSpPr>
        <p:spPr>
          <a:xfrm>
            <a:off x="2582239" y="4421930"/>
            <a:ext cx="0" cy="387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9CA6283D-9D8F-46F0-9748-AE8723DB255E}"/>
              </a:ext>
            </a:extLst>
          </p:cNvPr>
          <p:cNvSpPr/>
          <p:nvPr/>
        </p:nvSpPr>
        <p:spPr>
          <a:xfrm>
            <a:off x="1881902" y="3566983"/>
            <a:ext cx="1400674" cy="854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Establish connection</a:t>
            </a:r>
          </a:p>
          <a:p>
            <a:pPr algn="ctr"/>
            <a:r>
              <a:rPr lang="en-US" altLang="zh-CN" dirty="0"/>
              <a:t>(BT/socket)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57ABEAA-7781-4ADC-B744-246C63DC1BAC}"/>
              </a:ext>
            </a:extLst>
          </p:cNvPr>
          <p:cNvCxnSpPr>
            <a:cxnSpLocks/>
            <a:stCxn id="16" idx="2"/>
            <a:endCxn id="63" idx="0"/>
          </p:cNvCxnSpPr>
          <p:nvPr/>
        </p:nvCxnSpPr>
        <p:spPr>
          <a:xfrm>
            <a:off x="2582239" y="3101223"/>
            <a:ext cx="0" cy="4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6EEED214-5CDF-4012-B435-AE7E21FC3D97}"/>
              </a:ext>
            </a:extLst>
          </p:cNvPr>
          <p:cNvSpPr/>
          <p:nvPr/>
        </p:nvSpPr>
        <p:spPr>
          <a:xfrm>
            <a:off x="4552248" y="1088936"/>
            <a:ext cx="5197746" cy="7423328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7C60489-C9FA-4728-8792-699A9C332D0B}"/>
              </a:ext>
            </a:extLst>
          </p:cNvPr>
          <p:cNvSpPr txBox="1"/>
          <p:nvPr/>
        </p:nvSpPr>
        <p:spPr>
          <a:xfrm>
            <a:off x="4552248" y="1081376"/>
            <a:ext cx="51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MCU</a:t>
            </a:r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270208D-F02E-45AB-A4AF-7F5CFDA8DE8B}"/>
              </a:ext>
            </a:extLst>
          </p:cNvPr>
          <p:cNvSpPr/>
          <p:nvPr/>
        </p:nvSpPr>
        <p:spPr>
          <a:xfrm>
            <a:off x="7048537" y="1770493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EBCEABB-C98A-4B93-8DC1-A0AC2E98C375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7126536" y="1926491"/>
            <a:ext cx="1" cy="3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3AD1D7A5-2940-4BE7-80D3-0385C6ADDD9B}"/>
              </a:ext>
            </a:extLst>
          </p:cNvPr>
          <p:cNvSpPr/>
          <p:nvPr/>
        </p:nvSpPr>
        <p:spPr>
          <a:xfrm>
            <a:off x="6426200" y="2246276"/>
            <a:ext cx="1400673" cy="854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 peripherals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970FA26-4F78-4BFB-80F0-B079B438AF00}"/>
              </a:ext>
            </a:extLst>
          </p:cNvPr>
          <p:cNvCxnSpPr>
            <a:cxnSpLocks/>
            <a:stCxn id="100" idx="4"/>
            <a:endCxn id="97" idx="0"/>
          </p:cNvCxnSpPr>
          <p:nvPr/>
        </p:nvCxnSpPr>
        <p:spPr>
          <a:xfrm>
            <a:off x="6256165" y="5436813"/>
            <a:ext cx="0" cy="87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07DB5185-27BB-4786-945F-DAD7F4254B1A}"/>
              </a:ext>
            </a:extLst>
          </p:cNvPr>
          <p:cNvSpPr/>
          <p:nvPr/>
        </p:nvSpPr>
        <p:spPr>
          <a:xfrm>
            <a:off x="5654185" y="6313756"/>
            <a:ext cx="1203960" cy="85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Blink</a:t>
            </a:r>
          </a:p>
          <a:p>
            <a:pPr algn="ctr"/>
            <a:r>
              <a:rPr lang="en-US" altLang="zh-CN" dirty="0"/>
              <a:t>to show status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118EF21-676C-4484-A971-2DAA642D8ACE}"/>
              </a:ext>
            </a:extLst>
          </p:cNvPr>
          <p:cNvSpPr/>
          <p:nvPr/>
        </p:nvSpPr>
        <p:spPr>
          <a:xfrm>
            <a:off x="6178166" y="5280815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EE2ACD8-61F7-4C9A-A7AE-1CD232F01A96}"/>
              </a:ext>
            </a:extLst>
          </p:cNvPr>
          <p:cNvSpPr/>
          <p:nvPr/>
        </p:nvSpPr>
        <p:spPr>
          <a:xfrm>
            <a:off x="6426199" y="3566983"/>
            <a:ext cx="1400674" cy="927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 FREERTOS</a:t>
            </a:r>
            <a:endParaRPr lang="zh-CN" altLang="en-US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1970CD1-9AA4-4721-B793-731473B27CEF}"/>
              </a:ext>
            </a:extLst>
          </p:cNvPr>
          <p:cNvCxnSpPr>
            <a:cxnSpLocks/>
            <a:stCxn id="95" idx="2"/>
            <a:endCxn id="103" idx="0"/>
          </p:cNvCxnSpPr>
          <p:nvPr/>
        </p:nvCxnSpPr>
        <p:spPr>
          <a:xfrm flipH="1">
            <a:off x="7126536" y="3101223"/>
            <a:ext cx="1" cy="4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95A8CA7-0C57-41D7-8A70-E7EF7FA667E2}"/>
              </a:ext>
            </a:extLst>
          </p:cNvPr>
          <p:cNvCxnSpPr>
            <a:stCxn id="97" idx="2"/>
            <a:endCxn id="100" idx="2"/>
          </p:cNvCxnSpPr>
          <p:nvPr/>
        </p:nvCxnSpPr>
        <p:spPr>
          <a:xfrm rot="5400000" flipH="1">
            <a:off x="5312222" y="6224759"/>
            <a:ext cx="1809888" cy="77999"/>
          </a:xfrm>
          <a:prstGeom prst="bentConnector4">
            <a:avLst>
              <a:gd name="adj1" fmla="val -38852"/>
              <a:gd name="adj2" fmla="val 1317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EEECCAB-7940-41FD-8C58-44DB81FB93FF}"/>
              </a:ext>
            </a:extLst>
          </p:cNvPr>
          <p:cNvSpPr txBox="1"/>
          <p:nvPr/>
        </p:nvSpPr>
        <p:spPr>
          <a:xfrm>
            <a:off x="5213896" y="4871670"/>
            <a:ext cx="20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Timer thread</a:t>
            </a:r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954E11A-4112-44EC-997F-C2F22A124BD5}"/>
              </a:ext>
            </a:extLst>
          </p:cNvPr>
          <p:cNvCxnSpPr>
            <a:cxnSpLocks/>
            <a:stCxn id="129" idx="4"/>
            <a:endCxn id="128" idx="0"/>
          </p:cNvCxnSpPr>
          <p:nvPr/>
        </p:nvCxnSpPr>
        <p:spPr>
          <a:xfrm>
            <a:off x="8306636" y="5452833"/>
            <a:ext cx="0" cy="24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8EC8E14E-EC69-44FA-B0F7-5FD939E4ED25}"/>
              </a:ext>
            </a:extLst>
          </p:cNvPr>
          <p:cNvSpPr/>
          <p:nvPr/>
        </p:nvSpPr>
        <p:spPr>
          <a:xfrm>
            <a:off x="7704656" y="5700129"/>
            <a:ext cx="1203960" cy="613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 BT msg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8B0008B9-406B-4042-A992-BC601A445BB2}"/>
              </a:ext>
            </a:extLst>
          </p:cNvPr>
          <p:cNvSpPr/>
          <p:nvPr/>
        </p:nvSpPr>
        <p:spPr>
          <a:xfrm>
            <a:off x="8228637" y="5296835"/>
            <a:ext cx="155998" cy="155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8016" tIns="64008" rIns="128016" bIns="640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52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35CDE3B-2A82-4206-81A9-A0D454117DEA}"/>
              </a:ext>
            </a:extLst>
          </p:cNvPr>
          <p:cNvSpPr txBox="1"/>
          <p:nvPr/>
        </p:nvSpPr>
        <p:spPr>
          <a:xfrm>
            <a:off x="7264367" y="4864873"/>
            <a:ext cx="208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UART Interrupt</a:t>
            </a:r>
            <a:endParaRPr lang="zh-CN" altLang="en-US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5E7793E-D14C-4990-9651-A07F36A2F245}"/>
              </a:ext>
            </a:extLst>
          </p:cNvPr>
          <p:cNvSpPr/>
          <p:nvPr/>
        </p:nvSpPr>
        <p:spPr>
          <a:xfrm>
            <a:off x="7702193" y="6701223"/>
            <a:ext cx="1203960" cy="11867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 control using PWM</a:t>
            </a:r>
            <a:endParaRPr lang="zh-CN" altLang="en-US" dirty="0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617DBBC-62FB-42FA-A9F9-B1D601D42915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 flipH="1">
            <a:off x="8304173" y="6313756"/>
            <a:ext cx="2463" cy="38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99B3E0-6E6E-4C93-8B18-9F9F9489B137}"/>
              </a:ext>
            </a:extLst>
          </p:cNvPr>
          <p:cNvSpPr txBox="1"/>
          <p:nvPr/>
        </p:nvSpPr>
        <p:spPr>
          <a:xfrm>
            <a:off x="804345" y="726913"/>
            <a:ext cx="37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Control Process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6F966E-076A-482E-97ED-52819FCCAEAB}"/>
              </a:ext>
            </a:extLst>
          </p:cNvPr>
          <p:cNvSpPr/>
          <p:nvPr/>
        </p:nvSpPr>
        <p:spPr>
          <a:xfrm>
            <a:off x="804345" y="1081376"/>
            <a:ext cx="8945649" cy="742332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8E70417-A12F-4EA3-AA80-68A91E27DB79}"/>
              </a:ext>
            </a:extLst>
          </p:cNvPr>
          <p:cNvSpPr/>
          <p:nvPr/>
        </p:nvSpPr>
        <p:spPr>
          <a:xfrm>
            <a:off x="10008090" y="1081376"/>
            <a:ext cx="3149945" cy="742332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3FDFEF-5F0C-4C7C-817F-D6CBED047803}"/>
              </a:ext>
            </a:extLst>
          </p:cNvPr>
          <p:cNvSpPr txBox="1"/>
          <p:nvPr/>
        </p:nvSpPr>
        <p:spPr>
          <a:xfrm>
            <a:off x="10008090" y="712044"/>
            <a:ext cx="374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IP Camera Process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AD99FC-E970-4AA1-BCD9-EFB1E4BB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391" y="4147139"/>
            <a:ext cx="937341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177</Words>
  <Application>Microsoft Office PowerPoint</Application>
  <PresentationFormat>A3 纸张(297x420 毫米)</PresentationFormat>
  <Paragraphs>77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越千</dc:creator>
  <cp:lastModifiedBy>刘 越千</cp:lastModifiedBy>
  <cp:revision>32</cp:revision>
  <dcterms:created xsi:type="dcterms:W3CDTF">2020-10-11T06:27:56Z</dcterms:created>
  <dcterms:modified xsi:type="dcterms:W3CDTF">2020-10-16T16:07:16Z</dcterms:modified>
</cp:coreProperties>
</file>