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185"/>
    <p:restoredTop sz="94673"/>
  </p:normalViewPr>
  <p:slideViewPr>
    <p:cSldViewPr snapToGrid="0">
      <p:cViewPr varScale="1">
        <p:scale>
          <a:sx n="19" d="100"/>
          <a:sy n="19" d="100"/>
        </p:scale>
        <p:origin x="17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6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6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6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4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3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3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6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DD4E-32C7-1149-B0F2-A957CE1F2E3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1EAD-E7C6-E342-92F5-6F0E3C83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48FE4F5-864A-2C46-40F3-789366ED4A43}"/>
              </a:ext>
            </a:extLst>
          </p:cNvPr>
          <p:cNvGrpSpPr/>
          <p:nvPr/>
        </p:nvGrpSpPr>
        <p:grpSpPr>
          <a:xfrm>
            <a:off x="0" y="0"/>
            <a:ext cx="7772400" cy="8549640"/>
            <a:chOff x="14808819" y="15728795"/>
            <a:chExt cx="7772400" cy="85496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13CC3D-69DA-A72C-1A50-1968B74D5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08819" y="15728795"/>
              <a:ext cx="7772400" cy="5829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A0DB61-F2E7-9433-012E-7B030443B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8819" y="21558095"/>
              <a:ext cx="7772400" cy="272034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7AA675-53B8-2627-3E64-1F994A13A6A0}"/>
              </a:ext>
            </a:extLst>
          </p:cNvPr>
          <p:cNvGrpSpPr/>
          <p:nvPr/>
        </p:nvGrpSpPr>
        <p:grpSpPr>
          <a:xfrm>
            <a:off x="7772400" y="0"/>
            <a:ext cx="7772400" cy="8549640"/>
            <a:chOff x="22581219" y="15728795"/>
            <a:chExt cx="7772400" cy="85496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209D73-0F60-B9B2-221C-140C32F10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81219" y="15728795"/>
              <a:ext cx="7772400" cy="5829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195140-5741-816B-1140-50901272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1219" y="21558095"/>
              <a:ext cx="7772400" cy="272034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BC4505-7612-EC23-4C35-1D3CA83880AD}"/>
              </a:ext>
            </a:extLst>
          </p:cNvPr>
          <p:cNvGrpSpPr/>
          <p:nvPr/>
        </p:nvGrpSpPr>
        <p:grpSpPr>
          <a:xfrm>
            <a:off x="15544800" y="0"/>
            <a:ext cx="7772400" cy="8549640"/>
            <a:chOff x="18288000" y="19431000"/>
            <a:chExt cx="7772400" cy="85496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C392E4-6497-2840-7A36-69643A59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3DA6EE-B9E4-1B83-7286-7C2D77A2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4A3C4D-3159-AF51-A91F-33BD99B789C6}"/>
              </a:ext>
            </a:extLst>
          </p:cNvPr>
          <p:cNvGrpSpPr/>
          <p:nvPr/>
        </p:nvGrpSpPr>
        <p:grpSpPr>
          <a:xfrm>
            <a:off x="0" y="8549640"/>
            <a:ext cx="7772400" cy="8549640"/>
            <a:chOff x="18288000" y="19431000"/>
            <a:chExt cx="7772400" cy="854964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4D20491-2CF5-B458-3A63-9C12C6D8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4B1398-E322-4147-72F7-8268B4524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18D92D-98F1-B59A-9531-2556E181E1F1}"/>
              </a:ext>
            </a:extLst>
          </p:cNvPr>
          <p:cNvGrpSpPr/>
          <p:nvPr/>
        </p:nvGrpSpPr>
        <p:grpSpPr>
          <a:xfrm>
            <a:off x="7772400" y="8549640"/>
            <a:ext cx="7772400" cy="8549640"/>
            <a:chOff x="18288000" y="19431000"/>
            <a:chExt cx="7772400" cy="854964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09BCA0D-5C7A-7707-FD26-73AA8032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76A621E-E21E-6B0C-121C-4BBC76436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374F205-135E-83C7-2786-227CE5298CAD}"/>
              </a:ext>
            </a:extLst>
          </p:cNvPr>
          <p:cNvGrpSpPr/>
          <p:nvPr/>
        </p:nvGrpSpPr>
        <p:grpSpPr>
          <a:xfrm>
            <a:off x="0" y="28620721"/>
            <a:ext cx="7772400" cy="8549640"/>
            <a:chOff x="18288000" y="19431000"/>
            <a:chExt cx="7772400" cy="854964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C565C8E-5B2F-64BC-ADEF-96D86AB1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053933A-ECDD-246B-48C9-894129CF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0E44A5-4A61-C747-C06C-574964EE082A}"/>
              </a:ext>
            </a:extLst>
          </p:cNvPr>
          <p:cNvGrpSpPr/>
          <p:nvPr/>
        </p:nvGrpSpPr>
        <p:grpSpPr>
          <a:xfrm>
            <a:off x="7772400" y="28620721"/>
            <a:ext cx="7772400" cy="8549640"/>
            <a:chOff x="18288000" y="19431000"/>
            <a:chExt cx="7772400" cy="854964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5E1E8DA-1AE4-E7CE-D409-60817646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994DF2E-B070-8222-5228-93ECEA0C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719A289-1C6F-385E-1FCC-1B7D898E0CDE}"/>
              </a:ext>
            </a:extLst>
          </p:cNvPr>
          <p:cNvGrpSpPr/>
          <p:nvPr/>
        </p:nvGrpSpPr>
        <p:grpSpPr>
          <a:xfrm>
            <a:off x="15544800" y="28620721"/>
            <a:ext cx="7772400" cy="8552180"/>
            <a:chOff x="18288000" y="19431000"/>
            <a:chExt cx="7772400" cy="8552180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A1B6015-6D90-B9A1-2921-E88811562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8633274-2AF2-2E9A-DE97-EBB83F35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8288000" y="25262840"/>
              <a:ext cx="7772400" cy="272034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EF0EF5-6D4A-DE41-FA58-A44F6526FA27}"/>
              </a:ext>
            </a:extLst>
          </p:cNvPr>
          <p:cNvGrpSpPr/>
          <p:nvPr/>
        </p:nvGrpSpPr>
        <p:grpSpPr>
          <a:xfrm>
            <a:off x="0" y="37170361"/>
            <a:ext cx="7772400" cy="8549640"/>
            <a:chOff x="18288000" y="19431000"/>
            <a:chExt cx="7772400" cy="854964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532C29B-2C4D-A4C0-79A8-CFD556B9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C09143D0-59C8-98D6-CA03-89124D880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B80889C-F4B8-1CE1-ADC0-0CF484E5825B}"/>
              </a:ext>
            </a:extLst>
          </p:cNvPr>
          <p:cNvGrpSpPr/>
          <p:nvPr/>
        </p:nvGrpSpPr>
        <p:grpSpPr>
          <a:xfrm>
            <a:off x="7772400" y="37170361"/>
            <a:ext cx="7772400" cy="8549640"/>
            <a:chOff x="29870400" y="30048200"/>
            <a:chExt cx="7772400" cy="8549640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1D45328-F23A-A333-31B5-3B3EA54A6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70400" y="30048200"/>
              <a:ext cx="7772400" cy="58293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74AF299-3160-32CF-C92E-9B9D7540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9870400" y="35877500"/>
              <a:ext cx="7772400" cy="272034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F6FA7D-9CF6-D2C4-732A-98B2035345F4}"/>
              </a:ext>
            </a:extLst>
          </p:cNvPr>
          <p:cNvGrpSpPr/>
          <p:nvPr/>
        </p:nvGrpSpPr>
        <p:grpSpPr>
          <a:xfrm>
            <a:off x="15544800" y="37170361"/>
            <a:ext cx="7772400" cy="8549640"/>
            <a:chOff x="18288000" y="19431000"/>
            <a:chExt cx="7772400" cy="8549640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F3CE83AA-36BF-2F22-F2EF-E6940440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288000" y="19431000"/>
              <a:ext cx="7772400" cy="58293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FEBF676-7E25-E90F-11F9-DF7204228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288000" y="25260300"/>
              <a:ext cx="7772400" cy="2720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63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Yueqian Liu</dc:creator>
  <cp:lastModifiedBy>Ryan Yueqian Liu</cp:lastModifiedBy>
  <cp:revision>2</cp:revision>
  <dcterms:created xsi:type="dcterms:W3CDTF">2023-10-09T12:38:46Z</dcterms:created>
  <dcterms:modified xsi:type="dcterms:W3CDTF">2023-10-10T11:53:30Z</dcterms:modified>
</cp:coreProperties>
</file>