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1185"/>
    <p:restoredTop sz="94673"/>
  </p:normalViewPr>
  <p:slideViewPr>
    <p:cSldViewPr snapToGrid="0">
      <p:cViewPr>
        <p:scale>
          <a:sx n="41" d="100"/>
          <a:sy n="41" d="100"/>
        </p:scale>
        <p:origin x="4480" y="4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B4BD0-874C-33DB-6B0D-BE2674BD67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1A97B8-E7F9-4B67-2209-29E80064CC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3326D-E918-938B-3A03-7B9E7F730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BDD4E-32C7-1149-B0F2-A957CE1F2E36}" type="datetimeFigureOut">
              <a:rPr lang="en-US" smtClean="0"/>
              <a:t>10/9/23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748ED-12FD-E038-CE69-FDE42F336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D7B2EC-F6EA-68C2-EDE1-C50CF01E3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81EAD-E7C6-E342-92F5-6F0E3C836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281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799BE-B010-432C-8238-CCD349721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0B59A0-B726-A144-4FDD-1ACEBDAC79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F8453-310F-5B83-9A2D-ABBA5B71D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BDD4E-32C7-1149-B0F2-A957CE1F2E36}" type="datetimeFigureOut">
              <a:rPr lang="en-US" smtClean="0"/>
              <a:t>10/9/23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63C7C-9B00-5998-CDA8-88C9D24A3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3E0AD-C731-0F60-F245-BDFEC3E17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81EAD-E7C6-E342-92F5-6F0E3C836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13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9D788D-938C-3717-645A-1822F2C9B6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D27D5F-EF88-CC92-DCEF-ADC5A03453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8DA2B-73E3-B7CD-55AD-CEB50C718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BDD4E-32C7-1149-B0F2-A957CE1F2E36}" type="datetimeFigureOut">
              <a:rPr lang="en-US" smtClean="0"/>
              <a:t>10/9/23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213D9D-D195-755A-1162-089FB13D2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B9BC97-BA12-D3C7-A065-870A685A7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81EAD-E7C6-E342-92F5-6F0E3C836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217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A37F9-8B75-5444-604F-C6A7D35F9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69D09-322B-C5EA-CE82-BFB9EF7A9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15B6E-8557-3C1D-6340-EBC16E8BA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BDD4E-32C7-1149-B0F2-A957CE1F2E36}" type="datetimeFigureOut">
              <a:rPr lang="en-US" smtClean="0"/>
              <a:t>10/9/23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86731-84B6-2D19-64BD-EBC736F73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B20E5-40A0-56E8-7BB7-1AED6028C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81EAD-E7C6-E342-92F5-6F0E3C836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192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2BF4F-0EF5-66FD-48EF-BDE06FA40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CDC3A3-EDC0-112B-BA14-0226D1182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97CE4-D9A4-8984-ABDF-DB1DBFBA5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BDD4E-32C7-1149-B0F2-A957CE1F2E36}" type="datetimeFigureOut">
              <a:rPr lang="en-US" smtClean="0"/>
              <a:t>10/9/23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6118BD-BC14-BE2A-8D19-11849B627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5A45D-F8D4-732D-E1CB-8AB43AB5D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81EAD-E7C6-E342-92F5-6F0E3C836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673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3B7A6-7B1D-0C98-F7ED-279821A79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B1F0D-06F1-8E41-0E3C-FE8B52E60B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EA2BB8-779F-D033-9686-009B61974C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3CF7B7-DA65-00D8-3EB7-D96BBC69C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BDD4E-32C7-1149-B0F2-A957CE1F2E36}" type="datetimeFigureOut">
              <a:rPr lang="en-US" smtClean="0"/>
              <a:t>10/9/23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C855F5-B812-7FB5-7CF0-84487A427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327432-189B-3D11-8168-C216B1549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81EAD-E7C6-E342-92F5-6F0E3C836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741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DACC9-8098-0108-4C10-7848E88CB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F1EBB1-6F9D-27ED-3747-AECD2CD8B7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91B220-C35D-3F40-E0A1-79DE1A9629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3A9629-DE17-CFB6-7F0E-496841F8B5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A0F41B-4FE7-F0A4-11FE-D62260193C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AD1C90-5EE2-3482-1397-1E2EDE115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BDD4E-32C7-1149-B0F2-A957CE1F2E36}" type="datetimeFigureOut">
              <a:rPr lang="en-US" smtClean="0"/>
              <a:t>10/9/23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D46B8B-4065-231C-0194-931AF7FCC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D98042-5539-27E9-BE5A-701134864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81EAD-E7C6-E342-92F5-6F0E3C836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118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44C89-65A5-2920-EE1C-45E1294A8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0C70EB-896A-6503-C7B5-68527848C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BDD4E-32C7-1149-B0F2-A957CE1F2E36}" type="datetimeFigureOut">
              <a:rPr lang="en-US" smtClean="0"/>
              <a:t>10/9/23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4FAD22-8516-388C-435F-33E786202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CC59B8-635F-738B-0BF5-22EDB934F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81EAD-E7C6-E342-92F5-6F0E3C836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528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6E18AC-8855-6744-BD8C-71E43C255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BDD4E-32C7-1149-B0F2-A957CE1F2E36}" type="datetimeFigureOut">
              <a:rPr lang="en-US" smtClean="0"/>
              <a:t>10/9/23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2725E6-CB74-5656-F880-1B43B6D16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FAC399-1CB7-9703-698B-E446B5B76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81EAD-E7C6-E342-92F5-6F0E3C836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613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B016D-FC76-0C4E-D5D1-D305F1CDF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6FE68-A43B-38AD-4A81-B513B16EA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88E290-B55E-BB5F-090E-6EC7BC0939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01563F-7689-9A0B-E74F-F815B7B90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BDD4E-32C7-1149-B0F2-A957CE1F2E36}" type="datetimeFigureOut">
              <a:rPr lang="en-US" smtClean="0"/>
              <a:t>10/9/23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6D60C4-FA5C-6AD8-EF58-47317E059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7E8405-7F69-D841-59B8-5C6686CCA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81EAD-E7C6-E342-92F5-6F0E3C836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383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A477B-F0DB-8837-A814-5AB6C73CD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1C2AB1-CE58-526D-FE07-53EEFD08D2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CADB5A-95B0-04FC-D687-00FBD2592B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FD3142-FF92-6075-883C-2AD6DF577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BDD4E-32C7-1149-B0F2-A957CE1F2E36}" type="datetimeFigureOut">
              <a:rPr lang="en-US" smtClean="0"/>
              <a:t>10/9/23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94E5B6-00FC-FBDE-92E1-54A31C7FC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8E98D5-1332-5192-B542-911950F3A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81EAD-E7C6-E342-92F5-6F0E3C836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044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6CBBF6-DC45-09E7-A54A-91D056F1B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A59FC1-1FD9-F008-5890-C4CA9890A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55D1C-FB57-AA27-1EEC-9A22D9BD68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1BDD4E-32C7-1149-B0F2-A957CE1F2E36}" type="datetimeFigureOut">
              <a:rPr lang="en-US" smtClean="0"/>
              <a:t>10/9/23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01B8D-3C3C-3328-F1FC-36065FF779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BC0EB-9EB3-11C2-C735-7C30119CD6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81EAD-E7C6-E342-92F5-6F0E3C836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252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emf"/><Relationship Id="rId18" Type="http://schemas.openxmlformats.org/officeDocument/2006/relationships/image" Target="../media/image17.emf"/><Relationship Id="rId3" Type="http://schemas.openxmlformats.org/officeDocument/2006/relationships/image" Target="../media/image2.emf"/><Relationship Id="rId21" Type="http://schemas.openxmlformats.org/officeDocument/2006/relationships/image" Target="../media/image20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17" Type="http://schemas.openxmlformats.org/officeDocument/2006/relationships/image" Target="../media/image16.emf"/><Relationship Id="rId2" Type="http://schemas.openxmlformats.org/officeDocument/2006/relationships/image" Target="../media/image1.emf"/><Relationship Id="rId16" Type="http://schemas.openxmlformats.org/officeDocument/2006/relationships/image" Target="../media/image15.emf"/><Relationship Id="rId20" Type="http://schemas.openxmlformats.org/officeDocument/2006/relationships/image" Target="../media/image19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5" Type="http://schemas.openxmlformats.org/officeDocument/2006/relationships/image" Target="../media/image14.emf"/><Relationship Id="rId23" Type="http://schemas.openxmlformats.org/officeDocument/2006/relationships/image" Target="../media/image22.emf"/><Relationship Id="rId10" Type="http://schemas.openxmlformats.org/officeDocument/2006/relationships/image" Target="../media/image9.emf"/><Relationship Id="rId19" Type="http://schemas.openxmlformats.org/officeDocument/2006/relationships/image" Target="../media/image18.emf"/><Relationship Id="rId4" Type="http://schemas.openxmlformats.org/officeDocument/2006/relationships/image" Target="../media/image3.emf"/><Relationship Id="rId9" Type="http://schemas.openxmlformats.org/officeDocument/2006/relationships/image" Target="../media/image8.emf"/><Relationship Id="rId14" Type="http://schemas.openxmlformats.org/officeDocument/2006/relationships/image" Target="../media/image13.emf"/><Relationship Id="rId22" Type="http://schemas.openxmlformats.org/officeDocument/2006/relationships/image" Target="../media/image2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6230093-E23F-B44E-87F1-5EF3478FFE40}"/>
              </a:ext>
            </a:extLst>
          </p:cNvPr>
          <p:cNvGrpSpPr/>
          <p:nvPr/>
        </p:nvGrpSpPr>
        <p:grpSpPr>
          <a:xfrm>
            <a:off x="-5139321" y="-15505938"/>
            <a:ext cx="7772400" cy="8549640"/>
            <a:chOff x="-1046671" y="-3278038"/>
            <a:chExt cx="7772400" cy="854964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C5D6CD5-28DB-C308-7217-B62E9DF649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046671" y="-3278038"/>
              <a:ext cx="7772400" cy="582930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AE8A02F-4FFD-619B-B158-B07C4AA81D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046671" y="2551262"/>
              <a:ext cx="7772400" cy="2720340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02C3972-088C-A093-268E-DE6A99723000}"/>
              </a:ext>
            </a:extLst>
          </p:cNvPr>
          <p:cNvGrpSpPr/>
          <p:nvPr/>
        </p:nvGrpSpPr>
        <p:grpSpPr>
          <a:xfrm>
            <a:off x="2633079" y="-15505938"/>
            <a:ext cx="7772400" cy="8549640"/>
            <a:chOff x="-914401" y="-8549640"/>
            <a:chExt cx="7772400" cy="8549640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6FA4929-1A8B-8CB0-AF54-EE10DA0BE4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914401" y="-8549640"/>
              <a:ext cx="7772400" cy="58293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4523B9C-676C-5298-E634-6E84725FC84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914401" y="-2720340"/>
              <a:ext cx="7772400" cy="2720340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E8BDB51-0BDE-1A44-10D2-525E231CC7B1}"/>
              </a:ext>
            </a:extLst>
          </p:cNvPr>
          <p:cNvGrpSpPr/>
          <p:nvPr/>
        </p:nvGrpSpPr>
        <p:grpSpPr>
          <a:xfrm>
            <a:off x="10405479" y="-15505938"/>
            <a:ext cx="7772400" cy="8549640"/>
            <a:chOff x="1524000" y="0"/>
            <a:chExt cx="7772400" cy="8549640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FF51F4C8-E623-737C-1BC7-AAD382DE45B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524000" y="0"/>
              <a:ext cx="7772400" cy="5829300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758D01F8-4CA1-A49D-05C0-14855CFDCC7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524000" y="5829300"/>
              <a:ext cx="7772400" cy="2720340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DE83AF1-7873-7AEE-C533-9C6D67CF2EA6}"/>
              </a:ext>
            </a:extLst>
          </p:cNvPr>
          <p:cNvGrpSpPr/>
          <p:nvPr/>
        </p:nvGrpSpPr>
        <p:grpSpPr>
          <a:xfrm>
            <a:off x="-5139321" y="-6956298"/>
            <a:ext cx="7772400" cy="8549640"/>
            <a:chOff x="1524000" y="0"/>
            <a:chExt cx="7772400" cy="8549640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DE0927C0-63B8-FA90-F8EE-D0695923300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524000" y="0"/>
              <a:ext cx="7772400" cy="5829300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195B9592-7634-BD3E-53BD-E350D2C84DA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524000" y="5829300"/>
              <a:ext cx="7772400" cy="2720340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38FA668-DDBA-07D9-F316-B4752466C308}"/>
              </a:ext>
            </a:extLst>
          </p:cNvPr>
          <p:cNvGrpSpPr/>
          <p:nvPr/>
        </p:nvGrpSpPr>
        <p:grpSpPr>
          <a:xfrm>
            <a:off x="2633079" y="-6956298"/>
            <a:ext cx="7772400" cy="8549640"/>
            <a:chOff x="7983794" y="-3451123"/>
            <a:chExt cx="7772400" cy="8549640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77039CB4-8AA7-84FE-893C-23C6258AF2E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983794" y="-3451123"/>
              <a:ext cx="7772400" cy="5829300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2A8638E2-EF05-8C07-5217-9F9FB006408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983794" y="2378177"/>
              <a:ext cx="7772400" cy="2720340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E9D0A19-F5B0-2022-70B2-35ABB1467185}"/>
              </a:ext>
            </a:extLst>
          </p:cNvPr>
          <p:cNvGrpSpPr/>
          <p:nvPr/>
        </p:nvGrpSpPr>
        <p:grpSpPr>
          <a:xfrm>
            <a:off x="-5139321" y="1593342"/>
            <a:ext cx="7772400" cy="8549640"/>
            <a:chOff x="1524000" y="0"/>
            <a:chExt cx="7772400" cy="8549640"/>
          </a:xfrm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5D0B634D-AB05-78A0-5812-126B77D35B6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524000" y="0"/>
              <a:ext cx="7772400" cy="5829300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13B4B269-BC8A-0C62-B9C5-8B0BBBAD706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524000" y="5829300"/>
              <a:ext cx="7772400" cy="2720340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ABFC0A8-F051-41BB-5D9E-4A865476CB65}"/>
              </a:ext>
            </a:extLst>
          </p:cNvPr>
          <p:cNvGrpSpPr/>
          <p:nvPr/>
        </p:nvGrpSpPr>
        <p:grpSpPr>
          <a:xfrm>
            <a:off x="2633079" y="1593342"/>
            <a:ext cx="7772400" cy="8549640"/>
            <a:chOff x="6866021" y="4313682"/>
            <a:chExt cx="7772400" cy="8549640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696E1EEB-C5AC-474A-FFD9-EA15E63182E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866021" y="4313682"/>
              <a:ext cx="7772400" cy="5829300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8C66B522-0EB2-15F6-349B-AA2AF09452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6866021" y="10142982"/>
              <a:ext cx="7772400" cy="2720340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13C8D70-D804-C196-641A-EE0ED643A124}"/>
              </a:ext>
            </a:extLst>
          </p:cNvPr>
          <p:cNvGrpSpPr/>
          <p:nvPr/>
        </p:nvGrpSpPr>
        <p:grpSpPr>
          <a:xfrm>
            <a:off x="10405479" y="1593342"/>
            <a:ext cx="7772400" cy="8549640"/>
            <a:chOff x="10405479" y="1593342"/>
            <a:chExt cx="7772400" cy="8549640"/>
          </a:xfrm>
        </p:grpSpPr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09CC0512-7CFE-A431-9A6F-9ADD511FEC2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10405479" y="1593342"/>
              <a:ext cx="7772400" cy="5829300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45ECD259-5AE1-280C-1C30-77A6CF85BC45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10405479" y="7422642"/>
              <a:ext cx="7772400" cy="2720340"/>
            </a:xfrm>
            <a:prstGeom prst="rect">
              <a:avLst/>
            </a:prstGeom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D2C0D369-F350-0802-928D-7AC68B8A52A2}"/>
              </a:ext>
            </a:extLst>
          </p:cNvPr>
          <p:cNvGrpSpPr/>
          <p:nvPr/>
        </p:nvGrpSpPr>
        <p:grpSpPr>
          <a:xfrm>
            <a:off x="-5139321" y="10142982"/>
            <a:ext cx="7772400" cy="8549640"/>
            <a:chOff x="-5139321" y="10142982"/>
            <a:chExt cx="7772400" cy="8549640"/>
          </a:xfrm>
        </p:grpSpPr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3D349470-FDC6-FC83-3B4D-5CCBD332FC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-5139321" y="10142982"/>
              <a:ext cx="7772400" cy="5829300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8C91AE7F-9A40-51A6-B942-DB5E65D1D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-5139321" y="15972282"/>
              <a:ext cx="7772400" cy="2720340"/>
            </a:xfrm>
            <a:prstGeom prst="rect">
              <a:avLst/>
            </a:prstGeom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7CDD8DA-9ED7-A945-4D49-8810D4877FA6}"/>
              </a:ext>
            </a:extLst>
          </p:cNvPr>
          <p:cNvGrpSpPr/>
          <p:nvPr/>
        </p:nvGrpSpPr>
        <p:grpSpPr>
          <a:xfrm>
            <a:off x="2633079" y="10142982"/>
            <a:ext cx="7772400" cy="8549640"/>
            <a:chOff x="5229727" y="10337292"/>
            <a:chExt cx="7772400" cy="8549640"/>
          </a:xfrm>
        </p:grpSpPr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A585A175-8E8E-3CF3-7A35-CF30043547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5229727" y="10337292"/>
              <a:ext cx="7772400" cy="5829300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26D87266-F47F-8362-50EC-2924797927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5229727" y="16166592"/>
              <a:ext cx="7772400" cy="2720340"/>
            </a:xfrm>
            <a:prstGeom prst="rect">
              <a:avLst/>
            </a:prstGeom>
          </p:spPr>
        </p:pic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FC50D172-3874-EAA0-4D4A-FCE1ECC2CDF6}"/>
              </a:ext>
            </a:extLst>
          </p:cNvPr>
          <p:cNvGrpSpPr/>
          <p:nvPr/>
        </p:nvGrpSpPr>
        <p:grpSpPr>
          <a:xfrm>
            <a:off x="10405479" y="10142982"/>
            <a:ext cx="7772400" cy="8549640"/>
            <a:chOff x="1524000" y="0"/>
            <a:chExt cx="7772400" cy="8549640"/>
          </a:xfrm>
        </p:grpSpPr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4C7C0EF5-955F-E185-7E7A-AB335513B6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1524000" y="0"/>
              <a:ext cx="7772400" cy="5829300"/>
            </a:xfrm>
            <a:prstGeom prst="rect">
              <a:avLst/>
            </a:prstGeom>
          </p:spPr>
        </p:pic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A5A19F3F-58C9-62EA-43CA-392547C089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1524000" y="5829300"/>
              <a:ext cx="7772400" cy="27203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91636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Yueqian Liu</dc:creator>
  <cp:lastModifiedBy>Ryan Yueqian Liu</cp:lastModifiedBy>
  <cp:revision>1</cp:revision>
  <dcterms:created xsi:type="dcterms:W3CDTF">2023-10-09T12:38:46Z</dcterms:created>
  <dcterms:modified xsi:type="dcterms:W3CDTF">2023-10-09T13:02:56Z</dcterms:modified>
</cp:coreProperties>
</file>