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65-A396-433C-92EB-3392C1B5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B723-E62C-48E6-95C5-BA36E438B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632F-A3BD-4E34-89AF-6FF1771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EF8-B561-4888-B773-AF098597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E177-173B-433F-83A8-8D9B385D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588-EBBD-4259-8B4B-73DAB4BF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769E-ABA5-4239-A3F9-FE88657F3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409A-FA39-4B5D-81F2-1AF1087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28B7-88FB-4617-AE62-B31F6532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559F-E44D-4B3B-9EB0-1A004395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E3951-63AE-447E-9727-6640270D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FDBA-20C0-48CE-B287-5525647E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1125-7EAF-4988-BD9C-ECEE38E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80AD-9C8A-4E36-9475-57A9199B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CCDB-030A-4373-8167-45C10F01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F7A-7732-45F1-8A08-755A0908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9532-4A36-474D-9301-A76370C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2703-965C-442F-B3D5-AD7537D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1DB2-FD8E-472F-9C0D-C3B61D6E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88F1-64C6-42FD-A48A-7ECF9B5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974C-B3AF-4710-8BBA-F0820327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2141-C74E-43F4-BD4C-5A2562CC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5197-C3DA-4290-890D-7B6C91BB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12C2-1E1D-4AC5-8796-AF6402D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C309-50EB-45F4-BEFE-F4E9BE9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62AB-CE62-4868-8B01-2A13C460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F5E-C506-4C2D-B627-DDA816EE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3E6A2-3CB7-407B-8FCF-BCB3223D5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FC808-66B3-44E4-90A4-CE645C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8EA5-DF5D-4F2E-983D-D25F62FD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3482-51F6-4974-96AE-345A406B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538B-AC55-4B90-99EF-C7D640BF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D654-4F63-4F2F-BC8B-F6B32963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B091-3E3F-4B54-AFBD-6D5758C1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D15B1-F74A-4FA6-AAB4-E9135BDC6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445C-F248-4898-9675-746C7347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F3D6-D677-45A9-9879-B533E951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9979-ED61-4AEB-9948-A8BBEC7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93A0-1E8C-4493-8BFA-7C077672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1C40-3F80-4B80-92B6-4F2359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5DB1E-584B-47AF-B8DD-0B7FB737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A7744-4770-4527-83F5-488398A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AF56-6DFD-4590-83FF-1A81BE8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6B50B-3421-4520-8887-772557C9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ECB1-3F6B-45F9-BC40-645CD37C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89AF-5857-4048-89CF-075D0792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89B-B9E3-4654-BE74-0434B5BB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9FC5-86F1-4A3A-A263-35345D0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75497-F501-458C-B8A2-8D948B3D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A212-E119-41CC-8218-B248B43D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DBFB-7D2F-44E2-A51E-C1CE00AF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573D9-24DA-447C-B45F-4C332E8D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3485-C116-49F3-AF9D-11306878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8BDB-D4D5-4D11-97D0-24C6E71B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B9FA6-CEB9-4DD9-B303-E060E9C1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9C27-3A78-48F2-A512-8F4BCB5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40E3-8E67-4CC3-A420-E355D8A1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726-4308-4791-9147-302D40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A5598-3A16-499F-82C4-04FD551C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F0E7-94B2-4D9C-AC61-3036A010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1E15-3427-4F94-96CD-4E15E9D7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0357-8931-4CED-A2C3-C68F99377A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6BDD-D4A8-4B81-A67B-88FB39CCC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39AB-3E59-459E-B430-0250FC630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C9E04-8CC1-4950-88E3-2BB3A7D0C241}"/>
              </a:ext>
            </a:extLst>
          </p:cNvPr>
          <p:cNvSpPr/>
          <p:nvPr/>
        </p:nvSpPr>
        <p:spPr>
          <a:xfrm>
            <a:off x="981075" y="1571624"/>
            <a:ext cx="3382378" cy="3778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Customer Azure subscription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5F4FC6-0DBC-4F6D-8264-E288128F07B2}"/>
              </a:ext>
            </a:extLst>
          </p:cNvPr>
          <p:cNvSpPr/>
          <p:nvPr/>
        </p:nvSpPr>
        <p:spPr>
          <a:xfrm>
            <a:off x="5056546" y="1571624"/>
            <a:ext cx="2624414" cy="2074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Azure marketplace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DCB0C-74D5-4658-8B1C-D51AAE176186}"/>
              </a:ext>
            </a:extLst>
          </p:cNvPr>
          <p:cNvSpPr/>
          <p:nvPr/>
        </p:nvSpPr>
        <p:spPr>
          <a:xfrm>
            <a:off x="5539494" y="1811102"/>
            <a:ext cx="1640021" cy="103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 offer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155BE-A671-4768-A982-A666494EE5E3}"/>
              </a:ext>
            </a:extLst>
          </p:cNvPr>
          <p:cNvSpPr txBox="1"/>
          <p:nvPr/>
        </p:nvSpPr>
        <p:spPr>
          <a:xfrm>
            <a:off x="6561160" y="4459456"/>
            <a:ext cx="175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Publisher AAD tenant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A8339-01EC-43E2-A96A-34CA7B36B5C3}"/>
              </a:ext>
            </a:extLst>
          </p:cNvPr>
          <p:cNvSpPr txBox="1"/>
          <p:nvPr/>
        </p:nvSpPr>
        <p:spPr>
          <a:xfrm>
            <a:off x="453928" y="1170225"/>
            <a:ext cx="17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 AAD tenant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A988F-90B2-45F3-B067-24299EDF5776}"/>
              </a:ext>
            </a:extLst>
          </p:cNvPr>
          <p:cNvSpPr/>
          <p:nvPr/>
        </p:nvSpPr>
        <p:spPr>
          <a:xfrm>
            <a:off x="1133474" y="1724025"/>
            <a:ext cx="2798989" cy="1272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application resource group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0015FD-CA4D-4022-8BDE-EEAE8A137B7A}"/>
              </a:ext>
            </a:extLst>
          </p:cNvPr>
          <p:cNvSpPr/>
          <p:nvPr/>
        </p:nvSpPr>
        <p:spPr>
          <a:xfrm>
            <a:off x="1171277" y="3149273"/>
            <a:ext cx="2798989" cy="154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resource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070A0-942D-47D2-AF89-9A61E106FA97}"/>
              </a:ext>
            </a:extLst>
          </p:cNvPr>
          <p:cNvSpPr/>
          <p:nvPr/>
        </p:nvSpPr>
        <p:spPr>
          <a:xfrm>
            <a:off x="1496247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93C9D9-9D4E-4E06-998F-A32276AEFA92}"/>
              </a:ext>
            </a:extLst>
          </p:cNvPr>
          <p:cNvSpPr/>
          <p:nvPr/>
        </p:nvSpPr>
        <p:spPr>
          <a:xfrm>
            <a:off x="2100208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9823AD-EC48-4E99-9468-B89F26FA4075}"/>
              </a:ext>
            </a:extLst>
          </p:cNvPr>
          <p:cNvSpPr/>
          <p:nvPr/>
        </p:nvSpPr>
        <p:spPr>
          <a:xfrm>
            <a:off x="2704169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86F36-7871-4699-AD10-ABA73D7954BF}"/>
              </a:ext>
            </a:extLst>
          </p:cNvPr>
          <p:cNvSpPr/>
          <p:nvPr/>
        </p:nvSpPr>
        <p:spPr>
          <a:xfrm>
            <a:off x="3308130" y="3346628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3FE4DE-FB50-446F-AB33-FFA21385F92D}"/>
              </a:ext>
            </a:extLst>
          </p:cNvPr>
          <p:cNvSpPr/>
          <p:nvPr/>
        </p:nvSpPr>
        <p:spPr>
          <a:xfrm>
            <a:off x="1831758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4BCFB-301B-404E-BD20-1D24D838EF87}"/>
              </a:ext>
            </a:extLst>
          </p:cNvPr>
          <p:cNvSpPr/>
          <p:nvPr/>
        </p:nvSpPr>
        <p:spPr>
          <a:xfrm>
            <a:off x="2405527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16F8D5-0237-4D6A-808B-567162EC5CC1}"/>
              </a:ext>
            </a:extLst>
          </p:cNvPr>
          <p:cNvSpPr/>
          <p:nvPr/>
        </p:nvSpPr>
        <p:spPr>
          <a:xfrm>
            <a:off x="2979296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5D85F915-A614-4692-BC62-B0F5E7A23BF7}"/>
              </a:ext>
            </a:extLst>
          </p:cNvPr>
          <p:cNvSpPr/>
          <p:nvPr/>
        </p:nvSpPr>
        <p:spPr>
          <a:xfrm>
            <a:off x="7866709" y="2030576"/>
            <a:ext cx="507344" cy="5781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4D407-F3F8-41F5-9304-06562A6A9272}"/>
              </a:ext>
            </a:extLst>
          </p:cNvPr>
          <p:cNvSpPr txBox="1"/>
          <p:nvPr/>
        </p:nvSpPr>
        <p:spPr>
          <a:xfrm>
            <a:off x="8374054" y="1930287"/>
            <a:ext cx="130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ARM templates and other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BB8983-B791-49FE-B5CB-BA82E7ED2C5F}"/>
              </a:ext>
            </a:extLst>
          </p:cNvPr>
          <p:cNvCxnSpPr>
            <a:endCxn id="35" idx="1"/>
          </p:cNvCxnSpPr>
          <p:nvPr/>
        </p:nvCxnSpPr>
        <p:spPr>
          <a:xfrm flipV="1">
            <a:off x="7179515" y="2319645"/>
            <a:ext cx="750612" cy="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3B92C435-6AA9-45E7-90BA-8C69BF21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997" y="4032303"/>
            <a:ext cx="365760" cy="365760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251BC916-B618-464D-9D91-656F5F57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6548" y="4509549"/>
            <a:ext cx="365760" cy="3657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F73D91-1803-4372-B526-CEF00B966E66}"/>
              </a:ext>
            </a:extLst>
          </p:cNvPr>
          <p:cNvSpPr txBox="1"/>
          <p:nvPr/>
        </p:nvSpPr>
        <p:spPr>
          <a:xfrm>
            <a:off x="4555871" y="4878353"/>
            <a:ext cx="2532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Authorizations for the offer plan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Apps – service principals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6B7375-4CAA-454F-875A-4BB095F333AC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5849757" y="4128200"/>
            <a:ext cx="1419526" cy="8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51ED-1A70-4685-9D3E-440A945FB4E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5822308" y="4128200"/>
            <a:ext cx="1446975" cy="564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9D89B9C2-6EFB-4B68-862D-8781F5A92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283" y="3890075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1D3FB48-04A3-49F5-9607-9502A7BDC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280" y="675887"/>
            <a:ext cx="476250" cy="4762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CC486C7-EF02-4BC3-A6FC-D733BAC23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20" y="4945425"/>
            <a:ext cx="476250" cy="47625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3A33DEC-1CAC-48A1-9DDB-907EC930A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2650347"/>
            <a:ext cx="476250" cy="4762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238D48D-CC79-49FA-B87C-F0FEA45DD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4451477"/>
            <a:ext cx="476250" cy="476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9D4C0B1-8502-4BB8-98A4-E0F08093CEE4}"/>
              </a:ext>
            </a:extLst>
          </p:cNvPr>
          <p:cNvSpPr/>
          <p:nvPr/>
        </p:nvSpPr>
        <p:spPr>
          <a:xfrm>
            <a:off x="1919255" y="1864277"/>
            <a:ext cx="1183806" cy="39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B8AB20E-5418-4AE6-ADD6-1045180B10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9263" y="1913122"/>
            <a:ext cx="476250" cy="47625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9205975C-8A24-42E0-B107-D294F517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935" y="643348"/>
            <a:ext cx="365760" cy="36576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05921F4-88C0-47B2-86D9-D4E57B63E263}"/>
              </a:ext>
            </a:extLst>
          </p:cNvPr>
          <p:cNvSpPr txBox="1"/>
          <p:nvPr/>
        </p:nvSpPr>
        <p:spPr>
          <a:xfrm>
            <a:off x="2234678" y="586661"/>
            <a:ext cx="99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admin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C610FB-0A0E-492B-884C-7E86FBDCDF30}"/>
              </a:ext>
            </a:extLst>
          </p:cNvPr>
          <p:cNvCxnSpPr>
            <a:stCxn id="74" idx="1"/>
            <a:endCxn id="57" idx="3"/>
          </p:cNvCxnSpPr>
          <p:nvPr/>
        </p:nvCxnSpPr>
        <p:spPr>
          <a:xfrm flipH="1">
            <a:off x="1532530" y="826228"/>
            <a:ext cx="246405" cy="87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C9E04-8CC1-4950-88E3-2BB3A7D0C241}"/>
              </a:ext>
            </a:extLst>
          </p:cNvPr>
          <p:cNvSpPr/>
          <p:nvPr/>
        </p:nvSpPr>
        <p:spPr>
          <a:xfrm>
            <a:off x="981075" y="1571624"/>
            <a:ext cx="3382378" cy="3778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Customer Azure subscription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5F4FC6-0DBC-4F6D-8264-E288128F07B2}"/>
              </a:ext>
            </a:extLst>
          </p:cNvPr>
          <p:cNvSpPr/>
          <p:nvPr/>
        </p:nvSpPr>
        <p:spPr>
          <a:xfrm>
            <a:off x="5056546" y="1571624"/>
            <a:ext cx="2624414" cy="2074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Azure marketplace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DCB0C-74D5-4658-8B1C-D51AAE176186}"/>
              </a:ext>
            </a:extLst>
          </p:cNvPr>
          <p:cNvSpPr/>
          <p:nvPr/>
        </p:nvSpPr>
        <p:spPr>
          <a:xfrm>
            <a:off x="5539494" y="1811102"/>
            <a:ext cx="1640021" cy="103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 offer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155BE-A671-4768-A982-A666494EE5E3}"/>
              </a:ext>
            </a:extLst>
          </p:cNvPr>
          <p:cNvSpPr txBox="1"/>
          <p:nvPr/>
        </p:nvSpPr>
        <p:spPr>
          <a:xfrm>
            <a:off x="6561160" y="4459456"/>
            <a:ext cx="175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Publisher AAD tenant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A8339-01EC-43E2-A96A-34CA7B36B5C3}"/>
              </a:ext>
            </a:extLst>
          </p:cNvPr>
          <p:cNvSpPr txBox="1"/>
          <p:nvPr/>
        </p:nvSpPr>
        <p:spPr>
          <a:xfrm>
            <a:off x="453928" y="1170225"/>
            <a:ext cx="17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 AAD tenant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A988F-90B2-45F3-B067-24299EDF5776}"/>
              </a:ext>
            </a:extLst>
          </p:cNvPr>
          <p:cNvSpPr/>
          <p:nvPr/>
        </p:nvSpPr>
        <p:spPr>
          <a:xfrm>
            <a:off x="1133474" y="1724025"/>
            <a:ext cx="2798989" cy="1272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application resource group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0015FD-CA4D-4022-8BDE-EEAE8A137B7A}"/>
              </a:ext>
            </a:extLst>
          </p:cNvPr>
          <p:cNvSpPr/>
          <p:nvPr/>
        </p:nvSpPr>
        <p:spPr>
          <a:xfrm>
            <a:off x="1171277" y="3149273"/>
            <a:ext cx="2798989" cy="154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resource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070A0-942D-47D2-AF89-9A61E106FA97}"/>
              </a:ext>
            </a:extLst>
          </p:cNvPr>
          <p:cNvSpPr/>
          <p:nvPr/>
        </p:nvSpPr>
        <p:spPr>
          <a:xfrm>
            <a:off x="1496247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93C9D9-9D4E-4E06-998F-A32276AEFA92}"/>
              </a:ext>
            </a:extLst>
          </p:cNvPr>
          <p:cNvSpPr/>
          <p:nvPr/>
        </p:nvSpPr>
        <p:spPr>
          <a:xfrm>
            <a:off x="2100208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9823AD-EC48-4E99-9468-B89F26FA4075}"/>
              </a:ext>
            </a:extLst>
          </p:cNvPr>
          <p:cNvSpPr/>
          <p:nvPr/>
        </p:nvSpPr>
        <p:spPr>
          <a:xfrm>
            <a:off x="2704169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86F36-7871-4699-AD10-ABA73D7954BF}"/>
              </a:ext>
            </a:extLst>
          </p:cNvPr>
          <p:cNvSpPr/>
          <p:nvPr/>
        </p:nvSpPr>
        <p:spPr>
          <a:xfrm>
            <a:off x="3308130" y="3346628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3FE4DE-FB50-446F-AB33-FFA21385F92D}"/>
              </a:ext>
            </a:extLst>
          </p:cNvPr>
          <p:cNvSpPr/>
          <p:nvPr/>
        </p:nvSpPr>
        <p:spPr>
          <a:xfrm>
            <a:off x="1831758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4BCFB-301B-404E-BD20-1D24D838EF87}"/>
              </a:ext>
            </a:extLst>
          </p:cNvPr>
          <p:cNvSpPr/>
          <p:nvPr/>
        </p:nvSpPr>
        <p:spPr>
          <a:xfrm>
            <a:off x="2405527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16F8D5-0237-4D6A-808B-567162EC5CC1}"/>
              </a:ext>
            </a:extLst>
          </p:cNvPr>
          <p:cNvSpPr/>
          <p:nvPr/>
        </p:nvSpPr>
        <p:spPr>
          <a:xfrm>
            <a:off x="2979296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5D85F915-A614-4692-BC62-B0F5E7A23BF7}"/>
              </a:ext>
            </a:extLst>
          </p:cNvPr>
          <p:cNvSpPr/>
          <p:nvPr/>
        </p:nvSpPr>
        <p:spPr>
          <a:xfrm>
            <a:off x="7866709" y="2030576"/>
            <a:ext cx="507344" cy="5781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4D407-F3F8-41F5-9304-06562A6A9272}"/>
              </a:ext>
            </a:extLst>
          </p:cNvPr>
          <p:cNvSpPr txBox="1"/>
          <p:nvPr/>
        </p:nvSpPr>
        <p:spPr>
          <a:xfrm>
            <a:off x="8374054" y="1930287"/>
            <a:ext cx="130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ARM templates and other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BB8983-B791-49FE-B5CB-BA82E7ED2C5F}"/>
              </a:ext>
            </a:extLst>
          </p:cNvPr>
          <p:cNvCxnSpPr>
            <a:endCxn id="35" idx="1"/>
          </p:cNvCxnSpPr>
          <p:nvPr/>
        </p:nvCxnSpPr>
        <p:spPr>
          <a:xfrm flipV="1">
            <a:off x="7179515" y="2319645"/>
            <a:ext cx="750612" cy="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3B92C435-6AA9-45E7-90BA-8C69BF21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997" y="4032303"/>
            <a:ext cx="365760" cy="365760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251BC916-B618-464D-9D91-656F5F57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6548" y="4509549"/>
            <a:ext cx="365760" cy="3657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F73D91-1803-4372-B526-CEF00B966E66}"/>
              </a:ext>
            </a:extLst>
          </p:cNvPr>
          <p:cNvSpPr txBox="1"/>
          <p:nvPr/>
        </p:nvSpPr>
        <p:spPr>
          <a:xfrm>
            <a:off x="4555871" y="4878353"/>
            <a:ext cx="2532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Authorizations for the offer plan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Apps – service principals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6B7375-4CAA-454F-875A-4BB095F333AC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5849757" y="4128200"/>
            <a:ext cx="1419526" cy="8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51ED-1A70-4685-9D3E-440A945FB4E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5822308" y="4128200"/>
            <a:ext cx="1446975" cy="564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9D89B9C2-6EFB-4B68-862D-8781F5A92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283" y="3890075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1D3FB48-04A3-49F5-9607-9502A7BDC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280" y="675887"/>
            <a:ext cx="476250" cy="4762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CC486C7-EF02-4BC3-A6FC-D733BAC23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20" y="4945425"/>
            <a:ext cx="476250" cy="47625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3A33DEC-1CAC-48A1-9DDB-907EC930A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2650347"/>
            <a:ext cx="476250" cy="4762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238D48D-CC79-49FA-B87C-F0FEA45DD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4451477"/>
            <a:ext cx="476250" cy="476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9D4C0B1-8502-4BB8-98A4-E0F08093CEE4}"/>
              </a:ext>
            </a:extLst>
          </p:cNvPr>
          <p:cNvSpPr/>
          <p:nvPr/>
        </p:nvSpPr>
        <p:spPr>
          <a:xfrm>
            <a:off x="1919255" y="1864277"/>
            <a:ext cx="1183806" cy="39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B8AB20E-5418-4AE6-ADD6-1045180B10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9263" y="1913122"/>
            <a:ext cx="476250" cy="47625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F7889B0-9283-458F-91AD-5845FA2748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1647" y="3803282"/>
            <a:ext cx="291186" cy="3831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E1211D3-BEC6-4D32-9291-CC46EEA0B8B4}"/>
              </a:ext>
            </a:extLst>
          </p:cNvPr>
          <p:cNvSpPr txBox="1"/>
          <p:nvPr/>
        </p:nvSpPr>
        <p:spPr>
          <a:xfrm>
            <a:off x="62801" y="3624770"/>
            <a:ext cx="99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Managed identity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1ADED-0B1A-448A-9D32-1238F56F50AC}"/>
              </a:ext>
            </a:extLst>
          </p:cNvPr>
          <p:cNvCxnSpPr/>
          <p:nvPr/>
        </p:nvCxnSpPr>
        <p:spPr>
          <a:xfrm>
            <a:off x="788657" y="3981835"/>
            <a:ext cx="632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9205975C-8A24-42E0-B107-D294F517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935" y="643348"/>
            <a:ext cx="365760" cy="36576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05921F4-88C0-47B2-86D9-D4E57B63E263}"/>
              </a:ext>
            </a:extLst>
          </p:cNvPr>
          <p:cNvSpPr txBox="1"/>
          <p:nvPr/>
        </p:nvSpPr>
        <p:spPr>
          <a:xfrm>
            <a:off x="2234678" y="586661"/>
            <a:ext cx="99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admin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C610FB-0A0E-492B-884C-7E86FBDCDF30}"/>
              </a:ext>
            </a:extLst>
          </p:cNvPr>
          <p:cNvCxnSpPr>
            <a:stCxn id="74" idx="1"/>
            <a:endCxn id="57" idx="3"/>
          </p:cNvCxnSpPr>
          <p:nvPr/>
        </p:nvCxnSpPr>
        <p:spPr>
          <a:xfrm flipH="1">
            <a:off x="1532530" y="826228"/>
            <a:ext cx="246405" cy="87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5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DB9E11-7F4E-4621-B5B4-E33D2416EC77}"/>
              </a:ext>
            </a:extLst>
          </p:cNvPr>
          <p:cNvSpPr/>
          <p:nvPr/>
        </p:nvSpPr>
        <p:spPr>
          <a:xfrm>
            <a:off x="4743081" y="448351"/>
            <a:ext cx="1640021" cy="103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Commercial marketplace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3A72-265A-4141-80D8-3D806A95EAAA}"/>
              </a:ext>
            </a:extLst>
          </p:cNvPr>
          <p:cNvSpPr txBox="1"/>
          <p:nvPr/>
        </p:nvSpPr>
        <p:spPr>
          <a:xfrm>
            <a:off x="2953498" y="3443260"/>
            <a:ext cx="133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1: direct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BA4BD-AFAD-458F-BBE1-838657B9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3" y="1846134"/>
            <a:ext cx="1442612" cy="158286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D7523B4-4459-4A97-B82B-EBFA84A613E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146583" y="994303"/>
            <a:ext cx="1626255" cy="15667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1635B-1902-4351-87B2-D5A550050064}"/>
              </a:ext>
            </a:extLst>
          </p:cNvPr>
          <p:cNvSpPr txBox="1"/>
          <p:nvPr/>
        </p:nvSpPr>
        <p:spPr>
          <a:xfrm>
            <a:off x="3065438" y="652679"/>
            <a:ext cx="143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 metering API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9E458-52F2-4142-BCF0-15CDB029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94" y="1846134"/>
            <a:ext cx="1442612" cy="1582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D8ECB-CFC8-45EA-B913-C3EE911F6868}"/>
              </a:ext>
            </a:extLst>
          </p:cNvPr>
          <p:cNvSpPr txBox="1"/>
          <p:nvPr/>
        </p:nvSpPr>
        <p:spPr>
          <a:xfrm>
            <a:off x="6063137" y="3429000"/>
            <a:ext cx="147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2: Indirect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C8BAE5-D7BD-44DE-BE80-4092D7AD6427}"/>
              </a:ext>
            </a:extLst>
          </p:cNvPr>
          <p:cNvSpPr/>
          <p:nvPr/>
        </p:nvSpPr>
        <p:spPr>
          <a:xfrm>
            <a:off x="7309301" y="1846134"/>
            <a:ext cx="1268361" cy="1516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100" dirty="0"/>
              <a:t>Publisher subscription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D2D1D-A10B-461F-8C02-74CB9A12286E}"/>
              </a:ext>
            </a:extLst>
          </p:cNvPr>
          <p:cNvSpPr/>
          <p:nvPr/>
        </p:nvSpPr>
        <p:spPr>
          <a:xfrm>
            <a:off x="7533476" y="2165063"/>
            <a:ext cx="890803" cy="554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100" dirty="0"/>
              <a:t>Publisher Service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C8C860-4260-4953-9C80-B0EA5ABAF96F}"/>
              </a:ext>
            </a:extLst>
          </p:cNvPr>
          <p:cNvCxnSpPr>
            <a:cxnSpLocks/>
            <a:stCxn id="18" idx="0"/>
            <a:endCxn id="6" idx="3"/>
          </p:cNvCxnSpPr>
          <p:nvPr/>
        </p:nvCxnSpPr>
        <p:spPr>
          <a:xfrm rot="16200000" flipV="1">
            <a:off x="6580731" y="766916"/>
            <a:ext cx="1200518" cy="15957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E6502-7719-4436-A1E1-6DEE62B2D205}"/>
              </a:ext>
            </a:extLst>
          </p:cNvPr>
          <p:cNvSpPr txBox="1"/>
          <p:nvPr/>
        </p:nvSpPr>
        <p:spPr>
          <a:xfrm>
            <a:off x="6652848" y="652679"/>
            <a:ext cx="143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 metering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24FF94-260D-4FD2-9E80-FD55836F7D3F}"/>
              </a:ext>
            </a:extLst>
          </p:cNvPr>
          <p:cNvCxnSpPr/>
          <p:nvPr/>
        </p:nvCxnSpPr>
        <p:spPr>
          <a:xfrm flipV="1">
            <a:off x="6468363" y="2442333"/>
            <a:ext cx="1065113" cy="369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lowchart: Punched Tape 2">
            <a:extLst>
              <a:ext uri="{FF2B5EF4-FFF2-40B4-BE49-F238E27FC236}">
                <a16:creationId xmlns:a16="http://schemas.microsoft.com/office/drawing/2014/main" id="{1A8B4094-0985-44C6-86B0-ED22E4A4CFB7}"/>
              </a:ext>
            </a:extLst>
          </p:cNvPr>
          <p:cNvSpPr/>
          <p:nvPr/>
        </p:nvSpPr>
        <p:spPr>
          <a:xfrm rot="16200000">
            <a:off x="4779119" y="1047964"/>
            <a:ext cx="319807" cy="27727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0DB98-07A3-442A-98E4-7C5C277B326A}"/>
              </a:ext>
            </a:extLst>
          </p:cNvPr>
          <p:cNvSpPr txBox="1"/>
          <p:nvPr/>
        </p:nvSpPr>
        <p:spPr>
          <a:xfrm>
            <a:off x="4093159" y="1554875"/>
            <a:ext cx="129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control 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FA476-41D2-48F6-9C4D-7C77D077F078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4743081" y="1346503"/>
            <a:ext cx="195942" cy="20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107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9</cp:revision>
  <dcterms:created xsi:type="dcterms:W3CDTF">2020-09-22T20:30:28Z</dcterms:created>
  <dcterms:modified xsi:type="dcterms:W3CDTF">2021-05-06T17:57:29Z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2020-09-22T20:30:27Z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f6fc394c-5255-4fd4-b1fc-e470a8addb51</vt:lpwstr>
  </property>
  <property fmtid="{D5CDD505-2E9C-101B-9397-08002B2CF9AE}" pid="8" name="MSIP_Label_f42aa342-8706-4288-bd11-ebb85995028c_ContentBits">
    <vt:lpwstr>0</vt:lpwstr>
  </property>
</Properties>
</file>