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9CEC-5CA7-4789-930C-D580BFA2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6ADDB-EF60-46D7-A68C-C39EA379B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2F601-2CE9-4859-AD8C-C7FDAD7D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B2D8-5937-4E9D-A849-6197873C7DB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DEE63-6665-411D-A606-733915A0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954FC-0CFC-45B7-A156-4196B5C0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2E4A-454E-4017-9DEC-5B5000E6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B4C4-4C72-4ED4-BD11-9F8E6DD5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E2EED-DC16-4C57-AA98-5D3DB73EE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AFD96-C806-414C-A5C7-7FF6A0E1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B2D8-5937-4E9D-A849-6197873C7DB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09777-CF6F-431F-B8B0-D3401B0F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B67BA-9FFB-4EEB-B231-BA7DA1AF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2E4A-454E-4017-9DEC-5B5000E6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5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67DB5-90C3-4109-83E8-0E438BC32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1B8BF-393B-4E14-AC27-156E4DB1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DC03-941E-4FD6-B109-14B5B054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B2D8-5937-4E9D-A849-6197873C7DB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37550-2B6A-4FF5-AF48-36984F6F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C4B31-CC88-4867-80B7-3CB47D89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2E4A-454E-4017-9DEC-5B5000E6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4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8A98-7ECD-4CF3-B663-C1698E47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AE1C-78E3-4734-8E6F-07BD06AE4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BC925-F610-4423-9C48-F0A562FF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B2D8-5937-4E9D-A849-6197873C7DB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4B7EE-0AB7-4C4F-A42C-487385CB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D2FDE-E1FE-4392-BE53-6B720B16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2E4A-454E-4017-9DEC-5B5000E6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266-2CD7-43FF-A745-5939189A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A6209-47FE-4DDA-9BA1-B498C55E6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47665-036B-44D0-B753-191F616E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B2D8-5937-4E9D-A849-6197873C7DB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5C2EB-0643-40F1-9787-36A57ABF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6F41D-A7D5-421D-B698-DFC34959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2E4A-454E-4017-9DEC-5B5000E6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3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FB4C-CCD1-4E35-9824-19F40CD0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3FA5F-AFE9-4F31-93AC-5F0824622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30100-1973-48FB-B066-02190EBC5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81AB3-F333-4D36-B1F0-023DB4AF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B2D8-5937-4E9D-A849-6197873C7DB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B5452-40CD-4B7A-A74F-9EE84382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5DD50-C309-4A44-8566-1B0D22A6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2E4A-454E-4017-9DEC-5B5000E6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3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3CE9-A2AE-4A76-A934-4FF83E9B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A25FB-EEEC-4897-830D-E69FD99B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FD31F-CCC3-4789-A6D2-90A758CDC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24439-33F6-406C-8CE6-8D6910E6C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189D9-4631-4FE8-A9BD-AC8E2B32A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8E460-DA8E-49EA-ACE8-E0A70A86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B2D8-5937-4E9D-A849-6197873C7DB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54609-52C5-4A75-89D1-72F9E749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0479D-B10B-4030-B8AF-4580B604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2E4A-454E-4017-9DEC-5B5000E6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AAAA-D4D9-463E-AB65-A3D42BBB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AFDEB-54E7-47C6-B6A7-252C239B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B2D8-5937-4E9D-A849-6197873C7DB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014E4-4FD9-4C03-92A6-3F680E32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0C53E-3B83-4FB3-AF72-8BBC913B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2E4A-454E-4017-9DEC-5B5000E6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1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1BA29-1325-4BD0-B301-CA6CF80F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B2D8-5937-4E9D-A849-6197873C7DB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F14EB-2986-401C-8B83-C2DABE65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C3463-B69E-42B9-B63E-9289671A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2E4A-454E-4017-9DEC-5B5000E6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0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1FB8-8DFC-42CF-9675-DAD5312B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4232-995D-4743-A06D-D3EF94DE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99847-BFEC-44E4-853B-6068400AD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87A57-57E2-4E5C-82EA-7A51DE54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B2D8-5937-4E9D-A849-6197873C7DB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D0498-166D-4A0D-AC7D-71A484AD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A4CA0-F936-498B-9CD7-241A0B95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2E4A-454E-4017-9DEC-5B5000E6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2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DDFC-A15B-43E4-89B7-54FEE397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B2FE1-B718-47F7-BE13-8E6136E0D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160A-EC8D-4BE5-B4F7-479916E06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E56D2-06E5-472C-B96C-60EF37D7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B2D8-5937-4E9D-A849-6197873C7DB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D9154-07FA-49D1-A3FA-257BA666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D81AF-3166-4F79-9C3F-E8A335DD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2E4A-454E-4017-9DEC-5B5000E6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2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9953D-9E26-4F4F-AE64-28FF9656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514F3-5D55-49EF-A29E-A1EA34ED7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4D13-A727-4AE3-953D-FA5D58B03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3B2D8-5937-4E9D-A849-6197873C7DB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43D2-FD83-477F-B098-DD9A10A1F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FB4C3-D7B3-4B48-A3ED-51AA44B18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2E4A-454E-4017-9DEC-5B5000E67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9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833B42-BFF2-41DB-BC64-A9EB4E9CBF8A}"/>
              </a:ext>
            </a:extLst>
          </p:cNvPr>
          <p:cNvSpPr/>
          <p:nvPr/>
        </p:nvSpPr>
        <p:spPr>
          <a:xfrm>
            <a:off x="3790943" y="1715091"/>
            <a:ext cx="1024890" cy="1562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Azure Marketplace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0A61A1-C19E-4A46-BD24-8AE021137793}"/>
              </a:ext>
            </a:extLst>
          </p:cNvPr>
          <p:cNvGrpSpPr/>
          <p:nvPr/>
        </p:nvGrpSpPr>
        <p:grpSpPr>
          <a:xfrm>
            <a:off x="3910005" y="3791100"/>
            <a:ext cx="786765" cy="698500"/>
            <a:chOff x="352425" y="565150"/>
            <a:chExt cx="786765" cy="698500"/>
          </a:xfrm>
        </p:grpSpPr>
        <p:pic>
          <p:nvPicPr>
            <p:cNvPr id="9" name="Graphic 5" descr="User">
              <a:extLst>
                <a:ext uri="{FF2B5EF4-FFF2-40B4-BE49-F238E27FC236}">
                  <a16:creationId xmlns:a16="http://schemas.microsoft.com/office/drawing/2014/main" id="{54225355-F5E5-4B13-8A1A-D36E0EB58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620" y="565150"/>
              <a:ext cx="460375" cy="460375"/>
            </a:xfrm>
            <a:prstGeom prst="rect">
              <a:avLst/>
            </a:prstGeom>
          </p:spPr>
        </p:pic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975DC111-D2C9-48C9-BC08-5382C61891C3}"/>
                </a:ext>
              </a:extLst>
            </p:cNvPr>
            <p:cNvSpPr txBox="1"/>
            <p:nvPr/>
          </p:nvSpPr>
          <p:spPr>
            <a:xfrm>
              <a:off x="352425" y="990600"/>
              <a:ext cx="786765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Subscriber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4DD317-7FB9-4A9C-91C7-30F932B2BA65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4303388" y="3277576"/>
            <a:ext cx="0" cy="513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341416-7B03-4514-A6C9-2CC3DEB44104}"/>
              </a:ext>
            </a:extLst>
          </p:cNvPr>
          <p:cNvSpPr/>
          <p:nvPr/>
        </p:nvSpPr>
        <p:spPr>
          <a:xfrm>
            <a:off x="7318383" y="1680929"/>
            <a:ext cx="756920" cy="1596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4F0DBB-D58B-47CF-9D0C-1A19561F1C29}"/>
              </a:ext>
            </a:extLst>
          </p:cNvPr>
          <p:cNvSpPr/>
          <p:nvPr/>
        </p:nvSpPr>
        <p:spPr>
          <a:xfrm>
            <a:off x="6263013" y="2108669"/>
            <a:ext cx="997585" cy="527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Webhook endpoint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0DC4D6-F3DC-4581-AED4-A1827681090B}"/>
              </a:ext>
            </a:extLst>
          </p:cNvPr>
          <p:cNvCxnSpPr>
            <a:cxnSpLocks/>
          </p:cNvCxnSpPr>
          <p:nvPr/>
        </p:nvCxnSpPr>
        <p:spPr>
          <a:xfrm flipH="1" flipV="1">
            <a:off x="4846795" y="1876766"/>
            <a:ext cx="1249205" cy="6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6">
            <a:extLst>
              <a:ext uri="{FF2B5EF4-FFF2-40B4-BE49-F238E27FC236}">
                <a16:creationId xmlns:a16="http://schemas.microsoft.com/office/drawing/2014/main" id="{9AE9CCA6-A128-44B9-9549-7A583C18D86F}"/>
              </a:ext>
            </a:extLst>
          </p:cNvPr>
          <p:cNvSpPr txBox="1"/>
          <p:nvPr/>
        </p:nvSpPr>
        <p:spPr>
          <a:xfrm>
            <a:off x="5146039" y="1610106"/>
            <a:ext cx="786765" cy="2730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API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4A4873-E996-4D45-A435-97A2960AC074}"/>
              </a:ext>
            </a:extLst>
          </p:cNvPr>
          <p:cNvGrpSpPr/>
          <p:nvPr/>
        </p:nvGrpSpPr>
        <p:grpSpPr>
          <a:xfrm>
            <a:off x="4815831" y="2135958"/>
            <a:ext cx="1447179" cy="273050"/>
            <a:chOff x="4815833" y="2307931"/>
            <a:chExt cx="1447179" cy="27305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32A700-D566-4FAD-AE79-178D5EBEB7E5}"/>
                </a:ext>
              </a:extLst>
            </p:cNvPr>
            <p:cNvCxnSpPr>
              <a:cxnSpLocks/>
            </p:cNvCxnSpPr>
            <p:nvPr/>
          </p:nvCxnSpPr>
          <p:spPr>
            <a:xfrm>
              <a:off x="4815833" y="2533598"/>
              <a:ext cx="1447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57909656-F66F-4676-8041-56029E1578CD}"/>
                </a:ext>
              </a:extLst>
            </p:cNvPr>
            <p:cNvSpPr txBox="1"/>
            <p:nvPr/>
          </p:nvSpPr>
          <p:spPr>
            <a:xfrm>
              <a:off x="5146040" y="2307931"/>
              <a:ext cx="786765" cy="2730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Notify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7959E46-3BE4-40C7-A03C-B0F45DFBE7E5}"/>
              </a:ext>
            </a:extLst>
          </p:cNvPr>
          <p:cNvSpPr/>
          <p:nvPr/>
        </p:nvSpPr>
        <p:spPr>
          <a:xfrm>
            <a:off x="6263012" y="2715729"/>
            <a:ext cx="997585" cy="527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Landing page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2D651C-ADAA-4181-95C8-3DC89AF997E2}"/>
              </a:ext>
            </a:extLst>
          </p:cNvPr>
          <p:cNvGrpSpPr/>
          <p:nvPr/>
        </p:nvGrpSpPr>
        <p:grpSpPr>
          <a:xfrm>
            <a:off x="4826642" y="2730458"/>
            <a:ext cx="1447179" cy="273050"/>
            <a:chOff x="4815833" y="2307931"/>
            <a:chExt cx="1447179" cy="27305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DB32CF0-62E1-4F97-8A30-311300FB54DC}"/>
                </a:ext>
              </a:extLst>
            </p:cNvPr>
            <p:cNvCxnSpPr>
              <a:cxnSpLocks/>
            </p:cNvCxnSpPr>
            <p:nvPr/>
          </p:nvCxnSpPr>
          <p:spPr>
            <a:xfrm>
              <a:off x="4815833" y="2533598"/>
              <a:ext cx="1447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6">
              <a:extLst>
                <a:ext uri="{FF2B5EF4-FFF2-40B4-BE49-F238E27FC236}">
                  <a16:creationId xmlns:a16="http://schemas.microsoft.com/office/drawing/2014/main" id="{9B44D397-6F3F-4F47-B91C-DFCEDEF17F7B}"/>
                </a:ext>
              </a:extLst>
            </p:cNvPr>
            <p:cNvSpPr txBox="1"/>
            <p:nvPr/>
          </p:nvSpPr>
          <p:spPr>
            <a:xfrm>
              <a:off x="5146040" y="2307931"/>
              <a:ext cx="786765" cy="2730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Redirect</a:t>
              </a:r>
            </a:p>
          </p:txBody>
        </p:sp>
      </p:grpSp>
      <p:sp>
        <p:nvSpPr>
          <p:cNvPr id="31" name="Text Box 6">
            <a:extLst>
              <a:ext uri="{FF2B5EF4-FFF2-40B4-BE49-F238E27FC236}">
                <a16:creationId xmlns:a16="http://schemas.microsoft.com/office/drawing/2014/main" id="{C3C94543-0EF8-4B9C-9C7A-31D6D425E927}"/>
              </a:ext>
            </a:extLst>
          </p:cNvPr>
          <p:cNvSpPr txBox="1"/>
          <p:nvPr/>
        </p:nvSpPr>
        <p:spPr>
          <a:xfrm>
            <a:off x="3550182" y="3438988"/>
            <a:ext cx="786765" cy="2730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Subscribe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6F044C-EC7F-4834-B03D-3623C5B3271E}"/>
              </a:ext>
            </a:extLst>
          </p:cNvPr>
          <p:cNvCxnSpPr>
            <a:cxnSpLocks/>
            <a:stCxn id="9" idx="3"/>
            <a:endCxn id="19" idx="2"/>
          </p:cNvCxnSpPr>
          <p:nvPr/>
        </p:nvCxnSpPr>
        <p:spPr>
          <a:xfrm flipV="1">
            <a:off x="4533575" y="3243414"/>
            <a:ext cx="2228230" cy="777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6">
            <a:extLst>
              <a:ext uri="{FF2B5EF4-FFF2-40B4-BE49-F238E27FC236}">
                <a16:creationId xmlns:a16="http://schemas.microsoft.com/office/drawing/2014/main" id="{A5057E29-4E61-4740-B7FA-804D88C59EA1}"/>
              </a:ext>
            </a:extLst>
          </p:cNvPr>
          <p:cNvSpPr txBox="1"/>
          <p:nvPr/>
        </p:nvSpPr>
        <p:spPr>
          <a:xfrm>
            <a:off x="5467960" y="3647800"/>
            <a:ext cx="786765" cy="2730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details</a:t>
            </a:r>
          </a:p>
        </p:txBody>
      </p:sp>
    </p:spTree>
    <p:extLst>
      <p:ext uri="{BB962C8B-B14F-4D97-AF65-F5344CB8AC3E}">
        <p14:creationId xmlns:p14="http://schemas.microsoft.com/office/powerpoint/2010/main" val="288862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Ercenk Keresteci</dc:creator>
  <cp:lastModifiedBy>Ercenk Keresteci</cp:lastModifiedBy>
  <cp:revision>1</cp:revision>
  <dcterms:created xsi:type="dcterms:W3CDTF">2019-08-16T15:05:00Z</dcterms:created>
  <dcterms:modified xsi:type="dcterms:W3CDTF">2019-08-16T15:11:00Z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ercenk@microsoft.com</vt:lpwstr>
  </property>
  <property fmtid="{D5CDD505-2E9C-101B-9397-08002B2CF9AE}" pid="5" name="MSIP_Label_f42aa342-8706-4288-bd11-ebb85995028c_SetDate">
    <vt:lpwstr>2019-08-16T15:10:35.5539842Z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679aa966-09ad-4211-bbf7-0617ff43a64c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