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84D3-AA63-4B9D-BA49-229D1AB4F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506CE-B688-4014-BB95-3AB96B1A7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0DFFF-E1E4-4919-9B31-7A8A54D8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4A6D-08C7-43B6-B9F8-DDB4D5064AF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5276C-95F3-4650-B38D-603C58CF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AC968-369C-4F87-8241-2285F9BC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CF4-93C8-4C78-B7EE-D193E2A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F89C-A78A-4F9A-A0A9-3EF3E6E6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7C58C-D969-48F3-A4AA-F2CD3292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478E-7620-41F2-B0E0-4ACEA085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4A6D-08C7-43B6-B9F8-DDB4D5064AF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E44BC-8E68-4E4A-B492-40742871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BD24E-9B81-4B3E-9009-19ECCE6B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CF4-93C8-4C78-B7EE-D193E2A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1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BE33-7C4F-4F6D-ABC9-5D1FF9AD6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23F20-AB5F-4A86-BCC3-06B6E71AE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E4449-0577-4814-AE69-DA0B2582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4A6D-08C7-43B6-B9F8-DDB4D5064AF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E44D-D71B-4D0C-86EF-C71DB2C2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722F-CFA0-4E72-B52E-BF72F70F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CF4-93C8-4C78-B7EE-D193E2A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51DF-C217-4E6B-9D8B-5165895B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28CC-602F-4F39-924A-E1DF1095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2CA63-6BB2-459D-8A64-09880287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4A6D-08C7-43B6-B9F8-DDB4D5064AF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E66F-C436-479B-BB42-A2A611FF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7F6B2-05CE-4F06-8FC7-74DF157C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CF4-93C8-4C78-B7EE-D193E2A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1CF2-445B-47F0-944F-50FDEDEB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F0BB3-9E21-4B69-A9C6-864452A5A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035C-8692-4EFC-B22D-1AA4EC8F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4A6D-08C7-43B6-B9F8-DDB4D5064AF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4103E-129C-4EE8-95D3-2FB36829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E43D9-537F-45F4-A9A3-41DB848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CF4-93C8-4C78-B7EE-D193E2A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B81F-696E-4F84-8880-CC61A3FB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B9BD-AA9B-403B-B669-065B08EF1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74147-AD13-4E43-B66F-E684E1E0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59659-1CF6-4949-8CCA-07044EC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4A6D-08C7-43B6-B9F8-DDB4D5064AF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9AFD4-6344-474B-87EE-6F8AE397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92438-147C-486C-953F-ED3F759D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CF4-93C8-4C78-B7EE-D193E2A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F0E5-6456-4059-BE4B-FB01320E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3DEFC-8899-40F3-AE32-FE78BF44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DBEBD-6345-4184-9200-42C79055F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738FE-1D92-43AD-9936-05106937B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49E84-92A3-477B-B5C8-44E273890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B14D3-BA1A-4098-A850-0C6F1A3D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4A6D-08C7-43B6-B9F8-DDB4D5064AF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F003A-38E6-4658-9B67-B623AD0E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26EB-3903-49B5-B2B2-C6F74D96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CF4-93C8-4C78-B7EE-D193E2A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3C8D-D630-4808-AD57-D71E402F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E0AC7-C8A9-431D-8007-5448D61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4A6D-08C7-43B6-B9F8-DDB4D5064AF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F955-FA28-487F-8AE6-94C766AE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64F5D-16BF-4FF2-B6B2-B48A84A5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CF4-93C8-4C78-B7EE-D193E2A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420FF-FD1A-4132-AAE7-F3DFC0EA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4A6D-08C7-43B6-B9F8-DDB4D5064AF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25BBF-7799-45D3-8DB7-1456D5D2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8FCEB-0A07-4381-B528-38715045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CF4-93C8-4C78-B7EE-D193E2A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6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D4E1-0E16-4AFD-9F0B-0BB456CB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8F50-2D44-4369-BF51-6384D666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87A3C-00A8-46C7-901F-B608CB5C9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0466B-AEAC-4A50-8EBF-6D7FDC0E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4A6D-08C7-43B6-B9F8-DDB4D5064AF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DB3BB-AD8E-403A-84E0-9A319643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346FD-076F-4B7F-840A-02722D25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CF4-93C8-4C78-B7EE-D193E2A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FA27-8CAF-48EC-9AC6-D78CC58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9975C-41EE-45E0-806C-F587745E3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7FA94-6CAF-4021-87CD-170122E2F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5278-7387-450A-B52E-DE0686FB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4A6D-08C7-43B6-B9F8-DDB4D5064AF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4D710-C588-45AC-8DD2-754EB07C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312B2-EEC4-488B-A9A8-EBE3A87B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CF4-93C8-4C78-B7EE-D193E2A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02CAE-FD8A-40A6-BD2D-6DF0243A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B8CD5-5450-409E-B60B-D0D7F6FA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95B2-2EAC-4CDA-886D-1071573A6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4A6D-08C7-43B6-B9F8-DDB4D5064AF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353E5-0CBA-420A-A38A-57E5E95C5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F8FCC-BC16-4450-A432-028490390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BCF4-93C8-4C78-B7EE-D193E2A7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9AB4-FC60-4A99-8CD0-ED7B0140D361}"/>
              </a:ext>
            </a:extLst>
          </p:cNvPr>
          <p:cNvSpPr/>
          <p:nvPr/>
        </p:nvSpPr>
        <p:spPr>
          <a:xfrm>
            <a:off x="2646381" y="1645919"/>
            <a:ext cx="1538344" cy="94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825AE-1D6A-4DB2-9CFD-3037A1DD35E0}"/>
              </a:ext>
            </a:extLst>
          </p:cNvPr>
          <p:cNvSpPr/>
          <p:nvPr/>
        </p:nvSpPr>
        <p:spPr>
          <a:xfrm>
            <a:off x="1742738" y="656216"/>
            <a:ext cx="1075765" cy="63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GSM Module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7556F0-8D43-494E-8A7C-0AA4102DF0B7}"/>
              </a:ext>
            </a:extLst>
          </p:cNvPr>
          <p:cNvCxnSpPr>
            <a:cxnSpLocks/>
          </p:cNvCxnSpPr>
          <p:nvPr/>
        </p:nvCxnSpPr>
        <p:spPr>
          <a:xfrm>
            <a:off x="4706471" y="973566"/>
            <a:ext cx="0" cy="204126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F54009E-2EF6-46D5-88E7-B8368DBBE239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2818503" y="973567"/>
            <a:ext cx="597050" cy="6723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DEA925-BE4D-4E88-9BE6-DCDF05923E0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184725" y="2119255"/>
            <a:ext cx="5217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C81DD-027A-4066-854D-13A3098DC7D8}"/>
              </a:ext>
            </a:extLst>
          </p:cNvPr>
          <p:cNvSpPr/>
          <p:nvPr/>
        </p:nvSpPr>
        <p:spPr>
          <a:xfrm>
            <a:off x="5303521" y="969531"/>
            <a:ext cx="1479176" cy="642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Zero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57636D-90D2-4189-9A8B-BB12B46B7C5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714539" y="1290917"/>
            <a:ext cx="58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9280133-6A3E-485D-96D1-008A5C83685D}"/>
              </a:ext>
            </a:extLst>
          </p:cNvPr>
          <p:cNvSpPr/>
          <p:nvPr/>
        </p:nvSpPr>
        <p:spPr>
          <a:xfrm>
            <a:off x="7311168" y="1044835"/>
            <a:ext cx="954741" cy="4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E87BA2-C10F-42E7-9491-BE98B1D4152E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782697" y="1290917"/>
            <a:ext cx="528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72234D-21EE-4AC3-AAE3-2CF20F9BB957}"/>
              </a:ext>
            </a:extLst>
          </p:cNvPr>
          <p:cNvSpPr/>
          <p:nvPr/>
        </p:nvSpPr>
        <p:spPr>
          <a:xfrm>
            <a:off x="1757529" y="3444239"/>
            <a:ext cx="1075765" cy="63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Gateway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DC6CE56-148E-4F7E-8710-99A91575E580}"/>
              </a:ext>
            </a:extLst>
          </p:cNvPr>
          <p:cNvCxnSpPr>
            <a:stCxn id="23" idx="3"/>
            <a:endCxn id="4" idx="2"/>
          </p:cNvCxnSpPr>
          <p:nvPr/>
        </p:nvCxnSpPr>
        <p:spPr>
          <a:xfrm flipV="1">
            <a:off x="2833294" y="2592592"/>
            <a:ext cx="582259" cy="11689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91791CD-B1D8-4E35-B726-D0F02A05C556}"/>
              </a:ext>
            </a:extLst>
          </p:cNvPr>
          <p:cNvSpPr/>
          <p:nvPr/>
        </p:nvSpPr>
        <p:spPr>
          <a:xfrm>
            <a:off x="847165" y="5392271"/>
            <a:ext cx="1075764" cy="38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18B6F6-879D-465A-9983-D690BF37FCFB}"/>
              </a:ext>
            </a:extLst>
          </p:cNvPr>
          <p:cNvSpPr/>
          <p:nvPr/>
        </p:nvSpPr>
        <p:spPr>
          <a:xfrm>
            <a:off x="2224140" y="5392271"/>
            <a:ext cx="1075764" cy="38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D72205-38E5-419C-8613-CD77784FA2E0}"/>
              </a:ext>
            </a:extLst>
          </p:cNvPr>
          <p:cNvSpPr/>
          <p:nvPr/>
        </p:nvSpPr>
        <p:spPr>
          <a:xfrm>
            <a:off x="3907716" y="5392271"/>
            <a:ext cx="1075764" cy="38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D65A80-1706-4582-95C5-A35F1FE4DA1B}"/>
              </a:ext>
            </a:extLst>
          </p:cNvPr>
          <p:cNvCxnSpPr>
            <a:stCxn id="28" idx="0"/>
          </p:cNvCxnSpPr>
          <p:nvPr/>
        </p:nvCxnSpPr>
        <p:spPr>
          <a:xfrm flipV="1">
            <a:off x="1385047" y="4078940"/>
            <a:ext cx="839093" cy="131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6DF3B7-4009-4C18-B5A9-B0C4B29B3303}"/>
              </a:ext>
            </a:extLst>
          </p:cNvPr>
          <p:cNvCxnSpPr>
            <a:stCxn id="29" idx="0"/>
            <a:endCxn id="23" idx="2"/>
          </p:cNvCxnSpPr>
          <p:nvPr/>
        </p:nvCxnSpPr>
        <p:spPr>
          <a:xfrm flipH="1" flipV="1">
            <a:off x="2295412" y="4078940"/>
            <a:ext cx="466610" cy="131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F9F3F2-EEF9-4A72-9AD8-B6F2E700CC46}"/>
              </a:ext>
            </a:extLst>
          </p:cNvPr>
          <p:cNvCxnSpPr>
            <a:stCxn id="30" idx="0"/>
            <a:endCxn id="23" idx="2"/>
          </p:cNvCxnSpPr>
          <p:nvPr/>
        </p:nvCxnSpPr>
        <p:spPr>
          <a:xfrm flipH="1" flipV="1">
            <a:off x="2295412" y="4078940"/>
            <a:ext cx="2150186" cy="131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6E5419-657A-4DF6-A32A-C22ADA4A7F46}"/>
              </a:ext>
            </a:extLst>
          </p:cNvPr>
          <p:cNvSpPr txBox="1"/>
          <p:nvPr/>
        </p:nvSpPr>
        <p:spPr>
          <a:xfrm>
            <a:off x="1654487" y="448637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 433MHz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1B20E-176F-4E3C-8E77-F1EC57ABACB9}"/>
              </a:ext>
            </a:extLst>
          </p:cNvPr>
          <p:cNvSpPr txBox="1"/>
          <p:nvPr/>
        </p:nvSpPr>
        <p:spPr>
          <a:xfrm>
            <a:off x="4184725" y="2132273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8AB7B-8BBE-4DE0-9D61-DE008A314838}"/>
              </a:ext>
            </a:extLst>
          </p:cNvPr>
          <p:cNvSpPr txBox="1"/>
          <p:nvPr/>
        </p:nvSpPr>
        <p:spPr>
          <a:xfrm>
            <a:off x="4714539" y="87854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2DFBB5-46DF-4CA3-B41B-F4F900EDD97C}"/>
              </a:ext>
            </a:extLst>
          </p:cNvPr>
          <p:cNvSpPr txBox="1"/>
          <p:nvPr/>
        </p:nvSpPr>
        <p:spPr>
          <a:xfrm>
            <a:off x="6594439" y="1610522"/>
            <a:ext cx="133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Rpi</a:t>
            </a:r>
            <a:r>
              <a:rPr lang="en-US" dirty="0"/>
              <a:t> Camera connection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A9CB77-8A97-406D-9BA7-33299F058279}"/>
              </a:ext>
            </a:extLst>
          </p:cNvPr>
          <p:cNvSpPr txBox="1"/>
          <p:nvPr/>
        </p:nvSpPr>
        <p:spPr>
          <a:xfrm>
            <a:off x="3387262" y="1098430"/>
            <a:ext cx="133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966569-9ACD-4D08-8D08-EB14933390F4}"/>
              </a:ext>
            </a:extLst>
          </p:cNvPr>
          <p:cNvCxnSpPr/>
          <p:nvPr/>
        </p:nvCxnSpPr>
        <p:spPr>
          <a:xfrm flipH="1" flipV="1">
            <a:off x="1032734" y="516840"/>
            <a:ext cx="71000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B2F51E-2A18-41F4-A14A-01426A378B79}"/>
              </a:ext>
            </a:extLst>
          </p:cNvPr>
          <p:cNvSpPr txBox="1"/>
          <p:nvPr/>
        </p:nvSpPr>
        <p:spPr>
          <a:xfrm>
            <a:off x="276957" y="237151"/>
            <a:ext cx="133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/ SMS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B5FDC6-688D-4649-83B2-E9948EE53BCB}"/>
              </a:ext>
            </a:extLst>
          </p:cNvPr>
          <p:cNvSpPr txBox="1"/>
          <p:nvPr/>
        </p:nvSpPr>
        <p:spPr>
          <a:xfrm>
            <a:off x="2835540" y="296555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2461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Ercenk Keresteci</dc:creator>
  <cp:lastModifiedBy>Ercenk Keresteci</cp:lastModifiedBy>
  <cp:revision>2</cp:revision>
  <dcterms:created xsi:type="dcterms:W3CDTF">2017-09-29T17:57:06Z</dcterms:created>
  <dcterms:modified xsi:type="dcterms:W3CDTF">2017-09-29T18:14:21Z</dcterms:modified>
</cp:coreProperties>
</file>