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49E03-3DF1-D64B-AC6E-06658611CAF6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FB1B8-197D-5146-B413-78484A4FC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3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9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FC27-5999-0848-B261-CBDFF7D2EB1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59D0-71D4-DD46-9DAB-3CF9A667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 slide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4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Group 1 slide 1</vt:lpstr>
      <vt:lpstr>Group 1 slide 2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slide 1</dc:title>
  <dc:creator>Microsoft Office User</dc:creator>
  <cp:lastModifiedBy>Microsoft Office User</cp:lastModifiedBy>
  <cp:revision>1</cp:revision>
  <dcterms:created xsi:type="dcterms:W3CDTF">2017-06-06T14:11:27Z</dcterms:created>
  <dcterms:modified xsi:type="dcterms:W3CDTF">2017-06-06T14:11:57Z</dcterms:modified>
</cp:coreProperties>
</file>