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7"/>
  </p:normalViewPr>
  <p:slideViewPr>
    <p:cSldViewPr snapToGrid="0" snapToObjects="1">
      <p:cViewPr varScale="1">
        <p:scale>
          <a:sx n="94" d="100"/>
          <a:sy n="94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1ADA-7837-5844-9978-DF244D0E7AF1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E6135-B55A-4446-AEE6-9D2489DC7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8FDD-9946-994C-B0EE-1AD7B8D74E70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B6E9-1EFA-4B41-9022-BABE6F33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8FDD-9946-994C-B0EE-1AD7B8D74E70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B6E9-1EFA-4B41-9022-BABE6F33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8FDD-9946-994C-B0EE-1AD7B8D74E70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B6E9-1EFA-4B41-9022-BABE6F33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8FDD-9946-994C-B0EE-1AD7B8D74E70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B6E9-1EFA-4B41-9022-BABE6F33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8FDD-9946-994C-B0EE-1AD7B8D74E70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B6E9-1EFA-4B41-9022-BABE6F33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8FDD-9946-994C-B0EE-1AD7B8D74E70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B6E9-1EFA-4B41-9022-BABE6F33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8FDD-9946-994C-B0EE-1AD7B8D74E70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B6E9-1EFA-4B41-9022-BABE6F33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8FDD-9946-994C-B0EE-1AD7B8D74E70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B6E9-1EFA-4B41-9022-BABE6F33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8FDD-9946-994C-B0EE-1AD7B8D74E70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B6E9-1EFA-4B41-9022-BABE6F33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8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8FDD-9946-994C-B0EE-1AD7B8D74E70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B6E9-1EFA-4B41-9022-BABE6F33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8FDD-9946-994C-B0EE-1AD7B8D74E70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B6E9-1EFA-4B41-9022-BABE6F33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8FDD-9946-994C-B0EE-1AD7B8D74E70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B6E9-1EFA-4B41-9022-BABE6F33E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testing insertion of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Base slide 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Insertion point 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Base slide 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Insertion point 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Base slide </a:t>
            </a:r>
            <a:r>
              <a:rPr lang="en-US" dirty="0"/>
              <a:t>3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Macintosh PowerPoint</Application>
  <PresentationFormat>Widescreen</PresentationFormat>
  <Paragraphs>7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Test deck</vt:lpstr>
      <vt:lpstr>Base slide 1</vt:lpstr>
      <vt:lpstr>Insertion point 1</vt:lpstr>
      <vt:lpstr>Base slide 2</vt:lpstr>
      <vt:lpstr>Insertion point 2</vt:lpstr>
      <vt:lpstr>Base slide 3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deck</dc:title>
  <dc:creator>Microsoft Office User</dc:creator>
  <cp:lastModifiedBy>Microsoft Office User</cp:lastModifiedBy>
  <cp:revision>1</cp:revision>
  <dcterms:created xsi:type="dcterms:W3CDTF">2017-06-06T13:05:08Z</dcterms:created>
  <dcterms:modified xsi:type="dcterms:W3CDTF">2017-06-06T13:07:50Z</dcterms:modified>
</cp:coreProperties>
</file>