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::client name::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subtitle ::client name:: has ever seen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Trebuchet MS</vt:lpstr>
      <vt:lpstr>Tw Cen MT</vt:lpstr>
      <vt:lpstr>Arial</vt:lpstr>
      <vt:lpstr>Circuit</vt:lpstr>
      <vt:lpstr>all about ::client name::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::client name::</dc:title>
  <dc:creator>Microsoft Office User</dc:creator>
  <cp:lastModifiedBy>Microsoft Office User</cp:lastModifiedBy>
  <cp:revision>1</cp:revision>
  <dcterms:created xsi:type="dcterms:W3CDTF">2017-06-02T16:29:34Z</dcterms:created>
  <dcterms:modified xsi:type="dcterms:W3CDTF">2017-06-02T16:31:06Z</dcterms:modified>
</cp:coreProperties>
</file>