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7"/>
  </p:normalViewPr>
  <p:slideViewPr>
    <p:cSldViewPr snapToGrid="0" snapToObjects="1">
      <p:cViewPr varScale="1">
        <p:scale>
          <a:sx n="88" d="100"/>
          <a:sy n="88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about Mom and Pop Stores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best subtitle Mom and Pop Stores has ever seen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15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16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Trebuchet MS</vt:lpstr>
      <vt:lpstr>Tw Cen MT</vt:lpstr>
      <vt:lpstr>Arial</vt:lpstr>
      <vt:lpstr>Circuit</vt:lpstr>
      <vt:lpstr>all about ::client name::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::client name::</dc:title>
  <dc:creator>Microsoft Office User</dc:creator>
  <cp:lastModifiedBy>Microsoft Office User</cp:lastModifiedBy>
  <cp:revision>1</cp:revision>
  <dcterms:created xsi:type="dcterms:W3CDTF">2017-06-02T16:29:34Z</dcterms:created>
  <dcterms:modified xsi:type="dcterms:W3CDTF">2017-06-02T16:31:06Z</dcterms:modified>
</cp:coreProperties>
</file>