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CD47-FB88-2449-A278-736F8E5373E1}" type="datetimeFigureOut">
              <a:rPr lang="en-US" smtClean="0"/>
              <a:t>6/1/17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3746"/>
            <a:ext cx="9144000" cy="979392"/>
          </a:xfrm>
        </p:spPr>
        <p:txBody>
          <a:bodyPr/>
          <a:lstStyle/>
          <a:p>
            <a:r>
              <a:rPr lang="en-US" dirty="0" smtClean="0"/>
              <a:t>Slide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749" y="0"/>
            <a:ext cx="9144000" cy="3967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Mom and Pop Stores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6272" y="6388467"/>
            <a:ext cx="9144000" cy="4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Mom and Pop Stores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8546" y="5899417"/>
            <a:ext cx="9144000" cy="4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2017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30818" y="2039366"/>
            <a:ext cx="9144000" cy="341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Boilerplate content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Custom bullet point one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Custom bullet point two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More boilerplate content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Custom bullet point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28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Slide Title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3</cp:revision>
  <dcterms:created xsi:type="dcterms:W3CDTF">2017-05-25T16:43:23Z</dcterms:created>
  <dcterms:modified xsi:type="dcterms:W3CDTF">2017-06-02T13:30:53Z</dcterms:modified>
</cp:coreProperties>
</file>