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/>
  </p:normalViewPr>
  <p:slideViewPr>
    <p:cSldViewPr snapToGrid="0" snapToObjects="1">
      <p:cViewPr varScale="1">
        <p:scale>
          <a:sx n="94" d="100"/>
          <a:sy n="9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6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8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6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9CD47-FB88-2449-A278-736F8E5373E1}" type="datetimeFigureOut">
              <a:rPr lang="en-US" smtClean="0"/>
              <a:t>5/25/17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BD90-D6A7-654D-8F8F-5DE75B02D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First Slide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2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First Slide Title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Microsoft Office User</dc:creator>
  <cp:lastModifiedBy>Microsoft Office User</cp:lastModifiedBy>
  <cp:revision>2</cp:revision>
  <dcterms:created xsi:type="dcterms:W3CDTF">2017-05-25T16:43:23Z</dcterms:created>
  <dcterms:modified xsi:type="dcterms:W3CDTF">2017-05-25T17:04:22Z</dcterms:modified>
</cp:coreProperties>
</file>