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6/7/17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184A55C-2F0F-45A4-89BA-936CF5D3166C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Calibri Light"/>
              </a:rPr>
              <a:t>Test deck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for testing insertion of slides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Calibri Light"/>
              </a:rPr>
              <a:t>Base slide 1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Calibri Light"/>
              </a:rPr>
              <a:t>Insertion point 1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Calibri Light"/>
              </a:rPr>
              <a:t>Base slide 2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Calibri Light"/>
              </a:rPr>
              <a:t>Insertion point 2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Calibri Light"/>
              </a:rPr>
              <a:t>Base slide 3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