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6/7/17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84A55C-2F0F-45A4-89BA-936CF5D3166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Test deck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for testing insertion of slides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3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1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1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3533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2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2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