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6"/>
  </p:notesMasterIdLst>
  <p:handoutMasterIdLst>
    <p:handoutMasterId r:id="rId27"/>
  </p:handoutMasterIdLst>
  <p:sldIdLst>
    <p:sldId id="329" r:id="rId2"/>
    <p:sldId id="328" r:id="rId3"/>
    <p:sldId id="330" r:id="rId4"/>
    <p:sldId id="258" r:id="rId5"/>
    <p:sldId id="259" r:id="rId6"/>
    <p:sldId id="331" r:id="rId7"/>
    <p:sldId id="334" r:id="rId8"/>
    <p:sldId id="261" r:id="rId9"/>
    <p:sldId id="333" r:id="rId10"/>
    <p:sldId id="264" r:id="rId11"/>
    <p:sldId id="332" r:id="rId12"/>
    <p:sldId id="337" r:id="rId13"/>
    <p:sldId id="338" r:id="rId14"/>
    <p:sldId id="335" r:id="rId15"/>
    <p:sldId id="269" r:id="rId16"/>
    <p:sldId id="275" r:id="rId17"/>
    <p:sldId id="277" r:id="rId18"/>
    <p:sldId id="280" r:id="rId19"/>
    <p:sldId id="336" r:id="rId20"/>
    <p:sldId id="339" r:id="rId21"/>
    <p:sldId id="313" r:id="rId22"/>
    <p:sldId id="314" r:id="rId23"/>
    <p:sldId id="317" r:id="rId24"/>
    <p:sldId id="340" r:id="rId25"/>
  </p:sldIdLst>
  <p:sldSz cx="12192000" cy="6858000"/>
  <p:notesSz cx="6858000" cy="9144000"/>
  <p:embeddedFontLst>
    <p:embeddedFont>
      <p:font typeface="Comic Sans MS" panose="030F0702030302020204" pitchFamily="66" charset="0"/>
      <p:regular r:id="rId28"/>
      <p:bold r:id="rId29"/>
      <p:italic r:id="rId30"/>
      <p:boldItalic r:id="rId31"/>
    </p:embeddedFont>
    <p:embeddedFont>
      <p:font typeface="Corbel" panose="020B0503020204020204" pitchFamily="34" charset="0"/>
      <p:regular r:id="rId32"/>
      <p:bold r:id="rId33"/>
      <p:italic r:id="rId34"/>
      <p:boldItalic r:id="rId35"/>
    </p:embeddedFont>
    <p:embeddedFont>
      <p:font typeface="Noto Sans Symbols"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2" roundtripDataSignature="AMtx7mjHutrGLvLVyKmjP+ux5sCqm1ec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FFFF"/>
    <a:srgbClr val="007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B1DA6E-8401-407C-95C9-5444E52D73E7}">
  <a:tblStyle styleId="{AAB1DA6E-8401-407C-95C9-5444E52D73E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BD0D6"/>
          </a:solidFill>
        </a:fill>
      </a:tcStyle>
    </a:band1H>
    <a:band2H>
      <a:tcTxStyle/>
      <a:tcStyle>
        <a:tcBdr/>
      </a:tcStyle>
    </a:band2H>
    <a:band1V>
      <a:tcTxStyle/>
      <a:tcStyle>
        <a:tcBdr/>
        <a:fill>
          <a:solidFill>
            <a:srgbClr val="CBD0D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7.fntdata"/><Relationship Id="rId8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82"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s>
</file>

<file path=ppt/charts/_rels/chart1.xml.rels><?xml version="1.0" encoding="UTF-8" standalone="yes"?>
<Relationships xmlns="http://schemas.openxmlformats.org/package/2006/relationships"><Relationship Id="rId3" Type="http://schemas.openxmlformats.org/officeDocument/2006/relationships/oleObject" Target="file:///F:\Backu\Basry\Possible%20Senso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D"/>
              <a:t>Changes in the Movement of Robots with the Same Track (With Doll)</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v>Actual</c:v>
          </c:tx>
          <c:spPr>
            <a:ln w="85725" cap="rnd">
              <a:solidFill>
                <a:schemeClr val="bg1"/>
              </a:solidFill>
              <a:round/>
            </a:ln>
            <a:effectLst>
              <a:outerShdw blurRad="57150" dist="19050" dir="5400000" algn="ctr" rotWithShape="0">
                <a:srgbClr val="000000">
                  <a:alpha val="63000"/>
                </a:srgbClr>
              </a:outerShdw>
            </a:effectLst>
          </c:spPr>
          <c:marker>
            <c:symbol val="none"/>
          </c:marker>
          <c:val>
            <c:numRef>
              <c:f>Sheet3!$AL$3:$AL$191</c:f>
              <c:numCache>
                <c:formatCode>General</c:formatCode>
                <c:ptCount val="189"/>
                <c:pt idx="0">
                  <c:v>1</c:v>
                </c:pt>
                <c:pt idx="1">
                  <c:v>1</c:v>
                </c:pt>
                <c:pt idx="2">
                  <c:v>1</c:v>
                </c:pt>
                <c:pt idx="3">
                  <c:v>2</c:v>
                </c:pt>
                <c:pt idx="4">
                  <c:v>2</c:v>
                </c:pt>
                <c:pt idx="5">
                  <c:v>2</c:v>
                </c:pt>
                <c:pt idx="6">
                  <c:v>2</c:v>
                </c:pt>
                <c:pt idx="7">
                  <c:v>2</c:v>
                </c:pt>
                <c:pt idx="8">
                  <c:v>2</c:v>
                </c:pt>
                <c:pt idx="9">
                  <c:v>2</c:v>
                </c:pt>
                <c:pt idx="10">
                  <c:v>2</c:v>
                </c:pt>
                <c:pt idx="11">
                  <c:v>1</c:v>
                </c:pt>
                <c:pt idx="12">
                  <c:v>1</c:v>
                </c:pt>
                <c:pt idx="13">
                  <c:v>1</c:v>
                </c:pt>
                <c:pt idx="14">
                  <c:v>1</c:v>
                </c:pt>
                <c:pt idx="15">
                  <c:v>2</c:v>
                </c:pt>
                <c:pt idx="16">
                  <c:v>2</c:v>
                </c:pt>
                <c:pt idx="17">
                  <c:v>2</c:v>
                </c:pt>
                <c:pt idx="18">
                  <c:v>2</c:v>
                </c:pt>
                <c:pt idx="19">
                  <c:v>2</c:v>
                </c:pt>
                <c:pt idx="20">
                  <c:v>2</c:v>
                </c:pt>
                <c:pt idx="21">
                  <c:v>2</c:v>
                </c:pt>
                <c:pt idx="22">
                  <c:v>2</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2</c:v>
                </c:pt>
                <c:pt idx="40">
                  <c:v>2</c:v>
                </c:pt>
                <c:pt idx="41">
                  <c:v>2</c:v>
                </c:pt>
                <c:pt idx="42">
                  <c:v>2</c:v>
                </c:pt>
                <c:pt idx="43">
                  <c:v>2</c:v>
                </c:pt>
                <c:pt idx="44">
                  <c:v>2</c:v>
                </c:pt>
                <c:pt idx="45">
                  <c:v>2</c:v>
                </c:pt>
                <c:pt idx="46">
                  <c:v>2</c:v>
                </c:pt>
                <c:pt idx="47">
                  <c:v>1</c:v>
                </c:pt>
                <c:pt idx="48">
                  <c:v>1</c:v>
                </c:pt>
                <c:pt idx="49">
                  <c:v>1</c:v>
                </c:pt>
                <c:pt idx="50">
                  <c:v>1</c:v>
                </c:pt>
                <c:pt idx="51">
                  <c:v>1</c:v>
                </c:pt>
                <c:pt idx="52">
                  <c:v>1</c:v>
                </c:pt>
                <c:pt idx="53">
                  <c:v>1</c:v>
                </c:pt>
                <c:pt idx="54">
                  <c:v>1</c:v>
                </c:pt>
                <c:pt idx="55">
                  <c:v>1</c:v>
                </c:pt>
                <c:pt idx="56">
                  <c:v>2</c:v>
                </c:pt>
                <c:pt idx="57">
                  <c:v>2</c:v>
                </c:pt>
                <c:pt idx="58">
                  <c:v>2</c:v>
                </c:pt>
                <c:pt idx="59">
                  <c:v>2</c:v>
                </c:pt>
                <c:pt idx="60">
                  <c:v>2</c:v>
                </c:pt>
                <c:pt idx="61">
                  <c:v>2</c:v>
                </c:pt>
                <c:pt idx="62">
                  <c:v>2</c:v>
                </c:pt>
                <c:pt idx="63">
                  <c:v>1</c:v>
                </c:pt>
                <c:pt idx="64">
                  <c:v>1</c:v>
                </c:pt>
                <c:pt idx="65">
                  <c:v>1</c:v>
                </c:pt>
                <c:pt idx="66">
                  <c:v>1</c:v>
                </c:pt>
                <c:pt idx="67">
                  <c:v>2</c:v>
                </c:pt>
                <c:pt idx="68">
                  <c:v>2</c:v>
                </c:pt>
                <c:pt idx="69">
                  <c:v>2</c:v>
                </c:pt>
                <c:pt idx="70">
                  <c:v>2</c:v>
                </c:pt>
                <c:pt idx="71">
                  <c:v>2</c:v>
                </c:pt>
                <c:pt idx="72">
                  <c:v>2</c:v>
                </c:pt>
                <c:pt idx="73">
                  <c:v>2</c:v>
                </c:pt>
                <c:pt idx="74">
                  <c:v>1</c:v>
                </c:pt>
                <c:pt idx="75">
                  <c:v>1</c:v>
                </c:pt>
                <c:pt idx="76">
                  <c:v>1</c:v>
                </c:pt>
                <c:pt idx="77">
                  <c:v>1</c:v>
                </c:pt>
                <c:pt idx="78">
                  <c:v>1</c:v>
                </c:pt>
                <c:pt idx="79">
                  <c:v>1</c:v>
                </c:pt>
                <c:pt idx="80">
                  <c:v>1</c:v>
                </c:pt>
                <c:pt idx="81">
                  <c:v>1</c:v>
                </c:pt>
                <c:pt idx="82">
                  <c:v>1</c:v>
                </c:pt>
                <c:pt idx="83">
                  <c:v>2</c:v>
                </c:pt>
                <c:pt idx="84">
                  <c:v>2</c:v>
                </c:pt>
                <c:pt idx="85">
                  <c:v>2</c:v>
                </c:pt>
                <c:pt idx="86">
                  <c:v>2</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2</c:v>
                </c:pt>
                <c:pt idx="107">
                  <c:v>2</c:v>
                </c:pt>
                <c:pt idx="108">
                  <c:v>2</c:v>
                </c:pt>
                <c:pt idx="109">
                  <c:v>2</c:v>
                </c:pt>
                <c:pt idx="110">
                  <c:v>2</c:v>
                </c:pt>
                <c:pt idx="111">
                  <c:v>2</c:v>
                </c:pt>
                <c:pt idx="112">
                  <c:v>2</c:v>
                </c:pt>
                <c:pt idx="113">
                  <c:v>2</c:v>
                </c:pt>
                <c:pt idx="114">
                  <c:v>1</c:v>
                </c:pt>
                <c:pt idx="115">
                  <c:v>1</c:v>
                </c:pt>
                <c:pt idx="116">
                  <c:v>1</c:v>
                </c:pt>
                <c:pt idx="117">
                  <c:v>2</c:v>
                </c:pt>
                <c:pt idx="118">
                  <c:v>2</c:v>
                </c:pt>
                <c:pt idx="119">
                  <c:v>2</c:v>
                </c:pt>
                <c:pt idx="120">
                  <c:v>2</c:v>
                </c:pt>
                <c:pt idx="121">
                  <c:v>1</c:v>
                </c:pt>
                <c:pt idx="122">
                  <c:v>1</c:v>
                </c:pt>
                <c:pt idx="123">
                  <c:v>1</c:v>
                </c:pt>
                <c:pt idx="124">
                  <c:v>1</c:v>
                </c:pt>
                <c:pt idx="125">
                  <c:v>1</c:v>
                </c:pt>
                <c:pt idx="126">
                  <c:v>1</c:v>
                </c:pt>
                <c:pt idx="127">
                  <c:v>1</c:v>
                </c:pt>
                <c:pt idx="128">
                  <c:v>1</c:v>
                </c:pt>
                <c:pt idx="129">
                  <c:v>1</c:v>
                </c:pt>
                <c:pt idx="130">
                  <c:v>1</c:v>
                </c:pt>
                <c:pt idx="131">
                  <c:v>1</c:v>
                </c:pt>
                <c:pt idx="132">
                  <c:v>1</c:v>
                </c:pt>
                <c:pt idx="133">
                  <c:v>2</c:v>
                </c:pt>
                <c:pt idx="134">
                  <c:v>2</c:v>
                </c:pt>
                <c:pt idx="135">
                  <c:v>2</c:v>
                </c:pt>
                <c:pt idx="136">
                  <c:v>2</c:v>
                </c:pt>
                <c:pt idx="137">
                  <c:v>2</c:v>
                </c:pt>
                <c:pt idx="138">
                  <c:v>2</c:v>
                </c:pt>
                <c:pt idx="139">
                  <c:v>2</c:v>
                </c:pt>
                <c:pt idx="140">
                  <c:v>2</c:v>
                </c:pt>
                <c:pt idx="141">
                  <c:v>1</c:v>
                </c:pt>
                <c:pt idx="142">
                  <c:v>1</c:v>
                </c:pt>
                <c:pt idx="143">
                  <c:v>1</c:v>
                </c:pt>
                <c:pt idx="144">
                  <c:v>1</c:v>
                </c:pt>
                <c:pt idx="145">
                  <c:v>1</c:v>
                </c:pt>
                <c:pt idx="146">
                  <c:v>1</c:v>
                </c:pt>
                <c:pt idx="147">
                  <c:v>2</c:v>
                </c:pt>
                <c:pt idx="148">
                  <c:v>2</c:v>
                </c:pt>
                <c:pt idx="149">
                  <c:v>2</c:v>
                </c:pt>
                <c:pt idx="150">
                  <c:v>2</c:v>
                </c:pt>
                <c:pt idx="151">
                  <c:v>2</c:v>
                </c:pt>
                <c:pt idx="152">
                  <c:v>2</c:v>
                </c:pt>
                <c:pt idx="153">
                  <c:v>1</c:v>
                </c:pt>
                <c:pt idx="154">
                  <c:v>1</c:v>
                </c:pt>
                <c:pt idx="155">
                  <c:v>1</c:v>
                </c:pt>
                <c:pt idx="156">
                  <c:v>1</c:v>
                </c:pt>
                <c:pt idx="157">
                  <c:v>2</c:v>
                </c:pt>
                <c:pt idx="158">
                  <c:v>2</c:v>
                </c:pt>
                <c:pt idx="159">
                  <c:v>2</c:v>
                </c:pt>
                <c:pt idx="160">
                  <c:v>2</c:v>
                </c:pt>
                <c:pt idx="161">
                  <c:v>2</c:v>
                </c:pt>
                <c:pt idx="162">
                  <c:v>2</c:v>
                </c:pt>
                <c:pt idx="163">
                  <c:v>2</c:v>
                </c:pt>
                <c:pt idx="164">
                  <c:v>2</c:v>
                </c:pt>
                <c:pt idx="165">
                  <c:v>1</c:v>
                </c:pt>
                <c:pt idx="166">
                  <c:v>1</c:v>
                </c:pt>
                <c:pt idx="167">
                  <c:v>1</c:v>
                </c:pt>
                <c:pt idx="168">
                  <c:v>1</c:v>
                </c:pt>
                <c:pt idx="169">
                  <c:v>1</c:v>
                </c:pt>
                <c:pt idx="170">
                  <c:v>1</c:v>
                </c:pt>
                <c:pt idx="171">
                  <c:v>2</c:v>
                </c:pt>
                <c:pt idx="172">
                  <c:v>2</c:v>
                </c:pt>
                <c:pt idx="173">
                  <c:v>2</c:v>
                </c:pt>
                <c:pt idx="174">
                  <c:v>2</c:v>
                </c:pt>
                <c:pt idx="175">
                  <c:v>1</c:v>
                </c:pt>
                <c:pt idx="176">
                  <c:v>1</c:v>
                </c:pt>
                <c:pt idx="177">
                  <c:v>1</c:v>
                </c:pt>
                <c:pt idx="178">
                  <c:v>1</c:v>
                </c:pt>
                <c:pt idx="179">
                  <c:v>1</c:v>
                </c:pt>
                <c:pt idx="180">
                  <c:v>2</c:v>
                </c:pt>
                <c:pt idx="181">
                  <c:v>2</c:v>
                </c:pt>
                <c:pt idx="182">
                  <c:v>2</c:v>
                </c:pt>
                <c:pt idx="183">
                  <c:v>2</c:v>
                </c:pt>
                <c:pt idx="184">
                  <c:v>2</c:v>
                </c:pt>
                <c:pt idx="185">
                  <c:v>1</c:v>
                </c:pt>
                <c:pt idx="186">
                  <c:v>1</c:v>
                </c:pt>
                <c:pt idx="187">
                  <c:v>1</c:v>
                </c:pt>
                <c:pt idx="188">
                  <c:v>1</c:v>
                </c:pt>
              </c:numCache>
            </c:numRef>
          </c:val>
          <c:smooth val="0"/>
          <c:extLst>
            <c:ext xmlns:c16="http://schemas.microsoft.com/office/drawing/2014/chart" uri="{C3380CC4-5D6E-409C-BE32-E72D297353CC}">
              <c16:uniqueId val="{00000000-3FF6-45A3-BD0A-E8523330E300}"/>
            </c:ext>
          </c:extLst>
        </c:ser>
        <c:ser>
          <c:idx val="1"/>
          <c:order val="1"/>
          <c:tx>
            <c:v>Percobaan I</c:v>
          </c:tx>
          <c:spPr>
            <a:ln w="47625" cap="rnd">
              <a:solidFill>
                <a:srgbClr val="FFC000"/>
              </a:solidFill>
              <a:prstDash val="sysDot"/>
              <a:round/>
            </a:ln>
            <a:effectLst>
              <a:outerShdw blurRad="57150" dist="19050" dir="5400000" algn="ctr" rotWithShape="0">
                <a:srgbClr val="000000">
                  <a:alpha val="63000"/>
                </a:srgbClr>
              </a:outerShdw>
            </a:effectLst>
          </c:spPr>
          <c:marker>
            <c:symbol val="none"/>
          </c:marker>
          <c:val>
            <c:numRef>
              <c:f>Sheet3!$AO$3:$AO$191</c:f>
              <c:numCache>
                <c:formatCode>General</c:formatCode>
                <c:ptCount val="189"/>
                <c:pt idx="0">
                  <c:v>1</c:v>
                </c:pt>
                <c:pt idx="1">
                  <c:v>1</c:v>
                </c:pt>
                <c:pt idx="2">
                  <c:v>2</c:v>
                </c:pt>
                <c:pt idx="3">
                  <c:v>2</c:v>
                </c:pt>
                <c:pt idx="4">
                  <c:v>2</c:v>
                </c:pt>
                <c:pt idx="5">
                  <c:v>2</c:v>
                </c:pt>
                <c:pt idx="6">
                  <c:v>1</c:v>
                </c:pt>
                <c:pt idx="7">
                  <c:v>1</c:v>
                </c:pt>
                <c:pt idx="8">
                  <c:v>2</c:v>
                </c:pt>
                <c:pt idx="9">
                  <c:v>2</c:v>
                </c:pt>
                <c:pt idx="10">
                  <c:v>1</c:v>
                </c:pt>
                <c:pt idx="11">
                  <c:v>1</c:v>
                </c:pt>
                <c:pt idx="12">
                  <c:v>1</c:v>
                </c:pt>
                <c:pt idx="13">
                  <c:v>1</c:v>
                </c:pt>
                <c:pt idx="14">
                  <c:v>2</c:v>
                </c:pt>
                <c:pt idx="15">
                  <c:v>2</c:v>
                </c:pt>
                <c:pt idx="16">
                  <c:v>2</c:v>
                </c:pt>
                <c:pt idx="17">
                  <c:v>2</c:v>
                </c:pt>
                <c:pt idx="18">
                  <c:v>2</c:v>
                </c:pt>
                <c:pt idx="19">
                  <c:v>2</c:v>
                </c:pt>
                <c:pt idx="20">
                  <c:v>1</c:v>
                </c:pt>
                <c:pt idx="21">
                  <c:v>1</c:v>
                </c:pt>
                <c:pt idx="22">
                  <c:v>1</c:v>
                </c:pt>
                <c:pt idx="23">
                  <c:v>1</c:v>
                </c:pt>
                <c:pt idx="24">
                  <c:v>1</c:v>
                </c:pt>
                <c:pt idx="25">
                  <c:v>2</c:v>
                </c:pt>
                <c:pt idx="26">
                  <c:v>1</c:v>
                </c:pt>
                <c:pt idx="27">
                  <c:v>1</c:v>
                </c:pt>
                <c:pt idx="28">
                  <c:v>1</c:v>
                </c:pt>
                <c:pt idx="29">
                  <c:v>3</c:v>
                </c:pt>
                <c:pt idx="30">
                  <c:v>1</c:v>
                </c:pt>
                <c:pt idx="31">
                  <c:v>1</c:v>
                </c:pt>
                <c:pt idx="32">
                  <c:v>2</c:v>
                </c:pt>
                <c:pt idx="33">
                  <c:v>1</c:v>
                </c:pt>
                <c:pt idx="34">
                  <c:v>1</c:v>
                </c:pt>
                <c:pt idx="35">
                  <c:v>3</c:v>
                </c:pt>
                <c:pt idx="36">
                  <c:v>1</c:v>
                </c:pt>
                <c:pt idx="37">
                  <c:v>2</c:v>
                </c:pt>
                <c:pt idx="38">
                  <c:v>2</c:v>
                </c:pt>
                <c:pt idx="39">
                  <c:v>2</c:v>
                </c:pt>
                <c:pt idx="40">
                  <c:v>2</c:v>
                </c:pt>
                <c:pt idx="41">
                  <c:v>2</c:v>
                </c:pt>
                <c:pt idx="42">
                  <c:v>2</c:v>
                </c:pt>
                <c:pt idx="43">
                  <c:v>2</c:v>
                </c:pt>
                <c:pt idx="44">
                  <c:v>2</c:v>
                </c:pt>
                <c:pt idx="45">
                  <c:v>2</c:v>
                </c:pt>
                <c:pt idx="46">
                  <c:v>2</c:v>
                </c:pt>
                <c:pt idx="47">
                  <c:v>2</c:v>
                </c:pt>
                <c:pt idx="48">
                  <c:v>2</c:v>
                </c:pt>
                <c:pt idx="49">
                  <c:v>2</c:v>
                </c:pt>
                <c:pt idx="50">
                  <c:v>2</c:v>
                </c:pt>
                <c:pt idx="51">
                  <c:v>1</c:v>
                </c:pt>
                <c:pt idx="52">
                  <c:v>1</c:v>
                </c:pt>
                <c:pt idx="53">
                  <c:v>1</c:v>
                </c:pt>
                <c:pt idx="54">
                  <c:v>1</c:v>
                </c:pt>
                <c:pt idx="55">
                  <c:v>2</c:v>
                </c:pt>
                <c:pt idx="56">
                  <c:v>2</c:v>
                </c:pt>
                <c:pt idx="57">
                  <c:v>2</c:v>
                </c:pt>
                <c:pt idx="58">
                  <c:v>2</c:v>
                </c:pt>
                <c:pt idx="59">
                  <c:v>2</c:v>
                </c:pt>
                <c:pt idx="60">
                  <c:v>2</c:v>
                </c:pt>
                <c:pt idx="61">
                  <c:v>2</c:v>
                </c:pt>
                <c:pt idx="62">
                  <c:v>1</c:v>
                </c:pt>
                <c:pt idx="63">
                  <c:v>1</c:v>
                </c:pt>
                <c:pt idx="64">
                  <c:v>1</c:v>
                </c:pt>
                <c:pt idx="65">
                  <c:v>1</c:v>
                </c:pt>
                <c:pt idx="66">
                  <c:v>2</c:v>
                </c:pt>
                <c:pt idx="67">
                  <c:v>2</c:v>
                </c:pt>
                <c:pt idx="68">
                  <c:v>2</c:v>
                </c:pt>
                <c:pt idx="69">
                  <c:v>2</c:v>
                </c:pt>
                <c:pt idx="70">
                  <c:v>2</c:v>
                </c:pt>
                <c:pt idx="71">
                  <c:v>2</c:v>
                </c:pt>
                <c:pt idx="72">
                  <c:v>1</c:v>
                </c:pt>
                <c:pt idx="73">
                  <c:v>1</c:v>
                </c:pt>
                <c:pt idx="74">
                  <c:v>1</c:v>
                </c:pt>
                <c:pt idx="75">
                  <c:v>1</c:v>
                </c:pt>
                <c:pt idx="76">
                  <c:v>1</c:v>
                </c:pt>
                <c:pt idx="77">
                  <c:v>1</c:v>
                </c:pt>
                <c:pt idx="78">
                  <c:v>2</c:v>
                </c:pt>
                <c:pt idx="79">
                  <c:v>1</c:v>
                </c:pt>
                <c:pt idx="80">
                  <c:v>2</c:v>
                </c:pt>
                <c:pt idx="81">
                  <c:v>1</c:v>
                </c:pt>
                <c:pt idx="82">
                  <c:v>2</c:v>
                </c:pt>
                <c:pt idx="83">
                  <c:v>2</c:v>
                </c:pt>
                <c:pt idx="84">
                  <c:v>2</c:v>
                </c:pt>
                <c:pt idx="85">
                  <c:v>1</c:v>
                </c:pt>
                <c:pt idx="86">
                  <c:v>1</c:v>
                </c:pt>
                <c:pt idx="87">
                  <c:v>1</c:v>
                </c:pt>
                <c:pt idx="88">
                  <c:v>1</c:v>
                </c:pt>
                <c:pt idx="89">
                  <c:v>1</c:v>
                </c:pt>
                <c:pt idx="90">
                  <c:v>1</c:v>
                </c:pt>
                <c:pt idx="91">
                  <c:v>1</c:v>
                </c:pt>
                <c:pt idx="92">
                  <c:v>1</c:v>
                </c:pt>
                <c:pt idx="93">
                  <c:v>1</c:v>
                </c:pt>
                <c:pt idx="94">
                  <c:v>2</c:v>
                </c:pt>
                <c:pt idx="95">
                  <c:v>1</c:v>
                </c:pt>
                <c:pt idx="96">
                  <c:v>1</c:v>
                </c:pt>
                <c:pt idx="97">
                  <c:v>2</c:v>
                </c:pt>
                <c:pt idx="98">
                  <c:v>1</c:v>
                </c:pt>
                <c:pt idx="99">
                  <c:v>1</c:v>
                </c:pt>
                <c:pt idx="100">
                  <c:v>1</c:v>
                </c:pt>
                <c:pt idx="101">
                  <c:v>1</c:v>
                </c:pt>
                <c:pt idx="102">
                  <c:v>1</c:v>
                </c:pt>
                <c:pt idx="103">
                  <c:v>1</c:v>
                </c:pt>
                <c:pt idx="104">
                  <c:v>2</c:v>
                </c:pt>
                <c:pt idx="105">
                  <c:v>1</c:v>
                </c:pt>
                <c:pt idx="106">
                  <c:v>2</c:v>
                </c:pt>
                <c:pt idx="107">
                  <c:v>2</c:v>
                </c:pt>
                <c:pt idx="108">
                  <c:v>1</c:v>
                </c:pt>
                <c:pt idx="109">
                  <c:v>1</c:v>
                </c:pt>
                <c:pt idx="110">
                  <c:v>1</c:v>
                </c:pt>
                <c:pt idx="111">
                  <c:v>2</c:v>
                </c:pt>
                <c:pt idx="112">
                  <c:v>2</c:v>
                </c:pt>
                <c:pt idx="113">
                  <c:v>2</c:v>
                </c:pt>
                <c:pt idx="114">
                  <c:v>2</c:v>
                </c:pt>
                <c:pt idx="115">
                  <c:v>1</c:v>
                </c:pt>
                <c:pt idx="116">
                  <c:v>1</c:v>
                </c:pt>
                <c:pt idx="117">
                  <c:v>2</c:v>
                </c:pt>
                <c:pt idx="118">
                  <c:v>2</c:v>
                </c:pt>
                <c:pt idx="119">
                  <c:v>2</c:v>
                </c:pt>
                <c:pt idx="120">
                  <c:v>2</c:v>
                </c:pt>
                <c:pt idx="121">
                  <c:v>2</c:v>
                </c:pt>
                <c:pt idx="122">
                  <c:v>1</c:v>
                </c:pt>
                <c:pt idx="123">
                  <c:v>1</c:v>
                </c:pt>
                <c:pt idx="124">
                  <c:v>1</c:v>
                </c:pt>
                <c:pt idx="125">
                  <c:v>1</c:v>
                </c:pt>
                <c:pt idx="126">
                  <c:v>2</c:v>
                </c:pt>
                <c:pt idx="127">
                  <c:v>2</c:v>
                </c:pt>
                <c:pt idx="128">
                  <c:v>2</c:v>
                </c:pt>
                <c:pt idx="129">
                  <c:v>3</c:v>
                </c:pt>
                <c:pt idx="130">
                  <c:v>3</c:v>
                </c:pt>
                <c:pt idx="131">
                  <c:v>1</c:v>
                </c:pt>
                <c:pt idx="132">
                  <c:v>2</c:v>
                </c:pt>
                <c:pt idx="133">
                  <c:v>3</c:v>
                </c:pt>
                <c:pt idx="134">
                  <c:v>1</c:v>
                </c:pt>
                <c:pt idx="135">
                  <c:v>2</c:v>
                </c:pt>
                <c:pt idx="136">
                  <c:v>2</c:v>
                </c:pt>
                <c:pt idx="137">
                  <c:v>2</c:v>
                </c:pt>
                <c:pt idx="138">
                  <c:v>2</c:v>
                </c:pt>
                <c:pt idx="139">
                  <c:v>2</c:v>
                </c:pt>
                <c:pt idx="140">
                  <c:v>2</c:v>
                </c:pt>
                <c:pt idx="141">
                  <c:v>2</c:v>
                </c:pt>
                <c:pt idx="142">
                  <c:v>1</c:v>
                </c:pt>
                <c:pt idx="143">
                  <c:v>1</c:v>
                </c:pt>
                <c:pt idx="144">
                  <c:v>1</c:v>
                </c:pt>
                <c:pt idx="145">
                  <c:v>1</c:v>
                </c:pt>
                <c:pt idx="146">
                  <c:v>1</c:v>
                </c:pt>
                <c:pt idx="147">
                  <c:v>1</c:v>
                </c:pt>
                <c:pt idx="148">
                  <c:v>2</c:v>
                </c:pt>
                <c:pt idx="149">
                  <c:v>2</c:v>
                </c:pt>
                <c:pt idx="150">
                  <c:v>2</c:v>
                </c:pt>
                <c:pt idx="151">
                  <c:v>2</c:v>
                </c:pt>
                <c:pt idx="152">
                  <c:v>2</c:v>
                </c:pt>
                <c:pt idx="153">
                  <c:v>1</c:v>
                </c:pt>
                <c:pt idx="154">
                  <c:v>1</c:v>
                </c:pt>
                <c:pt idx="155">
                  <c:v>1</c:v>
                </c:pt>
                <c:pt idx="156">
                  <c:v>1</c:v>
                </c:pt>
                <c:pt idx="157">
                  <c:v>2</c:v>
                </c:pt>
                <c:pt idx="158">
                  <c:v>2</c:v>
                </c:pt>
                <c:pt idx="159">
                  <c:v>2</c:v>
                </c:pt>
                <c:pt idx="160">
                  <c:v>2</c:v>
                </c:pt>
                <c:pt idx="161">
                  <c:v>2</c:v>
                </c:pt>
                <c:pt idx="162">
                  <c:v>2</c:v>
                </c:pt>
                <c:pt idx="163">
                  <c:v>2</c:v>
                </c:pt>
                <c:pt idx="164">
                  <c:v>1</c:v>
                </c:pt>
                <c:pt idx="165">
                  <c:v>1</c:v>
                </c:pt>
                <c:pt idx="166">
                  <c:v>1</c:v>
                </c:pt>
                <c:pt idx="167">
                  <c:v>1</c:v>
                </c:pt>
                <c:pt idx="168">
                  <c:v>1</c:v>
                </c:pt>
                <c:pt idx="169">
                  <c:v>2</c:v>
                </c:pt>
                <c:pt idx="170">
                  <c:v>2</c:v>
                </c:pt>
                <c:pt idx="171">
                  <c:v>3</c:v>
                </c:pt>
                <c:pt idx="172">
                  <c:v>1</c:v>
                </c:pt>
                <c:pt idx="173">
                  <c:v>1</c:v>
                </c:pt>
                <c:pt idx="174">
                  <c:v>1</c:v>
                </c:pt>
                <c:pt idx="175">
                  <c:v>1</c:v>
                </c:pt>
                <c:pt idx="176">
                  <c:v>1</c:v>
                </c:pt>
                <c:pt idx="177">
                  <c:v>2</c:v>
                </c:pt>
                <c:pt idx="178">
                  <c:v>2</c:v>
                </c:pt>
                <c:pt idx="179">
                  <c:v>2</c:v>
                </c:pt>
                <c:pt idx="180">
                  <c:v>1</c:v>
                </c:pt>
                <c:pt idx="181">
                  <c:v>2</c:v>
                </c:pt>
                <c:pt idx="182">
                  <c:v>2</c:v>
                </c:pt>
                <c:pt idx="183">
                  <c:v>2</c:v>
                </c:pt>
                <c:pt idx="184">
                  <c:v>2</c:v>
                </c:pt>
                <c:pt idx="185">
                  <c:v>1</c:v>
                </c:pt>
                <c:pt idx="186">
                  <c:v>2</c:v>
                </c:pt>
                <c:pt idx="187">
                  <c:v>1</c:v>
                </c:pt>
                <c:pt idx="188">
                  <c:v>1</c:v>
                </c:pt>
              </c:numCache>
            </c:numRef>
          </c:val>
          <c:smooth val="0"/>
          <c:extLst>
            <c:ext xmlns:c16="http://schemas.microsoft.com/office/drawing/2014/chart" uri="{C3380CC4-5D6E-409C-BE32-E72D297353CC}">
              <c16:uniqueId val="{00000001-3FF6-45A3-BD0A-E8523330E300}"/>
            </c:ext>
          </c:extLst>
        </c:ser>
        <c:ser>
          <c:idx val="2"/>
          <c:order val="2"/>
          <c:tx>
            <c:v>Percobaan II</c:v>
          </c:tx>
          <c:spPr>
            <a:ln w="38100" cap="rnd">
              <a:solidFill>
                <a:srgbClr val="00B050"/>
              </a:solidFill>
              <a:prstDash val="sysDash"/>
              <a:round/>
            </a:ln>
            <a:effectLst>
              <a:outerShdw blurRad="57150" dist="19050" dir="5400000" algn="ctr" rotWithShape="0">
                <a:srgbClr val="000000">
                  <a:alpha val="63000"/>
                </a:srgbClr>
              </a:outerShdw>
            </a:effectLst>
          </c:spPr>
          <c:marker>
            <c:symbol val="none"/>
          </c:marker>
          <c:val>
            <c:numRef>
              <c:f>Sheet3!$BC$3:$BC$191</c:f>
              <c:numCache>
                <c:formatCode>General</c:formatCode>
                <c:ptCount val="189"/>
                <c:pt idx="0">
                  <c:v>1</c:v>
                </c:pt>
                <c:pt idx="1">
                  <c:v>1</c:v>
                </c:pt>
                <c:pt idx="2">
                  <c:v>1</c:v>
                </c:pt>
                <c:pt idx="3">
                  <c:v>1</c:v>
                </c:pt>
                <c:pt idx="4">
                  <c:v>2</c:v>
                </c:pt>
                <c:pt idx="5">
                  <c:v>2</c:v>
                </c:pt>
                <c:pt idx="6">
                  <c:v>2</c:v>
                </c:pt>
                <c:pt idx="7">
                  <c:v>2</c:v>
                </c:pt>
                <c:pt idx="8">
                  <c:v>2</c:v>
                </c:pt>
                <c:pt idx="9">
                  <c:v>2</c:v>
                </c:pt>
                <c:pt idx="10">
                  <c:v>2</c:v>
                </c:pt>
                <c:pt idx="11">
                  <c:v>1</c:v>
                </c:pt>
                <c:pt idx="12">
                  <c:v>1</c:v>
                </c:pt>
                <c:pt idx="13">
                  <c:v>1</c:v>
                </c:pt>
                <c:pt idx="14">
                  <c:v>1</c:v>
                </c:pt>
                <c:pt idx="15">
                  <c:v>2</c:v>
                </c:pt>
                <c:pt idx="16">
                  <c:v>2</c:v>
                </c:pt>
                <c:pt idx="17">
                  <c:v>2</c:v>
                </c:pt>
                <c:pt idx="18">
                  <c:v>2</c:v>
                </c:pt>
                <c:pt idx="19">
                  <c:v>2</c:v>
                </c:pt>
                <c:pt idx="20">
                  <c:v>2</c:v>
                </c:pt>
                <c:pt idx="21">
                  <c:v>2</c:v>
                </c:pt>
                <c:pt idx="22">
                  <c:v>1</c:v>
                </c:pt>
                <c:pt idx="23">
                  <c:v>1</c:v>
                </c:pt>
                <c:pt idx="24">
                  <c:v>1</c:v>
                </c:pt>
                <c:pt idx="25">
                  <c:v>1</c:v>
                </c:pt>
                <c:pt idx="26">
                  <c:v>1</c:v>
                </c:pt>
                <c:pt idx="27">
                  <c:v>1</c:v>
                </c:pt>
                <c:pt idx="28">
                  <c:v>1</c:v>
                </c:pt>
                <c:pt idx="29">
                  <c:v>1</c:v>
                </c:pt>
                <c:pt idx="30">
                  <c:v>1</c:v>
                </c:pt>
                <c:pt idx="31">
                  <c:v>3</c:v>
                </c:pt>
                <c:pt idx="32">
                  <c:v>1</c:v>
                </c:pt>
                <c:pt idx="33">
                  <c:v>1</c:v>
                </c:pt>
                <c:pt idx="34">
                  <c:v>1</c:v>
                </c:pt>
                <c:pt idx="35">
                  <c:v>1</c:v>
                </c:pt>
                <c:pt idx="36">
                  <c:v>1</c:v>
                </c:pt>
                <c:pt idx="37">
                  <c:v>1</c:v>
                </c:pt>
                <c:pt idx="38">
                  <c:v>1</c:v>
                </c:pt>
                <c:pt idx="39">
                  <c:v>1</c:v>
                </c:pt>
                <c:pt idx="40">
                  <c:v>1</c:v>
                </c:pt>
                <c:pt idx="41">
                  <c:v>2</c:v>
                </c:pt>
                <c:pt idx="42">
                  <c:v>2</c:v>
                </c:pt>
                <c:pt idx="43">
                  <c:v>2</c:v>
                </c:pt>
                <c:pt idx="44">
                  <c:v>2</c:v>
                </c:pt>
                <c:pt idx="45">
                  <c:v>2</c:v>
                </c:pt>
                <c:pt idx="46">
                  <c:v>2</c:v>
                </c:pt>
                <c:pt idx="47">
                  <c:v>1</c:v>
                </c:pt>
                <c:pt idx="48">
                  <c:v>1</c:v>
                </c:pt>
                <c:pt idx="49">
                  <c:v>2</c:v>
                </c:pt>
                <c:pt idx="50">
                  <c:v>2</c:v>
                </c:pt>
                <c:pt idx="51">
                  <c:v>2</c:v>
                </c:pt>
                <c:pt idx="52">
                  <c:v>2</c:v>
                </c:pt>
                <c:pt idx="53">
                  <c:v>2</c:v>
                </c:pt>
                <c:pt idx="54">
                  <c:v>2</c:v>
                </c:pt>
                <c:pt idx="55">
                  <c:v>1</c:v>
                </c:pt>
                <c:pt idx="56">
                  <c:v>1</c:v>
                </c:pt>
                <c:pt idx="57">
                  <c:v>1</c:v>
                </c:pt>
                <c:pt idx="58">
                  <c:v>1</c:v>
                </c:pt>
                <c:pt idx="59">
                  <c:v>2</c:v>
                </c:pt>
                <c:pt idx="60">
                  <c:v>1</c:v>
                </c:pt>
                <c:pt idx="61">
                  <c:v>2</c:v>
                </c:pt>
                <c:pt idx="62">
                  <c:v>2</c:v>
                </c:pt>
                <c:pt idx="63">
                  <c:v>2</c:v>
                </c:pt>
                <c:pt idx="64">
                  <c:v>2</c:v>
                </c:pt>
                <c:pt idx="65">
                  <c:v>2</c:v>
                </c:pt>
                <c:pt idx="66">
                  <c:v>2</c:v>
                </c:pt>
                <c:pt idx="67">
                  <c:v>2</c:v>
                </c:pt>
                <c:pt idx="68">
                  <c:v>2</c:v>
                </c:pt>
                <c:pt idx="69">
                  <c:v>2</c:v>
                </c:pt>
                <c:pt idx="70">
                  <c:v>2</c:v>
                </c:pt>
                <c:pt idx="71">
                  <c:v>2</c:v>
                </c:pt>
                <c:pt idx="72">
                  <c:v>2</c:v>
                </c:pt>
                <c:pt idx="73">
                  <c:v>2</c:v>
                </c:pt>
                <c:pt idx="74">
                  <c:v>2</c:v>
                </c:pt>
                <c:pt idx="75">
                  <c:v>2</c:v>
                </c:pt>
                <c:pt idx="76">
                  <c:v>2</c:v>
                </c:pt>
                <c:pt idx="77">
                  <c:v>2</c:v>
                </c:pt>
                <c:pt idx="78">
                  <c:v>2</c:v>
                </c:pt>
                <c:pt idx="79">
                  <c:v>2</c:v>
                </c:pt>
                <c:pt idx="80">
                  <c:v>2</c:v>
                </c:pt>
                <c:pt idx="81">
                  <c:v>2</c:v>
                </c:pt>
                <c:pt idx="82">
                  <c:v>1</c:v>
                </c:pt>
                <c:pt idx="83">
                  <c:v>2</c:v>
                </c:pt>
                <c:pt idx="84">
                  <c:v>1</c:v>
                </c:pt>
                <c:pt idx="85">
                  <c:v>1</c:v>
                </c:pt>
                <c:pt idx="86">
                  <c:v>1</c:v>
                </c:pt>
                <c:pt idx="87">
                  <c:v>1</c:v>
                </c:pt>
                <c:pt idx="88">
                  <c:v>1</c:v>
                </c:pt>
                <c:pt idx="89">
                  <c:v>2</c:v>
                </c:pt>
                <c:pt idx="90">
                  <c:v>1</c:v>
                </c:pt>
                <c:pt idx="91">
                  <c:v>1</c:v>
                </c:pt>
                <c:pt idx="92">
                  <c:v>1</c:v>
                </c:pt>
                <c:pt idx="93">
                  <c:v>1</c:v>
                </c:pt>
                <c:pt idx="94">
                  <c:v>1</c:v>
                </c:pt>
                <c:pt idx="95">
                  <c:v>2</c:v>
                </c:pt>
                <c:pt idx="96">
                  <c:v>2</c:v>
                </c:pt>
                <c:pt idx="97">
                  <c:v>2</c:v>
                </c:pt>
                <c:pt idx="98">
                  <c:v>2</c:v>
                </c:pt>
                <c:pt idx="99">
                  <c:v>2</c:v>
                </c:pt>
                <c:pt idx="100">
                  <c:v>2</c:v>
                </c:pt>
                <c:pt idx="101">
                  <c:v>2</c:v>
                </c:pt>
                <c:pt idx="102">
                  <c:v>2</c:v>
                </c:pt>
                <c:pt idx="103">
                  <c:v>1</c:v>
                </c:pt>
                <c:pt idx="104">
                  <c:v>1</c:v>
                </c:pt>
                <c:pt idx="105">
                  <c:v>2</c:v>
                </c:pt>
                <c:pt idx="106">
                  <c:v>2</c:v>
                </c:pt>
                <c:pt idx="107">
                  <c:v>1</c:v>
                </c:pt>
                <c:pt idx="108">
                  <c:v>2</c:v>
                </c:pt>
                <c:pt idx="109">
                  <c:v>1</c:v>
                </c:pt>
                <c:pt idx="110">
                  <c:v>1</c:v>
                </c:pt>
                <c:pt idx="111">
                  <c:v>1</c:v>
                </c:pt>
                <c:pt idx="112">
                  <c:v>2</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2</c:v>
                </c:pt>
                <c:pt idx="128">
                  <c:v>2</c:v>
                </c:pt>
                <c:pt idx="129">
                  <c:v>2</c:v>
                </c:pt>
                <c:pt idx="130">
                  <c:v>1</c:v>
                </c:pt>
                <c:pt idx="131">
                  <c:v>1</c:v>
                </c:pt>
                <c:pt idx="132">
                  <c:v>3</c:v>
                </c:pt>
                <c:pt idx="133">
                  <c:v>2</c:v>
                </c:pt>
                <c:pt idx="134">
                  <c:v>2</c:v>
                </c:pt>
                <c:pt idx="135">
                  <c:v>2</c:v>
                </c:pt>
                <c:pt idx="136">
                  <c:v>2</c:v>
                </c:pt>
                <c:pt idx="137">
                  <c:v>2</c:v>
                </c:pt>
                <c:pt idx="138">
                  <c:v>2</c:v>
                </c:pt>
                <c:pt idx="139">
                  <c:v>1</c:v>
                </c:pt>
                <c:pt idx="140">
                  <c:v>1</c:v>
                </c:pt>
                <c:pt idx="141">
                  <c:v>1</c:v>
                </c:pt>
                <c:pt idx="142">
                  <c:v>2</c:v>
                </c:pt>
                <c:pt idx="143">
                  <c:v>2</c:v>
                </c:pt>
                <c:pt idx="144">
                  <c:v>2</c:v>
                </c:pt>
                <c:pt idx="145">
                  <c:v>2</c:v>
                </c:pt>
                <c:pt idx="146">
                  <c:v>1</c:v>
                </c:pt>
                <c:pt idx="147">
                  <c:v>1</c:v>
                </c:pt>
                <c:pt idx="148">
                  <c:v>1</c:v>
                </c:pt>
                <c:pt idx="149">
                  <c:v>2</c:v>
                </c:pt>
                <c:pt idx="150">
                  <c:v>2</c:v>
                </c:pt>
                <c:pt idx="151">
                  <c:v>2</c:v>
                </c:pt>
                <c:pt idx="152">
                  <c:v>1</c:v>
                </c:pt>
                <c:pt idx="153">
                  <c:v>1</c:v>
                </c:pt>
                <c:pt idx="154">
                  <c:v>3</c:v>
                </c:pt>
                <c:pt idx="155">
                  <c:v>2</c:v>
                </c:pt>
                <c:pt idx="156">
                  <c:v>3</c:v>
                </c:pt>
                <c:pt idx="157">
                  <c:v>2</c:v>
                </c:pt>
                <c:pt idx="158">
                  <c:v>2</c:v>
                </c:pt>
                <c:pt idx="159">
                  <c:v>2</c:v>
                </c:pt>
                <c:pt idx="160">
                  <c:v>2</c:v>
                </c:pt>
                <c:pt idx="161">
                  <c:v>2</c:v>
                </c:pt>
                <c:pt idx="162">
                  <c:v>2</c:v>
                </c:pt>
                <c:pt idx="163">
                  <c:v>2</c:v>
                </c:pt>
                <c:pt idx="164">
                  <c:v>2</c:v>
                </c:pt>
                <c:pt idx="165">
                  <c:v>2</c:v>
                </c:pt>
                <c:pt idx="166">
                  <c:v>2</c:v>
                </c:pt>
                <c:pt idx="167">
                  <c:v>2</c:v>
                </c:pt>
                <c:pt idx="168">
                  <c:v>2</c:v>
                </c:pt>
                <c:pt idx="169">
                  <c:v>2</c:v>
                </c:pt>
                <c:pt idx="170">
                  <c:v>2</c:v>
                </c:pt>
                <c:pt idx="171">
                  <c:v>2</c:v>
                </c:pt>
                <c:pt idx="172">
                  <c:v>2</c:v>
                </c:pt>
                <c:pt idx="173">
                  <c:v>2</c:v>
                </c:pt>
                <c:pt idx="174">
                  <c:v>2</c:v>
                </c:pt>
                <c:pt idx="175">
                  <c:v>2</c:v>
                </c:pt>
                <c:pt idx="176">
                  <c:v>2</c:v>
                </c:pt>
                <c:pt idx="177">
                  <c:v>2</c:v>
                </c:pt>
                <c:pt idx="178">
                  <c:v>2</c:v>
                </c:pt>
                <c:pt idx="179">
                  <c:v>2</c:v>
                </c:pt>
                <c:pt idx="180">
                  <c:v>2</c:v>
                </c:pt>
                <c:pt idx="181">
                  <c:v>2</c:v>
                </c:pt>
                <c:pt idx="182">
                  <c:v>2</c:v>
                </c:pt>
                <c:pt idx="183">
                  <c:v>2</c:v>
                </c:pt>
                <c:pt idx="184">
                  <c:v>2</c:v>
                </c:pt>
                <c:pt idx="185">
                  <c:v>1</c:v>
                </c:pt>
                <c:pt idx="186">
                  <c:v>2</c:v>
                </c:pt>
                <c:pt idx="187">
                  <c:v>1</c:v>
                </c:pt>
                <c:pt idx="188">
                  <c:v>1</c:v>
                </c:pt>
              </c:numCache>
            </c:numRef>
          </c:val>
          <c:smooth val="0"/>
          <c:extLst>
            <c:ext xmlns:c16="http://schemas.microsoft.com/office/drawing/2014/chart" uri="{C3380CC4-5D6E-409C-BE32-E72D297353CC}">
              <c16:uniqueId val="{00000002-3FF6-45A3-BD0A-E8523330E300}"/>
            </c:ext>
          </c:extLst>
        </c:ser>
        <c:dLbls>
          <c:showLegendKey val="0"/>
          <c:showVal val="0"/>
          <c:showCatName val="0"/>
          <c:showSerName val="0"/>
          <c:showPercent val="0"/>
          <c:showBubbleSize val="0"/>
        </c:dLbls>
        <c:smooth val="0"/>
        <c:axId val="222047744"/>
        <c:axId val="223188608"/>
      </c:lineChart>
      <c:catAx>
        <c:axId val="222047744"/>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D"/>
                  <a:t>Step Robot</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23188608"/>
        <c:crosses val="autoZero"/>
        <c:auto val="1"/>
        <c:lblAlgn val="ctr"/>
        <c:lblOffset val="100"/>
        <c:noMultiLvlLbl val="0"/>
      </c:catAx>
      <c:valAx>
        <c:axId val="22318860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D" dirty="0" err="1"/>
                  <a:t>Pergerakan</a:t>
                </a:r>
                <a:r>
                  <a:rPr lang="en-ID" dirty="0"/>
                  <a:t> Robot (1= </a:t>
                </a:r>
                <a:r>
                  <a:rPr lang="en-ID" dirty="0" err="1"/>
                  <a:t>Maju</a:t>
                </a:r>
                <a:r>
                  <a:rPr lang="en-ID" dirty="0"/>
                  <a:t>, 2 = Kiri, 3 = </a:t>
                </a:r>
                <a:r>
                  <a:rPr lang="en-ID" dirty="0" err="1"/>
                  <a:t>Kanan</a:t>
                </a:r>
                <a:r>
                  <a:rPr lang="en-ID" dirty="0"/>
                  <a:t>)</a:t>
                </a:r>
              </a:p>
            </c:rich>
          </c:tx>
          <c:layout>
            <c:manualLayout>
              <c:xMode val="edge"/>
              <c:yMode val="edge"/>
              <c:x val="4.23030462674257E-3"/>
              <c:y val="0.1493884169786342"/>
            </c:manualLayout>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22047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F95362-F68A-47F9-AE8D-AFAE8C6102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DA55677E-940D-4057-8621-3C8A2039AA9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936571-017D-4BF2-8D31-A8FBD8F4C7F5}" type="datetime1">
              <a:rPr lang="en-US" smtClean="0"/>
              <a:t>6/21/2024</a:t>
            </a:fld>
            <a:endParaRPr lang="en-ID"/>
          </a:p>
        </p:txBody>
      </p:sp>
      <p:sp>
        <p:nvSpPr>
          <p:cNvPr id="4" name="Footer Placeholder 3">
            <a:extLst>
              <a:ext uri="{FF2B5EF4-FFF2-40B4-BE49-F238E27FC236}">
                <a16:creationId xmlns:a16="http://schemas.microsoft.com/office/drawing/2014/main" id="{69A869BD-0546-4A0B-8D59-858CE9FF051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8CF64519-BF9D-4BB0-9564-A5F495BA97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10792B-7A48-44CF-9920-54B6CDC0E5DA}" type="slidenum">
              <a:rPr lang="en-ID" smtClean="0"/>
              <a:t>‹#›</a:t>
            </a:fld>
            <a:endParaRPr lang="en-ID"/>
          </a:p>
        </p:txBody>
      </p:sp>
    </p:spTree>
    <p:extLst>
      <p:ext uri="{BB962C8B-B14F-4D97-AF65-F5344CB8AC3E}">
        <p14:creationId xmlns:p14="http://schemas.microsoft.com/office/powerpoint/2010/main" val="37869351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F4311EA4-BE15-41F9-9711-F25734B333E4}" type="datetime1">
              <a:rPr lang="en-US" smtClean="0"/>
              <a:t>6/21/2024</a:t>
            </a:fld>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ft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Karnaugh_map#cite_note-Veitch_1952-3" TargetMode="External"/><Relationship Id="rId13" Type="http://schemas.openxmlformats.org/officeDocument/2006/relationships/hyperlink" Target="https://en.wikipedia.org/wiki/AND_gate" TargetMode="External"/><Relationship Id="rId18" Type="http://schemas.openxmlformats.org/officeDocument/2006/relationships/hyperlink" Target="https://en.wikipedia.org/wiki/Karnaugh_map#cite_note-Cook_2012-9" TargetMode="External"/><Relationship Id="rId26" Type="http://schemas.openxmlformats.org/officeDocument/2006/relationships/hyperlink" Target="https://en.wikipedia.org/wiki/Karnaugh_mapping" TargetMode="External"/><Relationship Id="rId3" Type="http://schemas.openxmlformats.org/officeDocument/2006/relationships/hyperlink" Target="https://en.wikipedia.org/wiki/Boolean_algebra" TargetMode="External"/><Relationship Id="rId21" Type="http://schemas.openxmlformats.org/officeDocument/2006/relationships/hyperlink" Target="https://en.wikipedia.org/wiki/Boolean_function" TargetMode="External"/><Relationship Id="rId7" Type="http://schemas.openxmlformats.org/officeDocument/2006/relationships/hyperlink" Target="https://en.wikipedia.org/wiki/Edward_Veitch" TargetMode="External"/><Relationship Id="rId12" Type="http://schemas.openxmlformats.org/officeDocument/2006/relationships/hyperlink" Target="https://en.wikipedia.org/wiki/Sum-of-products_expression" TargetMode="External"/><Relationship Id="rId17" Type="http://schemas.openxmlformats.org/officeDocument/2006/relationships/hyperlink" Target="https://en.wikipedia.org/wiki/Conditional_(programming)" TargetMode="External"/><Relationship Id="rId25" Type="http://schemas.openxmlformats.org/officeDocument/2006/relationships/hyperlink" Target="https://en.wikipedia.org/wiki/Edward_J._McCluskey" TargetMode="External"/><Relationship Id="rId2" Type="http://schemas.openxmlformats.org/officeDocument/2006/relationships/slide" Target="../slides/slide10.xml"/><Relationship Id="rId16" Type="http://schemas.openxmlformats.org/officeDocument/2006/relationships/hyperlink" Target="https://en.wikipedia.org/wiki/Karnaugh_map#cite_note-Dodge_2016-8" TargetMode="External"/><Relationship Id="rId20" Type="http://schemas.openxmlformats.org/officeDocument/2006/relationships/hyperlink" Target="https://en.wikipedia.org/wiki/Minimization_of_Boolean_functions" TargetMode="External"/><Relationship Id="rId1" Type="http://schemas.openxmlformats.org/officeDocument/2006/relationships/notesMaster" Target="../notesMasters/notesMaster1.xml"/><Relationship Id="rId6" Type="http://schemas.openxmlformats.org/officeDocument/2006/relationships/hyperlink" Target="https://en.wikipedia.org/wiki/Karnaugh_map#cite_note-Curtis_1962-2" TargetMode="External"/><Relationship Id="rId11" Type="http://schemas.openxmlformats.org/officeDocument/2006/relationships/hyperlink" Target="https://en.wikipedia.org/wiki/Race_condition" TargetMode="External"/><Relationship Id="rId24" Type="http://schemas.openxmlformats.org/officeDocument/2006/relationships/hyperlink" Target="https://en.wikipedia.org/wiki/Quine%E2%80%93McCluskey_algorithm#cite_note-Quine_1955-2" TargetMode="External"/><Relationship Id="rId5" Type="http://schemas.openxmlformats.org/officeDocument/2006/relationships/hyperlink" Target="https://en.wikipedia.org/wiki/Karnaugh_map#cite_note-Karnaugh_1953-1" TargetMode="External"/><Relationship Id="rId15" Type="http://schemas.openxmlformats.org/officeDocument/2006/relationships/hyperlink" Target="https://en.wikipedia.org/wiki/Product-of-sums_expression" TargetMode="External"/><Relationship Id="rId23" Type="http://schemas.openxmlformats.org/officeDocument/2006/relationships/hyperlink" Target="https://en.wikipedia.org/wiki/Quine%E2%80%93McCluskey_algorithm#cite_note-Quine_1952-1" TargetMode="External"/><Relationship Id="rId10" Type="http://schemas.openxmlformats.org/officeDocument/2006/relationships/hyperlink" Target="https://en.wikipedia.org/wiki/Allan_Marquand" TargetMode="External"/><Relationship Id="rId19" Type="http://schemas.openxmlformats.org/officeDocument/2006/relationships/hyperlink" Target="https://en.wikipedia.org/wiki/Karnaugh_map#cite_note-Wolfram_2002-10" TargetMode="External"/><Relationship Id="rId4" Type="http://schemas.openxmlformats.org/officeDocument/2006/relationships/hyperlink" Target="https://en.wikipedia.org/wiki/Maurice_Karnaugh" TargetMode="External"/><Relationship Id="rId9" Type="http://schemas.openxmlformats.org/officeDocument/2006/relationships/hyperlink" Target="https://en.wikipedia.org/wiki/Karnaugh_map#cite_note-Brown_2012-4" TargetMode="External"/><Relationship Id="rId14" Type="http://schemas.openxmlformats.org/officeDocument/2006/relationships/hyperlink" Target="https://en.wikipedia.org/wiki/OR_gate" TargetMode="External"/><Relationship Id="rId22" Type="http://schemas.openxmlformats.org/officeDocument/2006/relationships/hyperlink" Target="https://en.wikipedia.org/wiki/Willard_Van_Orman_Quine" TargetMode="External"/><Relationship Id="rId27" Type="http://schemas.openxmlformats.org/officeDocument/2006/relationships/hyperlink" Target="https://en.wikipedia.org/wiki/Implican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2" name="Date Placeholder 1">
            <a:extLst>
              <a:ext uri="{FF2B5EF4-FFF2-40B4-BE49-F238E27FC236}">
                <a16:creationId xmlns:a16="http://schemas.microsoft.com/office/drawing/2014/main" id="{3F06F7C3-2C0A-4782-8EDA-A216C0BCE644}"/>
              </a:ext>
            </a:extLst>
          </p:cNvPr>
          <p:cNvSpPr>
            <a:spLocks noGrp="1"/>
          </p:cNvSpPr>
          <p:nvPr>
            <p:ph type="dt" idx="10"/>
          </p:nvPr>
        </p:nvSpPr>
        <p:spPr/>
        <p:txBody>
          <a:bodyPr/>
          <a:lstStyle/>
          <a:p>
            <a:fld id="{B7F8280A-527A-4ACF-B8E8-96344BBF8360}" type="datetime1">
              <a:rPr lang="en-US" smtClean="0"/>
              <a:t>6/21/2024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7" name="Google Shape;1007;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Date Placeholder 1">
            <a:extLst>
              <a:ext uri="{FF2B5EF4-FFF2-40B4-BE49-F238E27FC236}">
                <a16:creationId xmlns:a16="http://schemas.microsoft.com/office/drawing/2014/main" id="{D1109730-5305-4984-AA92-929A1D7637ED}"/>
              </a:ext>
            </a:extLst>
          </p:cNvPr>
          <p:cNvSpPr>
            <a:spLocks noGrp="1"/>
          </p:cNvSpPr>
          <p:nvPr>
            <p:ph type="dt" idx="10"/>
          </p:nvPr>
        </p:nvSpPr>
        <p:spPr/>
        <p:txBody>
          <a:bodyPr/>
          <a:lstStyle/>
          <a:p>
            <a:fld id="{34ECC3AE-2AA4-42F3-8A35-F0FA8D87B313}" type="datetime1">
              <a:rPr lang="en-US" smtClean="0"/>
              <a:t>6/21/2024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5" name="Google Shape;1035;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Date Placeholder 1">
            <a:extLst>
              <a:ext uri="{FF2B5EF4-FFF2-40B4-BE49-F238E27FC236}">
                <a16:creationId xmlns:a16="http://schemas.microsoft.com/office/drawing/2014/main" id="{7D26175A-E057-497C-BED2-DFEF27021565}"/>
              </a:ext>
            </a:extLst>
          </p:cNvPr>
          <p:cNvSpPr>
            <a:spLocks noGrp="1"/>
          </p:cNvSpPr>
          <p:nvPr>
            <p:ph type="dt" idx="10"/>
          </p:nvPr>
        </p:nvSpPr>
        <p:spPr/>
        <p:txBody>
          <a:bodyPr/>
          <a:lstStyle/>
          <a:p>
            <a:fld id="{77E709AB-9807-4A3F-B6BB-426B1045E63F}" type="datetime1">
              <a:rPr lang="en-US" smtClean="0"/>
              <a:t>6/21/2024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Date Placeholder 1">
            <a:extLst>
              <a:ext uri="{FF2B5EF4-FFF2-40B4-BE49-F238E27FC236}">
                <a16:creationId xmlns:a16="http://schemas.microsoft.com/office/drawing/2014/main" id="{27576026-9CB3-4D61-8A82-931E886BC7C2}"/>
              </a:ext>
            </a:extLst>
          </p:cNvPr>
          <p:cNvSpPr>
            <a:spLocks noGrp="1"/>
          </p:cNvSpPr>
          <p:nvPr>
            <p:ph type="dt" idx="10"/>
          </p:nvPr>
        </p:nvSpPr>
        <p:spPr/>
        <p:txBody>
          <a:bodyPr/>
          <a:lstStyle/>
          <a:p>
            <a:fld id="{0AAC4A63-D1AA-4C66-BDE7-F1F78D36B963}" type="datetime1">
              <a:rPr lang="en-US" smtClean="0"/>
              <a:t>6/21/2024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Date Placeholder 1">
            <a:extLst>
              <a:ext uri="{FF2B5EF4-FFF2-40B4-BE49-F238E27FC236}">
                <a16:creationId xmlns:a16="http://schemas.microsoft.com/office/drawing/2014/main" id="{6829720E-43FF-45D9-A18E-467AC898B4CF}"/>
              </a:ext>
            </a:extLst>
          </p:cNvPr>
          <p:cNvSpPr>
            <a:spLocks noGrp="1"/>
          </p:cNvSpPr>
          <p:nvPr>
            <p:ph type="dt" idx="10"/>
          </p:nvPr>
        </p:nvSpPr>
        <p:spPr/>
        <p:txBody>
          <a:bodyPr/>
          <a:lstStyle/>
          <a:p>
            <a:fld id="{7A76E85F-2403-41C1-9A50-66118B873F76}" type="datetime1">
              <a:rPr lang="en-US" smtClean="0"/>
              <a:t>6/21/2024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a:t>
            </a:r>
            <a:r>
              <a:rPr lang="en-US" b="1"/>
              <a:t>Karnaugh map</a:t>
            </a:r>
            <a:r>
              <a:rPr lang="en-US"/>
              <a:t> (</a:t>
            </a:r>
            <a:r>
              <a:rPr lang="en-US" b="1"/>
              <a:t>KM</a:t>
            </a:r>
            <a:r>
              <a:rPr lang="en-US"/>
              <a:t> or </a:t>
            </a:r>
            <a:r>
              <a:rPr lang="en-US" b="1"/>
              <a:t>K-map</a:t>
            </a:r>
            <a:r>
              <a:rPr lang="en-US"/>
              <a:t>) is a method of simplifying </a:t>
            </a:r>
            <a:r>
              <a:rPr lang="en-US" u="sng">
                <a:solidFill>
                  <a:schemeClr val="hlink"/>
                </a:solidFill>
                <a:hlinkClick r:id="rId3"/>
              </a:rPr>
              <a:t>Boolean algebra</a:t>
            </a:r>
            <a:r>
              <a:rPr lang="en-US"/>
              <a:t> expressions. </a:t>
            </a:r>
            <a:r>
              <a:rPr lang="en-US" u="sng">
                <a:solidFill>
                  <a:schemeClr val="hlink"/>
                </a:solidFill>
                <a:hlinkClick r:id="rId4"/>
              </a:rPr>
              <a:t>Maurice Karnaugh</a:t>
            </a:r>
            <a:r>
              <a:rPr lang="en-US"/>
              <a:t> introduced it in 1953</a:t>
            </a:r>
            <a:r>
              <a:rPr lang="en-US" u="sng" baseline="30000">
                <a:solidFill>
                  <a:schemeClr val="hlink"/>
                </a:solidFill>
                <a:hlinkClick r:id="rId5"/>
              </a:rPr>
              <a:t>[1]</a:t>
            </a:r>
            <a:r>
              <a:rPr lang="en-US" u="sng" baseline="30000">
                <a:solidFill>
                  <a:schemeClr val="hlink"/>
                </a:solidFill>
                <a:hlinkClick r:id="rId6"/>
              </a:rPr>
              <a:t>[2]</a:t>
            </a:r>
            <a:r>
              <a:rPr lang="en-US"/>
              <a:t> as a refinement of </a:t>
            </a:r>
            <a:r>
              <a:rPr lang="en-US" u="sng">
                <a:solidFill>
                  <a:schemeClr val="hlink"/>
                </a:solidFill>
                <a:hlinkClick r:id="rId7"/>
              </a:rPr>
              <a:t>Edward Veitch</a:t>
            </a:r>
            <a:r>
              <a:rPr lang="en-US"/>
              <a:t>'s 1952 </a:t>
            </a:r>
            <a:r>
              <a:rPr lang="en-US" b="1"/>
              <a:t>Veitch chart</a:t>
            </a:r>
            <a:r>
              <a:rPr lang="en-US"/>
              <a:t>,</a:t>
            </a:r>
            <a:r>
              <a:rPr lang="en-US" u="sng" baseline="30000">
                <a:solidFill>
                  <a:schemeClr val="hlink"/>
                </a:solidFill>
                <a:hlinkClick r:id="rId8"/>
              </a:rPr>
              <a:t>[3]</a:t>
            </a:r>
            <a:r>
              <a:rPr lang="en-US" u="sng" baseline="30000">
                <a:solidFill>
                  <a:schemeClr val="hlink"/>
                </a:solidFill>
                <a:hlinkClick r:id="rId9"/>
              </a:rPr>
              <a:t>[4]</a:t>
            </a:r>
            <a:r>
              <a:rPr lang="en-US"/>
              <a:t> which actually was a rediscovery of </a:t>
            </a:r>
            <a:r>
              <a:rPr lang="en-US" u="sng">
                <a:solidFill>
                  <a:schemeClr val="hlink"/>
                </a:solidFill>
                <a:hlinkClick r:id="rId10"/>
              </a:rPr>
              <a:t>Allan Marquand</a:t>
            </a:r>
            <a:r>
              <a:rPr lang="en-US"/>
              <a:t>'s 1881 </a:t>
            </a:r>
            <a:r>
              <a:rPr lang="en-US" i="1"/>
              <a:t>logical diagram</a:t>
            </a:r>
            <a:r>
              <a:rPr lang="en-US"/>
              <a:t> aka </a:t>
            </a:r>
            <a:r>
              <a:rPr lang="en-US" b="1"/>
              <a:t>Marquand diagram'</a:t>
            </a:r>
            <a:r>
              <a:rPr lang="en-US" u="sng" baseline="30000">
                <a:solidFill>
                  <a:schemeClr val="hlink"/>
                </a:solidFill>
                <a:hlinkClick r:id="rId9"/>
              </a:rPr>
              <a:t>[4]</a:t>
            </a:r>
            <a:r>
              <a:rPr lang="en-US"/>
              <a:t> but with a focus now set on its utility for switching circuits.'</a:t>
            </a:r>
            <a:r>
              <a:rPr lang="en-US" u="sng" baseline="30000">
                <a:solidFill>
                  <a:schemeClr val="hlink"/>
                </a:solidFill>
                <a:hlinkClick r:id="rId9"/>
              </a:rPr>
              <a:t>[4]</a:t>
            </a:r>
            <a:r>
              <a:rPr lang="en-US"/>
              <a:t> Veitch charts are therefore also known as </a:t>
            </a:r>
            <a:r>
              <a:rPr lang="en-US" b="1"/>
              <a:t>Marquand–Veitch diagrams</a:t>
            </a:r>
            <a:r>
              <a:rPr lang="en-US"/>
              <a:t>,'</a:t>
            </a:r>
            <a:r>
              <a:rPr lang="en-US" u="sng" baseline="30000">
                <a:solidFill>
                  <a:schemeClr val="hlink"/>
                </a:solidFill>
                <a:hlinkClick r:id="rId9"/>
              </a:rPr>
              <a:t>[4]</a:t>
            </a:r>
            <a:r>
              <a:rPr lang="en-US"/>
              <a:t> and Karnaugh maps as </a:t>
            </a:r>
            <a:r>
              <a:rPr lang="en-US" b="1"/>
              <a:t>Karnaugh–Veitch maps</a:t>
            </a:r>
            <a:r>
              <a:rPr lang="en-US"/>
              <a:t> (</a:t>
            </a:r>
            <a:r>
              <a:rPr lang="en-US" b="1"/>
              <a:t>KV maps</a:t>
            </a:r>
            <a:r>
              <a:rPr lang="en-US"/>
              <a:t>). </a:t>
            </a:r>
            <a:endParaRPr/>
          </a:p>
          <a:p>
            <a:pPr marL="0" lvl="0" indent="0" algn="l" rtl="0">
              <a:spcBef>
                <a:spcPts val="0"/>
              </a:spcBef>
              <a:spcAft>
                <a:spcPts val="0"/>
              </a:spcAft>
              <a:buNone/>
            </a:pPr>
            <a:r>
              <a:rPr lang="en-US"/>
              <a:t>The Karnaugh map reduces the need for extensive calculations by taking advantage of humans' pattern-recognition capability.</a:t>
            </a:r>
            <a:r>
              <a:rPr lang="en-US" u="sng" baseline="30000">
                <a:solidFill>
                  <a:schemeClr val="hlink"/>
                </a:solidFill>
                <a:hlinkClick r:id="rId5"/>
              </a:rPr>
              <a:t>[1]</a:t>
            </a:r>
            <a:r>
              <a:rPr lang="en-US"/>
              <a:t> It also permits the rapid identification and elimination of potential </a:t>
            </a:r>
            <a:r>
              <a:rPr lang="en-US" u="sng">
                <a:solidFill>
                  <a:schemeClr val="hlink"/>
                </a:solidFill>
                <a:hlinkClick r:id="rId11"/>
              </a:rPr>
              <a:t>race conditions</a:t>
            </a:r>
            <a:r>
              <a:rPr lang="en-US"/>
              <a:t>. </a:t>
            </a:r>
            <a:endParaRPr/>
          </a:p>
          <a:p>
            <a:pPr marL="0" lvl="0" indent="0" algn="l" rtl="0">
              <a:spcBef>
                <a:spcPts val="0"/>
              </a:spcBef>
              <a:spcAft>
                <a:spcPts val="0"/>
              </a:spcAft>
              <a:buNone/>
            </a:pPr>
            <a:r>
              <a:rPr lang="en-US"/>
              <a:t>Karnaugh maps are used to simplify real-world logic requirements so that they can be implemented using a minimum number of physical logic gates. A </a:t>
            </a:r>
            <a:r>
              <a:rPr lang="en-US" u="sng">
                <a:solidFill>
                  <a:schemeClr val="hlink"/>
                </a:solidFill>
                <a:hlinkClick r:id="rId12"/>
              </a:rPr>
              <a:t>sum-of-products expression</a:t>
            </a:r>
            <a:r>
              <a:rPr lang="en-US"/>
              <a:t> can always be implemented using </a:t>
            </a:r>
            <a:r>
              <a:rPr lang="en-US" u="sng">
                <a:solidFill>
                  <a:schemeClr val="hlink"/>
                </a:solidFill>
                <a:hlinkClick r:id="rId13"/>
              </a:rPr>
              <a:t>AND gates</a:t>
            </a:r>
            <a:r>
              <a:rPr lang="en-US"/>
              <a:t> feeding into an </a:t>
            </a:r>
            <a:r>
              <a:rPr lang="en-US" u="sng">
                <a:solidFill>
                  <a:schemeClr val="hlink"/>
                </a:solidFill>
                <a:hlinkClick r:id="rId14"/>
              </a:rPr>
              <a:t>OR gate</a:t>
            </a:r>
            <a:r>
              <a:rPr lang="en-US"/>
              <a:t>, and a </a:t>
            </a:r>
            <a:r>
              <a:rPr lang="en-US" u="sng">
                <a:solidFill>
                  <a:schemeClr val="hlink"/>
                </a:solidFill>
                <a:hlinkClick r:id="rId15"/>
              </a:rPr>
              <a:t>product-of-sums expression</a:t>
            </a:r>
            <a:r>
              <a:rPr lang="en-US"/>
              <a:t> leads to OR gates feeding an AND gate.</a:t>
            </a:r>
            <a:r>
              <a:rPr lang="en-US" u="sng" baseline="30000">
                <a:solidFill>
                  <a:schemeClr val="hlink"/>
                </a:solidFill>
                <a:hlinkClick r:id="rId16"/>
              </a:rPr>
              <a:t>[8]</a:t>
            </a:r>
            <a:r>
              <a:rPr lang="en-US"/>
              <a:t> Karnaugh maps can also be used to simplify logic expressions in software design. Boolean conditions, as used for example in </a:t>
            </a:r>
            <a:r>
              <a:rPr lang="en-US" u="sng">
                <a:solidFill>
                  <a:schemeClr val="hlink"/>
                </a:solidFill>
                <a:hlinkClick r:id="rId17"/>
              </a:rPr>
              <a:t>conditional statements</a:t>
            </a:r>
            <a:r>
              <a:rPr lang="en-US"/>
              <a:t>, can get very complicated, which makes the code difficult to read and to maintain. Once minimised, canonical sum-of-products and product-of-sums expressions can be implemented directly using AND and OR logic operators.</a:t>
            </a:r>
            <a:r>
              <a:rPr lang="en-US" u="sng" baseline="30000">
                <a:solidFill>
                  <a:schemeClr val="hlink"/>
                </a:solidFill>
                <a:hlinkClick r:id="rId18"/>
              </a:rPr>
              <a:t>[9]</a:t>
            </a:r>
            <a:r>
              <a:rPr lang="en-US"/>
              <a:t> Diagrammatic and mechanical methods for minimizing simple logic expressions have existed since at least the medieval times. More systematic methods for minimizing complex expressions began to be developed in the early 1950s, but until the mid to late 1980s the Karnaugh map was the most common used in practice.</a:t>
            </a:r>
            <a:r>
              <a:rPr lang="en-US" u="sng" baseline="30000">
                <a:solidFill>
                  <a:schemeClr val="hlink"/>
                </a:solidFill>
                <a:hlinkClick r:id="rId19"/>
              </a:rPr>
              <a:t>[10]</a:t>
            </a:r>
            <a:endParaRPr baseline="30000"/>
          </a:p>
          <a:p>
            <a:pPr marL="0" lvl="0" indent="0" algn="l" rtl="0">
              <a:spcBef>
                <a:spcPts val="0"/>
              </a:spcBef>
              <a:spcAft>
                <a:spcPts val="0"/>
              </a:spcAft>
              <a:buNone/>
            </a:pPr>
            <a:endParaRPr baseline="30000"/>
          </a:p>
          <a:p>
            <a:pPr marL="0" lvl="0" indent="0" algn="l" rtl="0">
              <a:spcBef>
                <a:spcPts val="0"/>
              </a:spcBef>
              <a:spcAft>
                <a:spcPts val="0"/>
              </a:spcAft>
              <a:buNone/>
            </a:pPr>
            <a:r>
              <a:rPr lang="en-US"/>
              <a:t>The </a:t>
            </a:r>
            <a:r>
              <a:rPr lang="en-US" b="1"/>
              <a:t>Quine–McCluskey algorithm</a:t>
            </a:r>
            <a:r>
              <a:rPr lang="en-US"/>
              <a:t> (</a:t>
            </a:r>
            <a:r>
              <a:rPr lang="en-US" b="1"/>
              <a:t>QMC</a:t>
            </a:r>
            <a:r>
              <a:rPr lang="en-US"/>
              <a:t>), also known as the </a:t>
            </a:r>
            <a:r>
              <a:rPr lang="en-US" b="1"/>
              <a:t>method of prime implicants</a:t>
            </a:r>
            <a:r>
              <a:rPr lang="en-US"/>
              <a:t>, is a method used for </a:t>
            </a:r>
            <a:r>
              <a:rPr lang="en-US" u="sng">
                <a:solidFill>
                  <a:schemeClr val="hlink"/>
                </a:solidFill>
                <a:hlinkClick r:id="rId20"/>
              </a:rPr>
              <a:t>minimization</a:t>
            </a:r>
            <a:r>
              <a:rPr lang="en-US"/>
              <a:t> of </a:t>
            </a:r>
            <a:r>
              <a:rPr lang="en-US" u="sng">
                <a:solidFill>
                  <a:schemeClr val="hlink"/>
                </a:solidFill>
                <a:hlinkClick r:id="rId21"/>
              </a:rPr>
              <a:t>Boolean functions</a:t>
            </a:r>
            <a:r>
              <a:rPr lang="en-US"/>
              <a:t> that was developed by </a:t>
            </a:r>
            <a:r>
              <a:rPr lang="en-US" u="sng">
                <a:solidFill>
                  <a:schemeClr val="hlink"/>
                </a:solidFill>
                <a:hlinkClick r:id="rId22"/>
              </a:rPr>
              <a:t>Willard V. Quine</a:t>
            </a:r>
            <a:r>
              <a:rPr lang="en-US"/>
              <a:t> in 1952</a:t>
            </a:r>
            <a:r>
              <a:rPr lang="en-US" u="sng" baseline="30000">
                <a:solidFill>
                  <a:schemeClr val="hlink"/>
                </a:solidFill>
                <a:hlinkClick r:id="rId23"/>
              </a:rPr>
              <a:t>[1]</a:t>
            </a:r>
            <a:r>
              <a:rPr lang="en-US" u="sng" baseline="30000">
                <a:solidFill>
                  <a:schemeClr val="hlink"/>
                </a:solidFill>
                <a:hlinkClick r:id="rId24"/>
              </a:rPr>
              <a:t>[2]</a:t>
            </a:r>
            <a:r>
              <a:rPr lang="en-US"/>
              <a:t> and extended by </a:t>
            </a:r>
            <a:r>
              <a:rPr lang="en-US" u="sng">
                <a:solidFill>
                  <a:schemeClr val="hlink"/>
                </a:solidFill>
                <a:hlinkClick r:id="rId25"/>
              </a:rPr>
              <a:t>Edward J. McCluskey</a:t>
            </a:r>
            <a:r>
              <a:rPr lang="en-US"/>
              <a:t> in 1956. The Quine–McCluskey algorithm is functionally identical to </a:t>
            </a:r>
            <a:r>
              <a:rPr lang="en-US" u="sng">
                <a:solidFill>
                  <a:schemeClr val="hlink"/>
                </a:solidFill>
                <a:hlinkClick r:id="rId26"/>
              </a:rPr>
              <a:t>Karnaugh mapping</a:t>
            </a:r>
            <a:r>
              <a:rPr lang="en-US"/>
              <a:t>, but the tabular form makes it more efficient for use in computer algorithms, and it also gives a deterministic way to check that the minimal form of a Boolean function has been reached. It is sometimes referred to as the tabulation method. </a:t>
            </a:r>
            <a:endParaRPr/>
          </a:p>
          <a:p>
            <a:pPr marL="0" lvl="0" indent="0" algn="l" rtl="0">
              <a:spcBef>
                <a:spcPts val="0"/>
              </a:spcBef>
              <a:spcAft>
                <a:spcPts val="0"/>
              </a:spcAft>
              <a:buNone/>
            </a:pPr>
            <a:r>
              <a:rPr lang="en-US"/>
              <a:t>The method involves two steps: </a:t>
            </a:r>
            <a:endParaRPr/>
          </a:p>
          <a:p>
            <a:pPr marL="0" lvl="0" indent="-76200" algn="l" rtl="0">
              <a:spcBef>
                <a:spcPts val="0"/>
              </a:spcBef>
              <a:spcAft>
                <a:spcPts val="0"/>
              </a:spcAft>
              <a:buClr>
                <a:schemeClr val="dk1"/>
              </a:buClr>
              <a:buSzPts val="1200"/>
              <a:buFont typeface="Calibri"/>
              <a:buAutoNum type="arabicPeriod"/>
            </a:pPr>
            <a:r>
              <a:rPr lang="en-US"/>
              <a:t>Finding all </a:t>
            </a:r>
            <a:r>
              <a:rPr lang="en-US" u="sng">
                <a:solidFill>
                  <a:schemeClr val="hlink"/>
                </a:solidFill>
                <a:hlinkClick r:id="rId27"/>
              </a:rPr>
              <a:t>prime implicants</a:t>
            </a:r>
            <a:r>
              <a:rPr lang="en-US"/>
              <a:t> of the function.</a:t>
            </a:r>
            <a:endParaRPr/>
          </a:p>
          <a:p>
            <a:pPr marL="0" lvl="0" indent="-76200" algn="l" rtl="0">
              <a:spcBef>
                <a:spcPts val="0"/>
              </a:spcBef>
              <a:spcAft>
                <a:spcPts val="0"/>
              </a:spcAft>
              <a:buClr>
                <a:schemeClr val="dk1"/>
              </a:buClr>
              <a:buSzPts val="1200"/>
              <a:buFont typeface="Calibri"/>
              <a:buAutoNum type="arabicPeriod"/>
            </a:pPr>
            <a:r>
              <a:rPr lang="en-US"/>
              <a:t>Use those prime implicants in a </a:t>
            </a:r>
            <a:r>
              <a:rPr lang="en-US" i="1"/>
              <a:t>prime implicant chart</a:t>
            </a:r>
            <a:r>
              <a:rPr lang="en-US"/>
              <a:t> to find the essential prime implicants of the function, as well as other prime implicants that are necessary to cover the function.</a:t>
            </a:r>
            <a:endParaRPr/>
          </a:p>
          <a:p>
            <a:pPr marL="0" lvl="0" indent="0" algn="l" rtl="0">
              <a:spcBef>
                <a:spcPts val="0"/>
              </a:spcBef>
              <a:spcAft>
                <a:spcPts val="0"/>
              </a:spcAft>
              <a:buNone/>
            </a:pPr>
            <a:endParaRPr/>
          </a:p>
        </p:txBody>
      </p:sp>
      <p:sp>
        <p:nvSpPr>
          <p:cNvPr id="355" name="Google Shape;35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
        <p:nvSpPr>
          <p:cNvPr id="2" name="Date Placeholder 1">
            <a:extLst>
              <a:ext uri="{FF2B5EF4-FFF2-40B4-BE49-F238E27FC236}">
                <a16:creationId xmlns:a16="http://schemas.microsoft.com/office/drawing/2014/main" id="{363C9259-9953-4624-BA84-70674B636211}"/>
              </a:ext>
            </a:extLst>
          </p:cNvPr>
          <p:cNvSpPr>
            <a:spLocks noGrp="1"/>
          </p:cNvSpPr>
          <p:nvPr>
            <p:ph type="dt" idx="10"/>
          </p:nvPr>
        </p:nvSpPr>
        <p:spPr/>
        <p:txBody>
          <a:bodyPr/>
          <a:lstStyle/>
          <a:p>
            <a:fld id="{D12ADC1B-126E-43E9-804C-B2626DA49098}" type="datetime1">
              <a:rPr lang="en-US" smtClean="0"/>
              <a:t>6/21/2024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Date Placeholder 1">
            <a:extLst>
              <a:ext uri="{FF2B5EF4-FFF2-40B4-BE49-F238E27FC236}">
                <a16:creationId xmlns:a16="http://schemas.microsoft.com/office/drawing/2014/main" id="{111CC4D0-1625-4AD6-AD84-FD0B48B69B2D}"/>
              </a:ext>
            </a:extLst>
          </p:cNvPr>
          <p:cNvSpPr>
            <a:spLocks noGrp="1"/>
          </p:cNvSpPr>
          <p:nvPr>
            <p:ph type="dt" idx="10"/>
          </p:nvPr>
        </p:nvSpPr>
        <p:spPr/>
        <p:txBody>
          <a:bodyPr/>
          <a:lstStyle/>
          <a:p>
            <a:fld id="{A0B20B60-C0BF-4D0D-9B03-90E1A8F9F368}" type="datetime1">
              <a:rPr lang="en-US" smtClean="0"/>
              <a:t>6/21/2024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Date Placeholder 1">
            <a:extLst>
              <a:ext uri="{FF2B5EF4-FFF2-40B4-BE49-F238E27FC236}">
                <a16:creationId xmlns:a16="http://schemas.microsoft.com/office/drawing/2014/main" id="{1A62923B-92D1-443C-8537-2DDDE4AC141B}"/>
              </a:ext>
            </a:extLst>
          </p:cNvPr>
          <p:cNvSpPr>
            <a:spLocks noGrp="1"/>
          </p:cNvSpPr>
          <p:nvPr>
            <p:ph type="dt" idx="10"/>
          </p:nvPr>
        </p:nvSpPr>
        <p:spPr/>
        <p:txBody>
          <a:bodyPr/>
          <a:lstStyle/>
          <a:p>
            <a:fld id="{743638DA-686E-4C02-8CAE-6C173510ACB4}" type="datetime1">
              <a:rPr lang="en-US" smtClean="0"/>
              <a:t>6/21/2024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1" name="Google Shape;52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Date Placeholder 1">
            <a:extLst>
              <a:ext uri="{FF2B5EF4-FFF2-40B4-BE49-F238E27FC236}">
                <a16:creationId xmlns:a16="http://schemas.microsoft.com/office/drawing/2014/main" id="{0A5E45E7-2317-4207-A6AA-2458E7DB61B1}"/>
              </a:ext>
            </a:extLst>
          </p:cNvPr>
          <p:cNvSpPr>
            <a:spLocks noGrp="1"/>
          </p:cNvSpPr>
          <p:nvPr>
            <p:ph type="dt" idx="10"/>
          </p:nvPr>
        </p:nvSpPr>
        <p:spPr/>
        <p:txBody>
          <a:bodyPr/>
          <a:lstStyle/>
          <a:p>
            <a:fld id="{34F51FFC-E40F-4643-AC44-C3BAF3D9C0E3}" type="datetime1">
              <a:rPr lang="en-US" smtClean="0"/>
              <a:t>6/21/2024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1" name="Google Shape;551;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From the three trials conducted previously, obtained the following data which is attached to the graph. On this graph, it can be seen that the red line represents the desired movement. From each experiment, there were a number of errors caused by several factors. One of them is the delay that occurs in the movement of the sensor system to the movement system. </a:t>
            </a:r>
            <a:endParaRPr/>
          </a:p>
        </p:txBody>
      </p:sp>
      <p:sp>
        <p:nvSpPr>
          <p:cNvPr id="552" name="Google Shape;552;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
        <p:nvSpPr>
          <p:cNvPr id="2" name="Date Placeholder 1">
            <a:extLst>
              <a:ext uri="{FF2B5EF4-FFF2-40B4-BE49-F238E27FC236}">
                <a16:creationId xmlns:a16="http://schemas.microsoft.com/office/drawing/2014/main" id="{1986F71E-FF19-4594-97BB-9F5A0ED936E6}"/>
              </a:ext>
            </a:extLst>
          </p:cNvPr>
          <p:cNvSpPr>
            <a:spLocks noGrp="1"/>
          </p:cNvSpPr>
          <p:nvPr>
            <p:ph type="dt" idx="10"/>
          </p:nvPr>
        </p:nvSpPr>
        <p:spPr/>
        <p:txBody>
          <a:bodyPr/>
          <a:lstStyle/>
          <a:p>
            <a:fld id="{60699AD4-C847-4EA3-9F99-69127302564E}" type="datetime1">
              <a:rPr lang="en-US" smtClean="0"/>
              <a:t>6/21/2024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7" name="Google Shape;997;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Date Placeholder 1">
            <a:extLst>
              <a:ext uri="{FF2B5EF4-FFF2-40B4-BE49-F238E27FC236}">
                <a16:creationId xmlns:a16="http://schemas.microsoft.com/office/drawing/2014/main" id="{9DEDF1D2-9AB8-4B96-85D6-0CEE2A08B87D}"/>
              </a:ext>
            </a:extLst>
          </p:cNvPr>
          <p:cNvSpPr>
            <a:spLocks noGrp="1"/>
          </p:cNvSpPr>
          <p:nvPr>
            <p:ph type="dt" idx="10"/>
          </p:nvPr>
        </p:nvSpPr>
        <p:spPr/>
        <p:txBody>
          <a:bodyPr/>
          <a:lstStyle/>
          <a:p>
            <a:fld id="{6E7B820D-82C1-4864-B59E-2305E2A811F3}" type="datetime1">
              <a:rPr lang="en-US" smtClean="0"/>
              <a:t>6/21/2024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_02" userDrawn="1">
  <p:cSld name="Title Slide_02">
    <p:spTree>
      <p:nvGrpSpPr>
        <p:cNvPr id="1" name="Shape 15"/>
        <p:cNvGrpSpPr/>
        <p:nvPr/>
      </p:nvGrpSpPr>
      <p:grpSpPr>
        <a:xfrm>
          <a:off x="0" y="0"/>
          <a:ext cx="0" cy="0"/>
          <a:chOff x="0" y="0"/>
          <a:chExt cx="0" cy="0"/>
        </a:xfrm>
      </p:grpSpPr>
      <p:sp>
        <p:nvSpPr>
          <p:cNvPr id="16" name="Google Shape;16;p65"/>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7" name="Google Shape;17;p65"/>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Corbel"/>
              <a:buNone/>
              <a:defRPr sz="5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8" name="Google Shape;18;p65"/>
          <p:cNvSpPr txBox="1">
            <a:spLocks noGrp="1"/>
          </p:cNvSpPr>
          <p:nvPr>
            <p:ph type="subTitle" idx="1"/>
          </p:nvPr>
        </p:nvSpPr>
        <p:spPr>
          <a:xfrm>
            <a:off x="6343650" y="4279971"/>
            <a:ext cx="514350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None/>
              <a:defRPr sz="1800" b="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65"/>
          <p:cNvSpPr>
            <a:spLocks noGrp="1"/>
          </p:cNvSpPr>
          <p:nvPr>
            <p:ph type="pic" idx="2"/>
          </p:nvPr>
        </p:nvSpPr>
        <p:spPr>
          <a:xfrm>
            <a:off x="710812" y="728545"/>
            <a:ext cx="5305661" cy="5305661"/>
          </a:xfrm>
          <a:prstGeom prst="ellipse">
            <a:avLst/>
          </a:prstGeom>
          <a:solidFill>
            <a:schemeClr val="lt2"/>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20" name="Google Shape;20;p65"/>
          <p:cNvGrpSpPr/>
          <p:nvPr/>
        </p:nvGrpSpPr>
        <p:grpSpPr>
          <a:xfrm>
            <a:off x="-1728302" y="-2049517"/>
            <a:ext cx="8917229" cy="10769768"/>
            <a:chOff x="11114088" y="2241550"/>
            <a:chExt cx="1905000" cy="2354263"/>
          </a:xfrm>
        </p:grpSpPr>
        <p:sp>
          <p:nvSpPr>
            <p:cNvPr id="21" name="Google Shape;21;p65"/>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65"/>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24" name="Google Shape;24;p65"/>
          <p:cNvCxnSpPr/>
          <p:nvPr/>
        </p:nvCxnSpPr>
        <p:spPr>
          <a:xfrm>
            <a:off x="6469778" y="4233582"/>
            <a:ext cx="2532336" cy="0"/>
          </a:xfrm>
          <a:prstGeom prst="straightConnector1">
            <a:avLst/>
          </a:prstGeom>
          <a:noFill/>
          <a:ln w="9525" cap="flat" cmpd="sng">
            <a:solidFill>
              <a:schemeClr val="lt1"/>
            </a:solidFill>
            <a:prstDash val="solid"/>
            <a:miter lim="800000"/>
            <a:headEnd type="none" w="sm" len="sm"/>
            <a:tailEnd type="none" w="sm" len="sm"/>
          </a:ln>
        </p:spPr>
      </p:cxnSp>
      <p:sp>
        <p:nvSpPr>
          <p:cNvPr id="4" name="Picture Placeholder 3">
            <a:extLst>
              <a:ext uri="{FF2B5EF4-FFF2-40B4-BE49-F238E27FC236}">
                <a16:creationId xmlns:a16="http://schemas.microsoft.com/office/drawing/2014/main" id="{0BEA2D40-9707-4343-2E19-F73064011B90}"/>
              </a:ext>
            </a:extLst>
          </p:cNvPr>
          <p:cNvSpPr>
            <a:spLocks noGrp="1"/>
          </p:cNvSpPr>
          <p:nvPr>
            <p:ph type="pic" sz="quarter" idx="10" hasCustomPrompt="1"/>
          </p:nvPr>
        </p:nvSpPr>
        <p:spPr>
          <a:xfrm>
            <a:off x="10972800" y="5680075"/>
            <a:ext cx="1093788" cy="984250"/>
          </a:xfrm>
        </p:spPr>
        <p:txBody>
          <a:bodyPr anchor="ctr">
            <a:normAutofit/>
          </a:bodyPr>
          <a:lstStyle>
            <a:lvl1pPr marL="50800" indent="0" algn="ctr">
              <a:buNone/>
              <a:defRPr sz="20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defRPr>
            </a:lvl1pPr>
          </a:lstStyle>
          <a:p>
            <a:r>
              <a:rPr lang="en-US" dirty="0"/>
              <a:t>Picture</a:t>
            </a:r>
            <a:endParaRPr lang="en-ID" dirty="0"/>
          </a:p>
        </p:txBody>
      </p:sp>
      <p:sp>
        <p:nvSpPr>
          <p:cNvPr id="6" name="Text Placeholder 5">
            <a:extLst>
              <a:ext uri="{FF2B5EF4-FFF2-40B4-BE49-F238E27FC236}">
                <a16:creationId xmlns:a16="http://schemas.microsoft.com/office/drawing/2014/main" id="{3D00219D-D601-BB06-8E26-01DE850EB457}"/>
              </a:ext>
            </a:extLst>
          </p:cNvPr>
          <p:cNvSpPr>
            <a:spLocks noGrp="1"/>
          </p:cNvSpPr>
          <p:nvPr>
            <p:ph type="body" sz="quarter" idx="11" hasCustomPrompt="1"/>
          </p:nvPr>
        </p:nvSpPr>
        <p:spPr>
          <a:xfrm>
            <a:off x="6016473" y="5679786"/>
            <a:ext cx="4788035" cy="984250"/>
          </a:xfrm>
        </p:spPr>
        <p:txBody>
          <a:bodyPr anchor="ctr"/>
          <a:lstStyle>
            <a:lvl1pPr marL="50800" indent="0">
              <a:buNone/>
              <a:defRPr b="1" cap="none" spc="50">
                <a:ln w="9525" cmpd="sng">
                  <a:solidFill>
                    <a:schemeClr val="accent1"/>
                  </a:solidFill>
                  <a:prstDash val="solid"/>
                </a:ln>
                <a:solidFill>
                  <a:srgbClr val="70AD47">
                    <a:tint val="1000"/>
                  </a:srgbClr>
                </a:solidFill>
                <a:effectLst>
                  <a:glow rad="38100">
                    <a:schemeClr val="accent1">
                      <a:alpha val="40000"/>
                    </a:schemeClr>
                  </a:glow>
                </a:effectLst>
              </a:defRPr>
            </a:lvl1pPr>
          </a:lstStyle>
          <a:p>
            <a:pPr lvl="0"/>
            <a:r>
              <a:rPr lang="en-US" dirty="0"/>
              <a:t>Click to add text</a:t>
            </a:r>
            <a:endParaRPr lang="en-ID"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02">
  <p:cSld name="Title and Content 02">
    <p:spTree>
      <p:nvGrpSpPr>
        <p:cNvPr id="1" name="Shape 156"/>
        <p:cNvGrpSpPr/>
        <p:nvPr/>
      </p:nvGrpSpPr>
      <p:grpSpPr>
        <a:xfrm>
          <a:off x="0" y="0"/>
          <a:ext cx="0" cy="0"/>
          <a:chOff x="0" y="0"/>
          <a:chExt cx="0" cy="0"/>
        </a:xfrm>
      </p:grpSpPr>
      <p:sp>
        <p:nvSpPr>
          <p:cNvPr id="157" name="Google Shape;157;p76"/>
          <p:cNvSpPr txBox="1">
            <a:spLocks noGrp="1"/>
          </p:cNvSpPr>
          <p:nvPr>
            <p:ph type="title"/>
          </p:nvPr>
        </p:nvSpPr>
        <p:spPr>
          <a:xfrm>
            <a:off x="515938" y="499595"/>
            <a:ext cx="4937211" cy="132556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76"/>
          <p:cNvSpPr txBox="1">
            <a:spLocks noGrp="1"/>
          </p:cNvSpPr>
          <p:nvPr>
            <p:ph type="body" idx="1"/>
          </p:nvPr>
        </p:nvSpPr>
        <p:spPr>
          <a:xfrm>
            <a:off x="538960" y="1825625"/>
            <a:ext cx="4914189" cy="4351338"/>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76"/>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76"/>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 name="Google Shape;162;p76"/>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63" name="Google Shape;163;p76"/>
          <p:cNvSpPr/>
          <p:nvPr/>
        </p:nvSpPr>
        <p:spPr>
          <a:xfrm>
            <a:off x="7854462" y="988536"/>
            <a:ext cx="4329129" cy="4880927"/>
          </a:xfrm>
          <a:prstGeom prst="rect">
            <a:avLst/>
          </a:prstGeom>
          <a:solidFill>
            <a:schemeClr val="accent1"/>
          </a:solidFill>
          <a:ln w="12700" cap="flat" cmpd="sng">
            <a:solidFill>
              <a:srgbClr val="20405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76"/>
          <p:cNvSpPr/>
          <p:nvPr/>
        </p:nvSpPr>
        <p:spPr>
          <a:xfrm>
            <a:off x="5107816" y="633613"/>
            <a:ext cx="5571908" cy="5571906"/>
          </a:xfrm>
          <a:prstGeom prst="ellipse">
            <a:avLst/>
          </a:prstGeom>
          <a:solidFill>
            <a:schemeClr val="lt2">
              <a:alpha val="5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76"/>
          <p:cNvSpPr>
            <a:spLocks noGrp="1"/>
          </p:cNvSpPr>
          <p:nvPr>
            <p:ph type="pic" idx="2"/>
          </p:nvPr>
        </p:nvSpPr>
        <p:spPr>
          <a:xfrm>
            <a:off x="5455212" y="988536"/>
            <a:ext cx="4884848" cy="4884848"/>
          </a:xfrm>
          <a:prstGeom prst="ellipse">
            <a:avLst/>
          </a:prstGeom>
          <a:solidFill>
            <a:srgbClr val="D8D8D8"/>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03">
  <p:cSld name="Title and Content 03">
    <p:spTree>
      <p:nvGrpSpPr>
        <p:cNvPr id="1" name="Shape 166"/>
        <p:cNvGrpSpPr/>
        <p:nvPr/>
      </p:nvGrpSpPr>
      <p:grpSpPr>
        <a:xfrm>
          <a:off x="0" y="0"/>
          <a:ext cx="0" cy="0"/>
          <a:chOff x="0" y="0"/>
          <a:chExt cx="0" cy="0"/>
        </a:xfrm>
      </p:grpSpPr>
      <p:sp>
        <p:nvSpPr>
          <p:cNvPr id="167" name="Google Shape;167;p77"/>
          <p:cNvSpPr/>
          <p:nvPr/>
        </p:nvSpPr>
        <p:spPr>
          <a:xfrm>
            <a:off x="8308181" y="1630018"/>
            <a:ext cx="3883819" cy="437321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77"/>
          <p:cNvSpPr/>
          <p:nvPr/>
        </p:nvSpPr>
        <p:spPr>
          <a:xfrm>
            <a:off x="9833702" y="1823757"/>
            <a:ext cx="832104" cy="832104"/>
          </a:xfrm>
          <a:prstGeom prst="ellipse">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77"/>
          <p:cNvSpPr>
            <a:spLocks noGrp="1"/>
          </p:cNvSpPr>
          <p:nvPr>
            <p:ph type="pic" idx="2"/>
          </p:nvPr>
        </p:nvSpPr>
        <p:spPr>
          <a:xfrm>
            <a:off x="9998318" y="1988373"/>
            <a:ext cx="502873" cy="502873"/>
          </a:xfrm>
          <a:prstGeom prst="rect">
            <a:avLst/>
          </a:prstGeom>
          <a:noFill/>
          <a:ln>
            <a:noFill/>
          </a:ln>
        </p:spPr>
        <p:txBody>
          <a:bodyPr spcFirstLastPara="1" wrap="square" lIns="0" tIns="45700" rIns="0" bIns="45700" anchor="ctr" anchorCtr="0">
            <a:noAutofit/>
          </a:bodyPr>
          <a:lstStyle>
            <a:lvl1pPr marR="0" lvl="0" algn="ctr" rtl="0">
              <a:lnSpc>
                <a:spcPct val="90000"/>
              </a:lnSpc>
              <a:spcBef>
                <a:spcPts val="10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0" name="Google Shape;170;p77"/>
          <p:cNvSpPr/>
          <p:nvPr/>
        </p:nvSpPr>
        <p:spPr>
          <a:xfrm>
            <a:off x="0" y="1630018"/>
            <a:ext cx="3883819" cy="437321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77"/>
          <p:cNvSpPr/>
          <p:nvPr/>
        </p:nvSpPr>
        <p:spPr>
          <a:xfrm>
            <a:off x="1526011" y="1823757"/>
            <a:ext cx="832104" cy="832104"/>
          </a:xfrm>
          <a:prstGeom prst="ellipse">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77"/>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77"/>
          <p:cNvSpPr txBox="1">
            <a:spLocks noGrp="1"/>
          </p:cNvSpPr>
          <p:nvPr>
            <p:ph type="body" idx="1"/>
          </p:nvPr>
        </p:nvSpPr>
        <p:spPr>
          <a:xfrm>
            <a:off x="219126" y="3207024"/>
            <a:ext cx="3445566" cy="2504663"/>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77"/>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 name="Google Shape;176;p77"/>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 name="Google Shape;177;p77"/>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78" name="Google Shape;178;p77"/>
          <p:cNvSpPr>
            <a:spLocks noGrp="1"/>
          </p:cNvSpPr>
          <p:nvPr>
            <p:ph type="pic" idx="3"/>
          </p:nvPr>
        </p:nvSpPr>
        <p:spPr>
          <a:xfrm>
            <a:off x="3883819" y="1630018"/>
            <a:ext cx="4424362" cy="4373217"/>
          </a:xfrm>
          <a:prstGeom prst="rect">
            <a:avLst/>
          </a:prstGeom>
          <a:solidFill>
            <a:srgbClr val="D0CECE"/>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9" name="Google Shape;179;p77"/>
          <p:cNvSpPr txBox="1">
            <a:spLocks noGrp="1"/>
          </p:cNvSpPr>
          <p:nvPr>
            <p:ph type="body" idx="4"/>
          </p:nvPr>
        </p:nvSpPr>
        <p:spPr>
          <a:xfrm>
            <a:off x="8527490" y="3207024"/>
            <a:ext cx="3445200" cy="2504663"/>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77"/>
          <p:cNvSpPr txBox="1">
            <a:spLocks noGrp="1"/>
          </p:cNvSpPr>
          <p:nvPr>
            <p:ph type="body" idx="5"/>
          </p:nvPr>
        </p:nvSpPr>
        <p:spPr>
          <a:xfrm>
            <a:off x="219126" y="2711636"/>
            <a:ext cx="3445566"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1800"/>
              <a:buNone/>
              <a:defRPr sz="1800" b="1" cap="none">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77"/>
          <p:cNvSpPr txBox="1">
            <a:spLocks noGrp="1"/>
          </p:cNvSpPr>
          <p:nvPr>
            <p:ph type="body" idx="6"/>
          </p:nvPr>
        </p:nvSpPr>
        <p:spPr>
          <a:xfrm>
            <a:off x="8527124" y="2711636"/>
            <a:ext cx="3445566"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1800"/>
              <a:buNone/>
              <a:defRPr sz="1800" b="1" cap="none">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77"/>
          <p:cNvSpPr>
            <a:spLocks noGrp="1"/>
          </p:cNvSpPr>
          <p:nvPr>
            <p:ph type="pic" idx="7"/>
          </p:nvPr>
        </p:nvSpPr>
        <p:spPr>
          <a:xfrm>
            <a:off x="1690627" y="1988373"/>
            <a:ext cx="502873" cy="502873"/>
          </a:xfrm>
          <a:prstGeom prst="rect">
            <a:avLst/>
          </a:prstGeom>
          <a:noFill/>
          <a:ln>
            <a:noFill/>
          </a:ln>
        </p:spPr>
        <p:txBody>
          <a:bodyPr spcFirstLastPara="1" wrap="square" lIns="0" tIns="45700" rIns="0" bIns="45700" anchor="ctr" anchorCtr="0">
            <a:noAutofit/>
          </a:bodyPr>
          <a:lstStyle>
            <a:lvl1pPr marR="0" lvl="0" algn="ctr" rtl="0">
              <a:lnSpc>
                <a:spcPct val="90000"/>
              </a:lnSpc>
              <a:spcBef>
                <a:spcPts val="10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95"/>
        <p:cNvGrpSpPr/>
        <p:nvPr/>
      </p:nvGrpSpPr>
      <p:grpSpPr>
        <a:xfrm>
          <a:off x="0" y="0"/>
          <a:ext cx="0" cy="0"/>
          <a:chOff x="0" y="0"/>
          <a:chExt cx="0" cy="0"/>
        </a:xfrm>
      </p:grpSpPr>
      <p:sp>
        <p:nvSpPr>
          <p:cNvPr id="196" name="Google Shape;196;p79"/>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79"/>
          <p:cNvSpPr txBox="1">
            <a:spLocks noGrp="1"/>
          </p:cNvSpPr>
          <p:nvPr>
            <p:ph type="title"/>
          </p:nvPr>
        </p:nvSpPr>
        <p:spPr>
          <a:xfrm>
            <a:off x="831850" y="182563"/>
            <a:ext cx="10515600" cy="940181"/>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Corbel"/>
              <a:buNone/>
              <a:defRPr sz="4000" b="1"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79"/>
          <p:cNvSpPr/>
          <p:nvPr/>
        </p:nvSpPr>
        <p:spPr>
          <a:xfrm>
            <a:off x="11371669" y="6409397"/>
            <a:ext cx="280051" cy="28005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 name="Google Shape;200;p79"/>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rgbClr val="2C567A"/>
                </a:solidFill>
                <a:latin typeface="Calibri"/>
                <a:ea typeface="Calibri"/>
                <a:cs typeface="Calibri"/>
                <a:sym typeface="Calibri"/>
              </a:defRPr>
            </a:lvl1pPr>
            <a:lvl2pPr marL="0" lvl="1" indent="0" algn="ctr">
              <a:spcBef>
                <a:spcPts val="0"/>
              </a:spcBef>
              <a:buNone/>
              <a:defRPr sz="900">
                <a:solidFill>
                  <a:srgbClr val="2C567A"/>
                </a:solidFill>
                <a:latin typeface="Calibri"/>
                <a:ea typeface="Calibri"/>
                <a:cs typeface="Calibri"/>
                <a:sym typeface="Calibri"/>
              </a:defRPr>
            </a:lvl2pPr>
            <a:lvl3pPr marL="0" lvl="2" indent="0" algn="ctr">
              <a:spcBef>
                <a:spcPts val="0"/>
              </a:spcBef>
              <a:buNone/>
              <a:defRPr sz="900">
                <a:solidFill>
                  <a:srgbClr val="2C567A"/>
                </a:solidFill>
                <a:latin typeface="Calibri"/>
                <a:ea typeface="Calibri"/>
                <a:cs typeface="Calibri"/>
                <a:sym typeface="Calibri"/>
              </a:defRPr>
            </a:lvl3pPr>
            <a:lvl4pPr marL="0" lvl="3" indent="0" algn="ctr">
              <a:spcBef>
                <a:spcPts val="0"/>
              </a:spcBef>
              <a:buNone/>
              <a:defRPr sz="900">
                <a:solidFill>
                  <a:srgbClr val="2C567A"/>
                </a:solidFill>
                <a:latin typeface="Calibri"/>
                <a:ea typeface="Calibri"/>
                <a:cs typeface="Calibri"/>
                <a:sym typeface="Calibri"/>
              </a:defRPr>
            </a:lvl4pPr>
            <a:lvl5pPr marL="0" lvl="4" indent="0" algn="ctr">
              <a:spcBef>
                <a:spcPts val="0"/>
              </a:spcBef>
              <a:buNone/>
              <a:defRPr sz="900">
                <a:solidFill>
                  <a:srgbClr val="2C567A"/>
                </a:solidFill>
                <a:latin typeface="Calibri"/>
                <a:ea typeface="Calibri"/>
                <a:cs typeface="Calibri"/>
                <a:sym typeface="Calibri"/>
              </a:defRPr>
            </a:lvl5pPr>
            <a:lvl6pPr marL="0" lvl="5" indent="0" algn="ctr">
              <a:spcBef>
                <a:spcPts val="0"/>
              </a:spcBef>
              <a:buNone/>
              <a:defRPr sz="900">
                <a:solidFill>
                  <a:srgbClr val="2C567A"/>
                </a:solidFill>
                <a:latin typeface="Calibri"/>
                <a:ea typeface="Calibri"/>
                <a:cs typeface="Calibri"/>
                <a:sym typeface="Calibri"/>
              </a:defRPr>
            </a:lvl6pPr>
            <a:lvl7pPr marL="0" lvl="6" indent="0" algn="ctr">
              <a:spcBef>
                <a:spcPts val="0"/>
              </a:spcBef>
              <a:buNone/>
              <a:defRPr sz="900">
                <a:solidFill>
                  <a:srgbClr val="2C567A"/>
                </a:solidFill>
                <a:latin typeface="Calibri"/>
                <a:ea typeface="Calibri"/>
                <a:cs typeface="Calibri"/>
                <a:sym typeface="Calibri"/>
              </a:defRPr>
            </a:lvl7pPr>
            <a:lvl8pPr marL="0" lvl="7" indent="0" algn="ctr">
              <a:spcBef>
                <a:spcPts val="0"/>
              </a:spcBef>
              <a:buNone/>
              <a:defRPr sz="900">
                <a:solidFill>
                  <a:srgbClr val="2C567A"/>
                </a:solidFill>
                <a:latin typeface="Calibri"/>
                <a:ea typeface="Calibri"/>
                <a:cs typeface="Calibri"/>
                <a:sym typeface="Calibri"/>
              </a:defRPr>
            </a:lvl8pPr>
            <a:lvl9pPr marL="0" lvl="8" indent="0" algn="ctr">
              <a:spcBef>
                <a:spcPts val="0"/>
              </a:spcBef>
              <a:buNone/>
              <a:defRPr sz="900">
                <a:solidFill>
                  <a:srgbClr val="2C567A"/>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grpSp>
        <p:nvGrpSpPr>
          <p:cNvPr id="201" name="Google Shape;201;p79"/>
          <p:cNvGrpSpPr/>
          <p:nvPr/>
        </p:nvGrpSpPr>
        <p:grpSpPr>
          <a:xfrm rot="-5400000">
            <a:off x="1637386" y="1473113"/>
            <a:ext cx="8917229" cy="10769768"/>
            <a:chOff x="-1728302" y="-2049517"/>
            <a:chExt cx="8917229" cy="10769768"/>
          </a:xfrm>
        </p:grpSpPr>
        <p:sp>
          <p:nvSpPr>
            <p:cNvPr id="202" name="Google Shape;202;p79"/>
            <p:cNvSpPr/>
            <p:nvPr/>
          </p:nvSpPr>
          <p:spPr>
            <a:xfrm>
              <a:off x="754010" y="708293"/>
              <a:ext cx="5334029" cy="5334029"/>
            </a:xfrm>
            <a:prstGeom prst="ellipse">
              <a:avLst/>
            </a:prstGeom>
            <a:solidFill>
              <a:schemeClr val="lt1">
                <a:alpha val="1568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03" name="Google Shape;203;p79"/>
            <p:cNvGrpSpPr/>
            <p:nvPr/>
          </p:nvGrpSpPr>
          <p:grpSpPr>
            <a:xfrm>
              <a:off x="-1728302" y="-2049517"/>
              <a:ext cx="8917229" cy="10769768"/>
              <a:chOff x="11114088" y="2241550"/>
              <a:chExt cx="1905000" cy="2354263"/>
            </a:xfrm>
          </p:grpSpPr>
          <p:sp>
            <p:nvSpPr>
              <p:cNvPr id="204" name="Google Shape;204;p79"/>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79"/>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206" name="Google Shape;206;p79"/>
          <p:cNvSpPr txBox="1">
            <a:spLocks noGrp="1"/>
          </p:cNvSpPr>
          <p:nvPr>
            <p:ph type="body" idx="1"/>
          </p:nvPr>
        </p:nvSpPr>
        <p:spPr>
          <a:xfrm>
            <a:off x="831850" y="1153348"/>
            <a:ext cx="10515600" cy="648543"/>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07"/>
        <p:cNvGrpSpPr/>
        <p:nvPr/>
      </p:nvGrpSpPr>
      <p:grpSpPr>
        <a:xfrm>
          <a:off x="0" y="0"/>
          <a:ext cx="0" cy="0"/>
          <a:chOff x="0" y="0"/>
          <a:chExt cx="0" cy="0"/>
        </a:xfrm>
      </p:grpSpPr>
      <p:grpSp>
        <p:nvGrpSpPr>
          <p:cNvPr id="208" name="Google Shape;208;p80"/>
          <p:cNvGrpSpPr/>
          <p:nvPr/>
        </p:nvGrpSpPr>
        <p:grpSpPr>
          <a:xfrm rot="-2149226">
            <a:off x="7430044" y="-1843127"/>
            <a:ext cx="4436224" cy="5482435"/>
            <a:chOff x="11114088" y="2241550"/>
            <a:chExt cx="1905000" cy="2354263"/>
          </a:xfrm>
        </p:grpSpPr>
        <p:sp>
          <p:nvSpPr>
            <p:cNvPr id="209" name="Google Shape;209;p80"/>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80"/>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80"/>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2" name="Google Shape;212;p80"/>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80"/>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80"/>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15" name="Google Shape;215;p80"/>
          <p:cNvSpPr txBox="1">
            <a:spLocks noGrp="1"/>
          </p:cNvSpPr>
          <p:nvPr>
            <p:ph type="body" idx="1"/>
          </p:nvPr>
        </p:nvSpPr>
        <p:spPr>
          <a:xfrm>
            <a:off x="51593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2400"/>
              <a:buNone/>
              <a:defRPr sz="2400" b="1">
                <a:solidFill>
                  <a:schemeClr val="accent1"/>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6" name="Google Shape;216;p80"/>
          <p:cNvSpPr txBox="1">
            <a:spLocks noGrp="1"/>
          </p:cNvSpPr>
          <p:nvPr>
            <p:ph type="body" idx="2"/>
          </p:nvPr>
        </p:nvSpPr>
        <p:spPr>
          <a:xfrm>
            <a:off x="51593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7" name="Google Shape;217;p8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5"/>
              </a:buClr>
              <a:buSzPts val="2400"/>
              <a:buNone/>
              <a:defRPr sz="2400" b="1">
                <a:solidFill>
                  <a:schemeClr val="accent5"/>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8" name="Google Shape;218;p8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0" name="Google Shape;220;p80"/>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21"/>
        <p:cNvGrpSpPr/>
        <p:nvPr/>
      </p:nvGrpSpPr>
      <p:grpSpPr>
        <a:xfrm>
          <a:off x="0" y="0"/>
          <a:ext cx="0" cy="0"/>
          <a:chOff x="0" y="0"/>
          <a:chExt cx="0" cy="0"/>
        </a:xfrm>
      </p:grpSpPr>
      <p:sp>
        <p:nvSpPr>
          <p:cNvPr id="222" name="Google Shape;222;p81"/>
          <p:cNvSpPr>
            <a:spLocks noGrp="1"/>
          </p:cNvSpPr>
          <p:nvPr>
            <p:ph type="pic" idx="2"/>
          </p:nvPr>
        </p:nvSpPr>
        <p:spPr>
          <a:xfrm>
            <a:off x="6096000" y="768485"/>
            <a:ext cx="5305662" cy="5305662"/>
          </a:xfrm>
          <a:prstGeom prst="rect">
            <a:avLst/>
          </a:prstGeom>
          <a:solidFill>
            <a:schemeClr val="lt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grpSp>
        <p:nvGrpSpPr>
          <p:cNvPr id="223" name="Google Shape;223;p81"/>
          <p:cNvGrpSpPr/>
          <p:nvPr/>
        </p:nvGrpSpPr>
        <p:grpSpPr>
          <a:xfrm flipH="1">
            <a:off x="5400785" y="-2003509"/>
            <a:ext cx="8917229" cy="10769768"/>
            <a:chOff x="11114088" y="2241550"/>
            <a:chExt cx="1905000" cy="2354263"/>
          </a:xfrm>
        </p:grpSpPr>
        <p:sp>
          <p:nvSpPr>
            <p:cNvPr id="224" name="Google Shape;224;p81"/>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81"/>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6" name="Google Shape;226;p8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7" name="Google Shape;227;p8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Font typeface="Arial"/>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29"/>
        <p:cNvGrpSpPr/>
        <p:nvPr/>
      </p:nvGrpSpPr>
      <p:grpSpPr>
        <a:xfrm>
          <a:off x="0" y="0"/>
          <a:ext cx="0" cy="0"/>
          <a:chOff x="0" y="0"/>
          <a:chExt cx="0" cy="0"/>
        </a:xfrm>
      </p:grpSpPr>
      <p:grpSp>
        <p:nvGrpSpPr>
          <p:cNvPr id="230" name="Google Shape;230;p82"/>
          <p:cNvGrpSpPr/>
          <p:nvPr/>
        </p:nvGrpSpPr>
        <p:grpSpPr>
          <a:xfrm rot="-2149226">
            <a:off x="7430044" y="-1843127"/>
            <a:ext cx="4436224" cy="5482435"/>
            <a:chOff x="11114088" y="2241550"/>
            <a:chExt cx="1905000" cy="2354263"/>
          </a:xfrm>
        </p:grpSpPr>
        <p:sp>
          <p:nvSpPr>
            <p:cNvPr id="231" name="Google Shape;231;p82"/>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82"/>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82"/>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4" name="Google Shape;234;p82"/>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82"/>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82"/>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37" name="Google Shape;237;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8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82"/>
          <p:cNvSpPr txBox="1">
            <a:spLocks noGrp="1"/>
          </p:cNvSpPr>
          <p:nvPr>
            <p:ph type="body" idx="2"/>
          </p:nvPr>
        </p:nvSpPr>
        <p:spPr>
          <a:xfrm>
            <a:off x="5183188" y="457201"/>
            <a:ext cx="6172200" cy="540385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am Slide">
  <p:cSld name="Team Slide">
    <p:spTree>
      <p:nvGrpSpPr>
        <p:cNvPr id="1" name="Shape 25"/>
        <p:cNvGrpSpPr/>
        <p:nvPr/>
      </p:nvGrpSpPr>
      <p:grpSpPr>
        <a:xfrm>
          <a:off x="0" y="0"/>
          <a:ext cx="0" cy="0"/>
          <a:chOff x="0" y="0"/>
          <a:chExt cx="0" cy="0"/>
        </a:xfrm>
      </p:grpSpPr>
      <p:grpSp>
        <p:nvGrpSpPr>
          <p:cNvPr id="26" name="Google Shape;26;p66"/>
          <p:cNvGrpSpPr/>
          <p:nvPr/>
        </p:nvGrpSpPr>
        <p:grpSpPr>
          <a:xfrm rot="-2149226">
            <a:off x="7430044" y="-1843127"/>
            <a:ext cx="4436224" cy="5482435"/>
            <a:chOff x="11114088" y="2241550"/>
            <a:chExt cx="1905000" cy="2354263"/>
          </a:xfrm>
        </p:grpSpPr>
        <p:sp>
          <p:nvSpPr>
            <p:cNvPr id="27" name="Google Shape;27;p66"/>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28;p66"/>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29;p66"/>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0" name="Google Shape;30;p66"/>
          <p:cNvSpPr/>
          <p:nvPr/>
        </p:nvSpPr>
        <p:spPr>
          <a:xfrm>
            <a:off x="954140"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1;p66"/>
          <p:cNvSpPr/>
          <p:nvPr/>
        </p:nvSpPr>
        <p:spPr>
          <a:xfrm>
            <a:off x="3807539"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2;p66"/>
          <p:cNvSpPr/>
          <p:nvPr/>
        </p:nvSpPr>
        <p:spPr>
          <a:xfrm>
            <a:off x="6646275"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 name="Google Shape;33;p66"/>
          <p:cNvSpPr/>
          <p:nvPr/>
        </p:nvSpPr>
        <p:spPr>
          <a:xfrm>
            <a:off x="9498658"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 name="Google Shape;34;p66"/>
          <p:cNvSpPr/>
          <p:nvPr/>
        </p:nvSpPr>
        <p:spPr>
          <a:xfrm>
            <a:off x="4011967"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Google Shape;35;p66"/>
          <p:cNvSpPr/>
          <p:nvPr/>
        </p:nvSpPr>
        <p:spPr>
          <a:xfrm>
            <a:off x="6850703"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36;p66"/>
          <p:cNvSpPr/>
          <p:nvPr/>
        </p:nvSpPr>
        <p:spPr>
          <a:xfrm>
            <a:off x="9703086"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37;p66"/>
          <p:cNvSpPr/>
          <p:nvPr/>
        </p:nvSpPr>
        <p:spPr>
          <a:xfrm>
            <a:off x="1158568"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 name="Google Shape;38;p66"/>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6"/>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 name="Google Shape;41;p66"/>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 name="Google Shape;42;p66"/>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43" name="Google Shape;43;p66"/>
          <p:cNvSpPr>
            <a:spLocks noGrp="1"/>
          </p:cNvSpPr>
          <p:nvPr>
            <p:ph type="pic" idx="2"/>
          </p:nvPr>
        </p:nvSpPr>
        <p:spPr>
          <a:xfrm>
            <a:off x="1103638" y="1848535"/>
            <a:ext cx="1430337" cy="1430337"/>
          </a:xfrm>
          <a:prstGeom prst="ellipse">
            <a:avLst/>
          </a:prstGeom>
          <a:solidFill>
            <a:schemeClr val="lt2"/>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6"/>
          <p:cNvSpPr>
            <a:spLocks noGrp="1"/>
          </p:cNvSpPr>
          <p:nvPr>
            <p:ph type="pic" idx="3"/>
          </p:nvPr>
        </p:nvSpPr>
        <p:spPr>
          <a:xfrm>
            <a:off x="3957037" y="1848535"/>
            <a:ext cx="1430337" cy="1430337"/>
          </a:xfrm>
          <a:prstGeom prst="ellipse">
            <a:avLst/>
          </a:prstGeom>
          <a:solidFill>
            <a:schemeClr val="lt2"/>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6"/>
          <p:cNvSpPr>
            <a:spLocks noGrp="1"/>
          </p:cNvSpPr>
          <p:nvPr>
            <p:ph type="pic" idx="4"/>
          </p:nvPr>
        </p:nvSpPr>
        <p:spPr>
          <a:xfrm>
            <a:off x="6795773" y="1848535"/>
            <a:ext cx="1430337" cy="1430337"/>
          </a:xfrm>
          <a:prstGeom prst="ellipse">
            <a:avLst/>
          </a:prstGeom>
          <a:solidFill>
            <a:schemeClr val="lt2"/>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66"/>
          <p:cNvSpPr>
            <a:spLocks noGrp="1"/>
          </p:cNvSpPr>
          <p:nvPr>
            <p:ph type="pic" idx="5"/>
          </p:nvPr>
        </p:nvSpPr>
        <p:spPr>
          <a:xfrm>
            <a:off x="9648156" y="1848535"/>
            <a:ext cx="1430337" cy="1430337"/>
          </a:xfrm>
          <a:prstGeom prst="ellipse">
            <a:avLst/>
          </a:prstGeom>
          <a:solidFill>
            <a:schemeClr val="lt2"/>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47" name="Google Shape;47;p66"/>
          <p:cNvSpPr txBox="1">
            <a:spLocks noGrp="1"/>
          </p:cNvSpPr>
          <p:nvPr>
            <p:ph type="body" idx="1"/>
          </p:nvPr>
        </p:nvSpPr>
        <p:spPr>
          <a:xfrm>
            <a:off x="524454"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6"/>
          <p:cNvSpPr txBox="1">
            <a:spLocks noGrp="1"/>
          </p:cNvSpPr>
          <p:nvPr>
            <p:ph type="body" idx="6"/>
          </p:nvPr>
        </p:nvSpPr>
        <p:spPr>
          <a:xfrm>
            <a:off x="524454"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6"/>
          <p:cNvSpPr txBox="1">
            <a:spLocks noGrp="1"/>
          </p:cNvSpPr>
          <p:nvPr>
            <p:ph type="body" idx="7"/>
          </p:nvPr>
        </p:nvSpPr>
        <p:spPr>
          <a:xfrm>
            <a:off x="3377853"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6"/>
          <p:cNvSpPr txBox="1">
            <a:spLocks noGrp="1"/>
          </p:cNvSpPr>
          <p:nvPr>
            <p:ph type="body" idx="8"/>
          </p:nvPr>
        </p:nvSpPr>
        <p:spPr>
          <a:xfrm>
            <a:off x="3377853"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6"/>
          <p:cNvSpPr txBox="1">
            <a:spLocks noGrp="1"/>
          </p:cNvSpPr>
          <p:nvPr>
            <p:ph type="body" idx="9"/>
          </p:nvPr>
        </p:nvSpPr>
        <p:spPr>
          <a:xfrm>
            <a:off x="6216589"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66"/>
          <p:cNvSpPr txBox="1">
            <a:spLocks noGrp="1"/>
          </p:cNvSpPr>
          <p:nvPr>
            <p:ph type="body" idx="13"/>
          </p:nvPr>
        </p:nvSpPr>
        <p:spPr>
          <a:xfrm>
            <a:off x="6216589"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6"/>
          <p:cNvSpPr txBox="1">
            <a:spLocks noGrp="1"/>
          </p:cNvSpPr>
          <p:nvPr>
            <p:ph type="body" idx="14"/>
          </p:nvPr>
        </p:nvSpPr>
        <p:spPr>
          <a:xfrm>
            <a:off x="9068972"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66"/>
          <p:cNvSpPr txBox="1">
            <a:spLocks noGrp="1"/>
          </p:cNvSpPr>
          <p:nvPr>
            <p:ph type="body" idx="15"/>
          </p:nvPr>
        </p:nvSpPr>
        <p:spPr>
          <a:xfrm>
            <a:off x="9068972"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55"/>
        <p:cNvGrpSpPr/>
        <p:nvPr/>
      </p:nvGrpSpPr>
      <p:grpSpPr>
        <a:xfrm>
          <a:off x="0" y="0"/>
          <a:ext cx="0" cy="0"/>
          <a:chOff x="0" y="0"/>
          <a:chExt cx="0" cy="0"/>
        </a:xfrm>
      </p:grpSpPr>
      <p:sp>
        <p:nvSpPr>
          <p:cNvPr id="56" name="Google Shape;56;p67"/>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 name="Google Shape;57;p67"/>
          <p:cNvSpPr txBox="1">
            <a:spLocks noGrp="1"/>
          </p:cNvSpPr>
          <p:nvPr>
            <p:ph type="title"/>
          </p:nvPr>
        </p:nvSpPr>
        <p:spPr>
          <a:xfrm>
            <a:off x="831850" y="182563"/>
            <a:ext cx="10515600" cy="940181"/>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Corbel"/>
              <a:buNone/>
              <a:defRPr sz="4000" b="1"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67"/>
          <p:cNvSpPr txBox="1">
            <a:spLocks noGrp="1"/>
          </p:cNvSpPr>
          <p:nvPr>
            <p:ph type="body" idx="1"/>
          </p:nvPr>
        </p:nvSpPr>
        <p:spPr>
          <a:xfrm>
            <a:off x="2139388" y="1154832"/>
            <a:ext cx="7900525" cy="76446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800"/>
              <a:buNone/>
              <a:defRPr sz="1800" cap="none">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0" name="Google Shape;60;p67"/>
          <p:cNvSpPr/>
          <p:nvPr/>
        </p:nvSpPr>
        <p:spPr>
          <a:xfrm>
            <a:off x="11371669" y="6409397"/>
            <a:ext cx="280051" cy="28005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 name="Google Shape;61;p67"/>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rgbClr val="2C567A"/>
                </a:solidFill>
                <a:latin typeface="Calibri"/>
                <a:ea typeface="Calibri"/>
                <a:cs typeface="Calibri"/>
                <a:sym typeface="Calibri"/>
              </a:defRPr>
            </a:lvl1pPr>
            <a:lvl2pPr marL="0" lvl="1" indent="0" algn="ctr">
              <a:spcBef>
                <a:spcPts val="0"/>
              </a:spcBef>
              <a:buNone/>
              <a:defRPr sz="900">
                <a:solidFill>
                  <a:srgbClr val="2C567A"/>
                </a:solidFill>
                <a:latin typeface="Calibri"/>
                <a:ea typeface="Calibri"/>
                <a:cs typeface="Calibri"/>
                <a:sym typeface="Calibri"/>
              </a:defRPr>
            </a:lvl2pPr>
            <a:lvl3pPr marL="0" lvl="2" indent="0" algn="ctr">
              <a:spcBef>
                <a:spcPts val="0"/>
              </a:spcBef>
              <a:buNone/>
              <a:defRPr sz="900">
                <a:solidFill>
                  <a:srgbClr val="2C567A"/>
                </a:solidFill>
                <a:latin typeface="Calibri"/>
                <a:ea typeface="Calibri"/>
                <a:cs typeface="Calibri"/>
                <a:sym typeface="Calibri"/>
              </a:defRPr>
            </a:lvl3pPr>
            <a:lvl4pPr marL="0" lvl="3" indent="0" algn="ctr">
              <a:spcBef>
                <a:spcPts val="0"/>
              </a:spcBef>
              <a:buNone/>
              <a:defRPr sz="900">
                <a:solidFill>
                  <a:srgbClr val="2C567A"/>
                </a:solidFill>
                <a:latin typeface="Calibri"/>
                <a:ea typeface="Calibri"/>
                <a:cs typeface="Calibri"/>
                <a:sym typeface="Calibri"/>
              </a:defRPr>
            </a:lvl4pPr>
            <a:lvl5pPr marL="0" lvl="4" indent="0" algn="ctr">
              <a:spcBef>
                <a:spcPts val="0"/>
              </a:spcBef>
              <a:buNone/>
              <a:defRPr sz="900">
                <a:solidFill>
                  <a:srgbClr val="2C567A"/>
                </a:solidFill>
                <a:latin typeface="Calibri"/>
                <a:ea typeface="Calibri"/>
                <a:cs typeface="Calibri"/>
                <a:sym typeface="Calibri"/>
              </a:defRPr>
            </a:lvl5pPr>
            <a:lvl6pPr marL="0" lvl="5" indent="0" algn="ctr">
              <a:spcBef>
                <a:spcPts val="0"/>
              </a:spcBef>
              <a:buNone/>
              <a:defRPr sz="900">
                <a:solidFill>
                  <a:srgbClr val="2C567A"/>
                </a:solidFill>
                <a:latin typeface="Calibri"/>
                <a:ea typeface="Calibri"/>
                <a:cs typeface="Calibri"/>
                <a:sym typeface="Calibri"/>
              </a:defRPr>
            </a:lvl6pPr>
            <a:lvl7pPr marL="0" lvl="6" indent="0" algn="ctr">
              <a:spcBef>
                <a:spcPts val="0"/>
              </a:spcBef>
              <a:buNone/>
              <a:defRPr sz="900">
                <a:solidFill>
                  <a:srgbClr val="2C567A"/>
                </a:solidFill>
                <a:latin typeface="Calibri"/>
                <a:ea typeface="Calibri"/>
                <a:cs typeface="Calibri"/>
                <a:sym typeface="Calibri"/>
              </a:defRPr>
            </a:lvl7pPr>
            <a:lvl8pPr marL="0" lvl="7" indent="0" algn="ctr">
              <a:spcBef>
                <a:spcPts val="0"/>
              </a:spcBef>
              <a:buNone/>
              <a:defRPr sz="900">
                <a:solidFill>
                  <a:srgbClr val="2C567A"/>
                </a:solidFill>
                <a:latin typeface="Calibri"/>
                <a:ea typeface="Calibri"/>
                <a:cs typeface="Calibri"/>
                <a:sym typeface="Calibri"/>
              </a:defRPr>
            </a:lvl8pPr>
            <a:lvl9pPr marL="0" lvl="8" indent="0" algn="ctr">
              <a:spcBef>
                <a:spcPts val="0"/>
              </a:spcBef>
              <a:buNone/>
              <a:defRPr sz="900">
                <a:solidFill>
                  <a:srgbClr val="2C567A"/>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2" name="Google Shape;62;p67"/>
          <p:cNvSpPr>
            <a:spLocks noGrp="1"/>
          </p:cNvSpPr>
          <p:nvPr>
            <p:ph type="pic" idx="2"/>
          </p:nvPr>
        </p:nvSpPr>
        <p:spPr>
          <a:xfrm>
            <a:off x="2452255" y="2127266"/>
            <a:ext cx="7481454" cy="4562182"/>
          </a:xfrm>
          <a:prstGeom prst="rect">
            <a:avLst/>
          </a:prstGeom>
          <a:solidFill>
            <a:schemeClr val="lt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with Image">
  <p:cSld name="Title and Content with Image">
    <p:spTree>
      <p:nvGrpSpPr>
        <p:cNvPr id="1" name="Shape 63"/>
        <p:cNvGrpSpPr/>
        <p:nvPr/>
      </p:nvGrpSpPr>
      <p:grpSpPr>
        <a:xfrm>
          <a:off x="0" y="0"/>
          <a:ext cx="0" cy="0"/>
          <a:chOff x="0" y="0"/>
          <a:chExt cx="0" cy="0"/>
        </a:xfrm>
      </p:grpSpPr>
      <p:sp>
        <p:nvSpPr>
          <p:cNvPr id="64" name="Google Shape;64;p68"/>
          <p:cNvSpPr txBox="1">
            <a:spLocks noGrp="1"/>
          </p:cNvSpPr>
          <p:nvPr>
            <p:ph type="body" idx="1"/>
          </p:nvPr>
        </p:nvSpPr>
        <p:spPr>
          <a:xfrm>
            <a:off x="538960" y="1825625"/>
            <a:ext cx="4914189" cy="4351338"/>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68"/>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7" name="Google Shape;67;p68"/>
          <p:cNvGrpSpPr/>
          <p:nvPr/>
        </p:nvGrpSpPr>
        <p:grpSpPr>
          <a:xfrm rot="8650774">
            <a:off x="5037655" y="4336093"/>
            <a:ext cx="1905000" cy="2354263"/>
            <a:chOff x="11114088" y="2241550"/>
            <a:chExt cx="1905000" cy="2354263"/>
          </a:xfrm>
        </p:grpSpPr>
        <p:sp>
          <p:nvSpPr>
            <p:cNvPr id="68" name="Google Shape;68;p68"/>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68"/>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68"/>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68"/>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 name="Google Shape;72;p68"/>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73" name="Google Shape;73;p68"/>
          <p:cNvSpPr>
            <a:spLocks noGrp="1"/>
          </p:cNvSpPr>
          <p:nvPr>
            <p:ph type="pic" idx="2"/>
          </p:nvPr>
        </p:nvSpPr>
        <p:spPr>
          <a:xfrm>
            <a:off x="5649121" y="499595"/>
            <a:ext cx="6307353" cy="5780372"/>
          </a:xfrm>
          <a:prstGeom prst="rect">
            <a:avLst/>
          </a:prstGeom>
          <a:solidFill>
            <a:schemeClr val="lt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4" name="Google Shape;74;p68"/>
          <p:cNvSpPr txBox="1">
            <a:spLocks noGrp="1"/>
          </p:cNvSpPr>
          <p:nvPr>
            <p:ph type="title"/>
          </p:nvPr>
        </p:nvSpPr>
        <p:spPr>
          <a:xfrm>
            <a:off x="515938" y="499595"/>
            <a:ext cx="4937211" cy="132556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5"/>
        <p:cNvGrpSpPr/>
        <p:nvPr/>
      </p:nvGrpSpPr>
      <p:grpSpPr>
        <a:xfrm>
          <a:off x="0" y="0"/>
          <a:ext cx="0" cy="0"/>
          <a:chOff x="0" y="0"/>
          <a:chExt cx="0" cy="0"/>
        </a:xfrm>
      </p:grpSpPr>
      <p:grpSp>
        <p:nvGrpSpPr>
          <p:cNvPr id="76" name="Google Shape;76;p69"/>
          <p:cNvGrpSpPr/>
          <p:nvPr/>
        </p:nvGrpSpPr>
        <p:grpSpPr>
          <a:xfrm rot="-2149226">
            <a:off x="7430044" y="-1843127"/>
            <a:ext cx="4436224" cy="5482435"/>
            <a:chOff x="11114088" y="2241550"/>
            <a:chExt cx="1905000" cy="2354263"/>
          </a:xfrm>
        </p:grpSpPr>
        <p:sp>
          <p:nvSpPr>
            <p:cNvPr id="77" name="Google Shape;77;p69"/>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69"/>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69"/>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0" name="Google Shape;80;p69"/>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1" name="Google Shape;81;p69"/>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 name="Google Shape;82;p69"/>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83" name="Google Shape;83;p69"/>
          <p:cNvSpPr txBox="1">
            <a:spLocks noGrp="1"/>
          </p:cNvSpPr>
          <p:nvPr>
            <p:ph type="body" idx="1"/>
          </p:nvPr>
        </p:nvSpPr>
        <p:spPr>
          <a:xfrm>
            <a:off x="515938" y="1825625"/>
            <a:ext cx="11150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4" name="Google Shape;84;p69"/>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85" name="Google Shape;85;p69"/>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6"/>
        <p:cNvGrpSpPr/>
        <p:nvPr/>
      </p:nvGrpSpPr>
      <p:grpSpPr>
        <a:xfrm>
          <a:off x="0" y="0"/>
          <a:ext cx="0" cy="0"/>
          <a:chOff x="0" y="0"/>
          <a:chExt cx="0" cy="0"/>
        </a:xfrm>
      </p:grpSpPr>
      <p:sp>
        <p:nvSpPr>
          <p:cNvPr id="87" name="Google Shape;87;p70"/>
          <p:cNvSpPr/>
          <p:nvPr/>
        </p:nvSpPr>
        <p:spPr>
          <a:xfrm>
            <a:off x="0" y="0"/>
            <a:ext cx="1219200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70"/>
          <p:cNvSpPr/>
          <p:nvPr/>
        </p:nvSpPr>
        <p:spPr>
          <a:xfrm>
            <a:off x="754010" y="708293"/>
            <a:ext cx="5334029" cy="5334029"/>
          </a:xfrm>
          <a:prstGeom prst="ellipse">
            <a:avLst/>
          </a:prstGeom>
          <a:solidFill>
            <a:schemeClr val="lt1">
              <a:alpha val="1568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 name="Google Shape;89;p70"/>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Corbel"/>
              <a:buNone/>
              <a:defRPr sz="5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70"/>
          <p:cNvSpPr txBox="1">
            <a:spLocks noGrp="1"/>
          </p:cNvSpPr>
          <p:nvPr>
            <p:ph type="subTitle" idx="1"/>
          </p:nvPr>
        </p:nvSpPr>
        <p:spPr>
          <a:xfrm>
            <a:off x="6343650" y="4279971"/>
            <a:ext cx="514350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None/>
              <a:defRPr sz="1800" b="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91" name="Google Shape;91;p70"/>
          <p:cNvGrpSpPr/>
          <p:nvPr/>
        </p:nvGrpSpPr>
        <p:grpSpPr>
          <a:xfrm>
            <a:off x="-1728302" y="-2049517"/>
            <a:ext cx="8917229" cy="10769768"/>
            <a:chOff x="11114088" y="2241550"/>
            <a:chExt cx="1905000" cy="2354263"/>
          </a:xfrm>
        </p:grpSpPr>
        <p:sp>
          <p:nvSpPr>
            <p:cNvPr id="92" name="Google Shape;92;p70"/>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70"/>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95" name="Google Shape;95;p70"/>
          <p:cNvCxnSpPr/>
          <p:nvPr/>
        </p:nvCxnSpPr>
        <p:spPr>
          <a:xfrm>
            <a:off x="6469778" y="4233582"/>
            <a:ext cx="2532336"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Layout">
  <p:cSld name="Comparison Layout">
    <p:spTree>
      <p:nvGrpSpPr>
        <p:cNvPr id="1" name="Shape 96"/>
        <p:cNvGrpSpPr/>
        <p:nvPr/>
      </p:nvGrpSpPr>
      <p:grpSpPr>
        <a:xfrm>
          <a:off x="0" y="0"/>
          <a:ext cx="0" cy="0"/>
          <a:chOff x="0" y="0"/>
          <a:chExt cx="0" cy="0"/>
        </a:xfrm>
      </p:grpSpPr>
      <p:sp>
        <p:nvSpPr>
          <p:cNvPr id="97" name="Google Shape;97;p71"/>
          <p:cNvSpPr/>
          <p:nvPr/>
        </p:nvSpPr>
        <p:spPr>
          <a:xfrm>
            <a:off x="6599236" y="4707908"/>
            <a:ext cx="5592763" cy="1006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71"/>
          <p:cNvSpPr/>
          <p:nvPr/>
        </p:nvSpPr>
        <p:spPr>
          <a:xfrm>
            <a:off x="-82063" y="1648186"/>
            <a:ext cx="5709139" cy="1006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71"/>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71"/>
          <p:cNvSpPr txBox="1">
            <a:spLocks noGrp="1"/>
          </p:cNvSpPr>
          <p:nvPr>
            <p:ph type="body" idx="1"/>
          </p:nvPr>
        </p:nvSpPr>
        <p:spPr>
          <a:xfrm>
            <a:off x="680934" y="2863158"/>
            <a:ext cx="4074002" cy="2846648"/>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71"/>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Calibri"/>
              <a:ea typeface="Calibri"/>
              <a:cs typeface="Calibri"/>
              <a:sym typeface="Calibri"/>
            </a:endParaRPr>
          </a:p>
        </p:txBody>
      </p:sp>
      <p:sp>
        <p:nvSpPr>
          <p:cNvPr id="103" name="Google Shape;103;p71"/>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71"/>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05" name="Google Shape;105;p71"/>
          <p:cNvSpPr txBox="1">
            <a:spLocks noGrp="1"/>
          </p:cNvSpPr>
          <p:nvPr>
            <p:ph type="body" idx="2"/>
          </p:nvPr>
        </p:nvSpPr>
        <p:spPr>
          <a:xfrm>
            <a:off x="1309370" y="1903728"/>
            <a:ext cx="3445566" cy="495389"/>
          </a:xfrm>
          <a:prstGeom prst="rect">
            <a:avLst/>
          </a:prstGeom>
          <a:noFill/>
          <a:ln>
            <a:noFill/>
          </a:ln>
        </p:spPr>
        <p:txBody>
          <a:bodyPr spcFirstLastPara="1" wrap="square" lIns="0" tIns="0" rIns="0" bIns="0" anchor="ctr" anchorCtr="0">
            <a:noAutofit/>
          </a:bodyPr>
          <a:lstStyle>
            <a:lvl1pPr marL="457200" lvl="0" indent="-228600" algn="r">
              <a:lnSpc>
                <a:spcPct val="90000"/>
              </a:lnSpc>
              <a:spcBef>
                <a:spcPts val="1000"/>
              </a:spcBef>
              <a:spcAft>
                <a:spcPts val="0"/>
              </a:spcAft>
              <a:buClr>
                <a:schemeClr val="accent1"/>
              </a:buClr>
              <a:buSzPts val="1800"/>
              <a:buNone/>
              <a:defRPr sz="1800" b="1" cap="none">
                <a:solidFill>
                  <a:schemeClr val="accent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71"/>
          <p:cNvSpPr txBox="1">
            <a:spLocks noGrp="1"/>
          </p:cNvSpPr>
          <p:nvPr>
            <p:ph type="body" idx="3"/>
          </p:nvPr>
        </p:nvSpPr>
        <p:spPr>
          <a:xfrm>
            <a:off x="7327918" y="1648186"/>
            <a:ext cx="4074002" cy="2834508"/>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71"/>
          <p:cNvSpPr txBox="1">
            <a:spLocks noGrp="1"/>
          </p:cNvSpPr>
          <p:nvPr>
            <p:ph type="body" idx="4"/>
          </p:nvPr>
        </p:nvSpPr>
        <p:spPr>
          <a:xfrm>
            <a:off x="7475709" y="4963450"/>
            <a:ext cx="3445566" cy="495389"/>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71"/>
          <p:cNvSpPr/>
          <p:nvPr/>
        </p:nvSpPr>
        <p:spPr>
          <a:xfrm>
            <a:off x="5084763" y="1652762"/>
            <a:ext cx="1001899" cy="1001899"/>
          </a:xfrm>
          <a:prstGeom prst="ellipse">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71"/>
          <p:cNvSpPr>
            <a:spLocks noGrp="1"/>
          </p:cNvSpPr>
          <p:nvPr>
            <p:ph type="pic" idx="5"/>
          </p:nvPr>
        </p:nvSpPr>
        <p:spPr>
          <a:xfrm>
            <a:off x="5282969" y="1850968"/>
            <a:ext cx="605487" cy="605487"/>
          </a:xfrm>
          <a:prstGeom prst="rect">
            <a:avLst/>
          </a:prstGeom>
          <a:noFill/>
          <a:ln>
            <a:noFill/>
          </a:ln>
        </p:spPr>
        <p:txBody>
          <a:bodyPr spcFirstLastPara="1" wrap="square" lIns="0" tIns="45700" rIns="0" bIns="45700" anchor="ctr" anchorCtr="0">
            <a:normAutofit/>
          </a:bodyPr>
          <a:lstStyle>
            <a:lvl1pPr marR="0" lvl="0" algn="ctr" rtl="0">
              <a:lnSpc>
                <a:spcPct val="90000"/>
              </a:lnSpc>
              <a:spcBef>
                <a:spcPts val="10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 name="Google Shape;110;p71"/>
          <p:cNvSpPr/>
          <p:nvPr/>
        </p:nvSpPr>
        <p:spPr>
          <a:xfrm>
            <a:off x="6100576" y="4707907"/>
            <a:ext cx="1001899" cy="1001899"/>
          </a:xfrm>
          <a:prstGeom prst="ellipse">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71"/>
          <p:cNvSpPr>
            <a:spLocks noGrp="1"/>
          </p:cNvSpPr>
          <p:nvPr>
            <p:ph type="pic" idx="6"/>
          </p:nvPr>
        </p:nvSpPr>
        <p:spPr>
          <a:xfrm>
            <a:off x="6298782" y="4906113"/>
            <a:ext cx="605487" cy="605487"/>
          </a:xfrm>
          <a:prstGeom prst="rect">
            <a:avLst/>
          </a:prstGeom>
          <a:noFill/>
          <a:ln>
            <a:noFill/>
          </a:ln>
        </p:spPr>
        <p:txBody>
          <a:bodyPr spcFirstLastPara="1" wrap="square" lIns="0" tIns="45700" rIns="0" bIns="45700" anchor="ctr" anchorCtr="0">
            <a:normAutofit/>
          </a:bodyPr>
          <a:lstStyle>
            <a:lvl1pPr marR="0" lvl="0" algn="ctr" rtl="0">
              <a:lnSpc>
                <a:spcPct val="90000"/>
              </a:lnSpc>
              <a:spcBef>
                <a:spcPts val="10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_02">
  <p:cSld name="1_Title Slide_02">
    <p:spTree>
      <p:nvGrpSpPr>
        <p:cNvPr id="1" name="Shape 134"/>
        <p:cNvGrpSpPr/>
        <p:nvPr/>
      </p:nvGrpSpPr>
      <p:grpSpPr>
        <a:xfrm>
          <a:off x="0" y="0"/>
          <a:ext cx="0" cy="0"/>
          <a:chOff x="0" y="0"/>
          <a:chExt cx="0" cy="0"/>
        </a:xfrm>
      </p:grpSpPr>
      <p:sp>
        <p:nvSpPr>
          <p:cNvPr id="135" name="Google Shape;135;p74"/>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74"/>
          <p:cNvSpPr>
            <a:spLocks noGrp="1"/>
          </p:cNvSpPr>
          <p:nvPr>
            <p:ph type="pic" idx="2"/>
          </p:nvPr>
        </p:nvSpPr>
        <p:spPr>
          <a:xfrm>
            <a:off x="710812" y="728545"/>
            <a:ext cx="5305661" cy="5305661"/>
          </a:xfrm>
          <a:prstGeom prst="ellipse">
            <a:avLst/>
          </a:prstGeom>
          <a:solidFill>
            <a:schemeClr val="lt2"/>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37" name="Google Shape;137;p74"/>
          <p:cNvGrpSpPr/>
          <p:nvPr/>
        </p:nvGrpSpPr>
        <p:grpSpPr>
          <a:xfrm>
            <a:off x="-1728302" y="-2049517"/>
            <a:ext cx="8917229" cy="10769768"/>
            <a:chOff x="11114088" y="2241550"/>
            <a:chExt cx="1905000" cy="2354263"/>
          </a:xfrm>
        </p:grpSpPr>
        <p:sp>
          <p:nvSpPr>
            <p:cNvPr id="138" name="Google Shape;138;p74"/>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74"/>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141" name="Google Shape;141;p74"/>
          <p:cNvCxnSpPr/>
          <p:nvPr/>
        </p:nvCxnSpPr>
        <p:spPr>
          <a:xfrm>
            <a:off x="6469778" y="4233582"/>
            <a:ext cx="2532336" cy="0"/>
          </a:xfrm>
          <a:prstGeom prst="straightConnector1">
            <a:avLst/>
          </a:prstGeom>
          <a:noFill/>
          <a:ln w="9525" cap="flat" cmpd="sng">
            <a:solidFill>
              <a:schemeClr val="lt1"/>
            </a:solidFill>
            <a:prstDash val="solid"/>
            <a:miter lim="800000"/>
            <a:headEnd type="none" w="sm" len="sm"/>
            <a:tailEnd type="none" w="sm" len="sm"/>
          </a:ln>
        </p:spPr>
      </p:cxnSp>
      <p:pic>
        <p:nvPicPr>
          <p:cNvPr id="142" name="Google Shape;142;p74" descr="Envelope"/>
          <p:cNvPicPr preferRelativeResize="0"/>
          <p:nvPr/>
        </p:nvPicPr>
        <p:blipFill rotWithShape="1">
          <a:blip r:embed="rId2">
            <a:alphaModFix/>
          </a:blip>
          <a:srcRect/>
          <a:stretch/>
        </p:blipFill>
        <p:spPr>
          <a:xfrm>
            <a:off x="6541475" y="4452337"/>
            <a:ext cx="387795" cy="387795"/>
          </a:xfrm>
          <a:prstGeom prst="rect">
            <a:avLst/>
          </a:prstGeom>
          <a:noFill/>
          <a:ln>
            <a:noFill/>
          </a:ln>
        </p:spPr>
      </p:pic>
      <p:pic>
        <p:nvPicPr>
          <p:cNvPr id="143" name="Google Shape;143;p74" descr="Network"/>
          <p:cNvPicPr preferRelativeResize="0"/>
          <p:nvPr/>
        </p:nvPicPr>
        <p:blipFill rotWithShape="1">
          <a:blip r:embed="rId3">
            <a:alphaModFix/>
          </a:blip>
          <a:srcRect/>
          <a:stretch/>
        </p:blipFill>
        <p:spPr>
          <a:xfrm>
            <a:off x="6522084" y="4925640"/>
            <a:ext cx="426575" cy="426575"/>
          </a:xfrm>
          <a:prstGeom prst="rect">
            <a:avLst/>
          </a:prstGeom>
          <a:noFill/>
          <a:ln>
            <a:noFill/>
          </a:ln>
        </p:spPr>
      </p:pic>
      <p:sp>
        <p:nvSpPr>
          <p:cNvPr id="144" name="Google Shape;144;p74"/>
          <p:cNvSpPr txBox="1">
            <a:spLocks noGrp="1"/>
          </p:cNvSpPr>
          <p:nvPr>
            <p:ph type="subTitle" idx="1"/>
          </p:nvPr>
        </p:nvSpPr>
        <p:spPr>
          <a:xfrm>
            <a:off x="7002130" y="4484691"/>
            <a:ext cx="454044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600"/>
              <a:buNone/>
              <a:defRPr sz="1600" b="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5" name="Google Shape;145;p74"/>
          <p:cNvSpPr txBox="1">
            <a:spLocks noGrp="1"/>
          </p:cNvSpPr>
          <p:nvPr>
            <p:ph type="body" idx="3"/>
          </p:nvPr>
        </p:nvSpPr>
        <p:spPr>
          <a:xfrm>
            <a:off x="7002320" y="5012635"/>
            <a:ext cx="4533900" cy="5032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b="0" cap="none">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74"/>
          <p:cNvSpPr txBox="1">
            <a:spLocks noGrp="1"/>
          </p:cNvSpPr>
          <p:nvPr>
            <p:ph type="title"/>
          </p:nvPr>
        </p:nvSpPr>
        <p:spPr>
          <a:xfrm>
            <a:off x="6469778" y="3158641"/>
            <a:ext cx="5011410" cy="9218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Corbel"/>
              <a:buNone/>
              <a:defRPr sz="6000" b="1"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_01">
  <p:cSld name="Title Slide_01">
    <p:spTree>
      <p:nvGrpSpPr>
        <p:cNvPr id="1" name="Shape 147"/>
        <p:cNvGrpSpPr/>
        <p:nvPr/>
      </p:nvGrpSpPr>
      <p:grpSpPr>
        <a:xfrm>
          <a:off x="0" y="0"/>
          <a:ext cx="0" cy="0"/>
          <a:chOff x="0" y="0"/>
          <a:chExt cx="0" cy="0"/>
        </a:xfrm>
      </p:grpSpPr>
      <p:sp>
        <p:nvSpPr>
          <p:cNvPr id="148" name="Google Shape;148;p75"/>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5400"/>
              <a:buFont typeface="Corbel"/>
              <a:buNone/>
              <a:defRPr sz="5400" b="1" cap="none">
                <a:solidFill>
                  <a:schemeClr val="accen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75"/>
          <p:cNvSpPr txBox="1">
            <a:spLocks noGrp="1"/>
          </p:cNvSpPr>
          <p:nvPr>
            <p:ph type="subTitle" idx="1"/>
          </p:nvPr>
        </p:nvSpPr>
        <p:spPr>
          <a:xfrm>
            <a:off x="6343650" y="4279971"/>
            <a:ext cx="514350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None/>
              <a:defRPr sz="1800" b="0" cap="none">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0" name="Google Shape;150;p75"/>
          <p:cNvSpPr>
            <a:spLocks noGrp="1"/>
          </p:cNvSpPr>
          <p:nvPr>
            <p:ph type="pic" idx="2"/>
          </p:nvPr>
        </p:nvSpPr>
        <p:spPr>
          <a:xfrm>
            <a:off x="710812" y="728545"/>
            <a:ext cx="5305661" cy="5305661"/>
          </a:xfrm>
          <a:prstGeom prst="ellipse">
            <a:avLst/>
          </a:prstGeom>
          <a:solidFill>
            <a:schemeClr val="lt2"/>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51" name="Google Shape;151;p75"/>
          <p:cNvGrpSpPr/>
          <p:nvPr/>
        </p:nvGrpSpPr>
        <p:grpSpPr>
          <a:xfrm>
            <a:off x="-1728302" y="-2049517"/>
            <a:ext cx="8917229" cy="10769768"/>
            <a:chOff x="11114088" y="2241550"/>
            <a:chExt cx="1905000" cy="2354263"/>
          </a:xfrm>
        </p:grpSpPr>
        <p:sp>
          <p:nvSpPr>
            <p:cNvPr id="152" name="Google Shape;152;p75"/>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75"/>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155" name="Google Shape;155;p75"/>
          <p:cNvCxnSpPr/>
          <p:nvPr/>
        </p:nvCxnSpPr>
        <p:spPr>
          <a:xfrm>
            <a:off x="6469778" y="4233582"/>
            <a:ext cx="2532336"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rbel"/>
              <a:buNone/>
              <a:defRPr sz="4400" b="0"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 id="2147483659" r:id="rId9"/>
    <p:sldLayoutId id="2147483660" r:id="rId10"/>
    <p:sldLayoutId id="2147483661" r:id="rId11"/>
    <p:sldLayoutId id="2147483663" r:id="rId12"/>
    <p:sldLayoutId id="2147483664" r:id="rId13"/>
    <p:sldLayoutId id="2147483665" r:id="rId14"/>
    <p:sldLayoutId id="2147483666" r:id="rId15"/>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4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9789686-ED6A-95C4-01C7-67EFABDBC8F4}"/>
              </a:ext>
            </a:extLst>
          </p:cNvPr>
          <p:cNvSpPr>
            <a:spLocks noGrp="1"/>
          </p:cNvSpPr>
          <p:nvPr>
            <p:ph type="ctrTitle"/>
          </p:nvPr>
        </p:nvSpPr>
        <p:spPr/>
        <p:txBody>
          <a:bodyPr/>
          <a:lstStyle/>
          <a:p>
            <a:endParaRPr lang="en-ID"/>
          </a:p>
        </p:txBody>
      </p:sp>
      <p:sp>
        <p:nvSpPr>
          <p:cNvPr id="17" name="Subtitle 16">
            <a:extLst>
              <a:ext uri="{FF2B5EF4-FFF2-40B4-BE49-F238E27FC236}">
                <a16:creationId xmlns:a16="http://schemas.microsoft.com/office/drawing/2014/main" id="{3E409C12-0750-CE25-AC98-7F603E01BCF1}"/>
              </a:ext>
            </a:extLst>
          </p:cNvPr>
          <p:cNvSpPr>
            <a:spLocks noGrp="1"/>
          </p:cNvSpPr>
          <p:nvPr>
            <p:ph type="subTitle" idx="1"/>
          </p:nvPr>
        </p:nvSpPr>
        <p:spPr/>
        <p:txBody>
          <a:bodyPr/>
          <a:lstStyle/>
          <a:p>
            <a:endParaRPr lang="en-ID"/>
          </a:p>
        </p:txBody>
      </p:sp>
      <p:sp>
        <p:nvSpPr>
          <p:cNvPr id="18" name="Picture Placeholder 17">
            <a:extLst>
              <a:ext uri="{FF2B5EF4-FFF2-40B4-BE49-F238E27FC236}">
                <a16:creationId xmlns:a16="http://schemas.microsoft.com/office/drawing/2014/main" id="{6F402DA6-507B-3C45-7A42-5E294A075C52}"/>
              </a:ext>
            </a:extLst>
          </p:cNvPr>
          <p:cNvSpPr>
            <a:spLocks noGrp="1"/>
          </p:cNvSpPr>
          <p:nvPr>
            <p:ph type="pic" idx="2"/>
          </p:nvPr>
        </p:nvSpPr>
        <p:spPr/>
        <p:txBody>
          <a:bodyPr/>
          <a:lstStyle/>
          <a:p>
            <a:endParaRPr lang="en-ID"/>
          </a:p>
        </p:txBody>
      </p:sp>
      <p:sp>
        <p:nvSpPr>
          <p:cNvPr id="19" name="Picture Placeholder 18">
            <a:extLst>
              <a:ext uri="{FF2B5EF4-FFF2-40B4-BE49-F238E27FC236}">
                <a16:creationId xmlns:a16="http://schemas.microsoft.com/office/drawing/2014/main" id="{C7CFCE0F-C14C-E4E3-BCD4-76D429DCCA55}"/>
              </a:ext>
            </a:extLst>
          </p:cNvPr>
          <p:cNvSpPr>
            <a:spLocks noGrp="1"/>
          </p:cNvSpPr>
          <p:nvPr>
            <p:ph type="pic" sz="quarter" idx="10"/>
          </p:nvPr>
        </p:nvSpPr>
        <p:spPr/>
        <p:txBody>
          <a:bodyPr/>
          <a:lstStyle/>
          <a:p>
            <a:endParaRPr lang="en-ID"/>
          </a:p>
        </p:txBody>
      </p:sp>
      <p:sp>
        <p:nvSpPr>
          <p:cNvPr id="20" name="Text Placeholder 19">
            <a:extLst>
              <a:ext uri="{FF2B5EF4-FFF2-40B4-BE49-F238E27FC236}">
                <a16:creationId xmlns:a16="http://schemas.microsoft.com/office/drawing/2014/main" id="{A2E7FF83-E78D-FEF0-8804-87C4C33AF6D6}"/>
              </a:ext>
            </a:extLst>
          </p:cNvPr>
          <p:cNvSpPr>
            <a:spLocks noGrp="1"/>
          </p:cNvSpPr>
          <p:nvPr>
            <p:ph type="body" sz="quarter" idx="11"/>
          </p:nvPr>
        </p:nvSpPr>
        <p:spPr/>
        <p:txBody>
          <a:bodyPr/>
          <a:lstStyle/>
          <a:p>
            <a:endParaRPr lang="en-ID"/>
          </a:p>
        </p:txBody>
      </p:sp>
      <p:sp>
        <p:nvSpPr>
          <p:cNvPr id="3" name="Slide Number Placeholder 2">
            <a:extLst>
              <a:ext uri="{FF2B5EF4-FFF2-40B4-BE49-F238E27FC236}">
                <a16:creationId xmlns:a16="http://schemas.microsoft.com/office/drawing/2014/main" id="{5D89A15D-9B03-EDC9-A369-6B55B7EBEDA9}"/>
              </a:ext>
            </a:extLst>
          </p:cNvPr>
          <p:cNvSpPr>
            <a:spLocks noGrp="1"/>
          </p:cNvSpPr>
          <p:nvPr>
            <p:ph type="sldNum" idx="4294967295"/>
          </p:nvPr>
        </p:nvSpPr>
        <p:spPr>
          <a:xfrm>
            <a:off x="11896725" y="6456363"/>
            <a:ext cx="295275" cy="187325"/>
          </a:xfrm>
        </p:spPr>
        <p:txBody>
          <a:bodyPr/>
          <a:lstStyle/>
          <a:p>
            <a:pPr marL="0" lvl="0" indent="0" algn="ct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341408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9"/>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3200"/>
              <a:buFont typeface="Corbel"/>
              <a:buNone/>
            </a:pPr>
            <a:r>
              <a:rPr lang="en-US"/>
              <a:t>KARNAUGH MAP</a:t>
            </a:r>
            <a:endParaRPr/>
          </a:p>
        </p:txBody>
      </p:sp>
      <p:sp>
        <p:nvSpPr>
          <p:cNvPr id="358" name="Google Shape;358;p9"/>
          <p:cNvSpPr txBox="1">
            <a:spLocks noGrp="1"/>
          </p:cNvSpPr>
          <p:nvPr>
            <p:ph type="body" idx="1"/>
          </p:nvPr>
        </p:nvSpPr>
        <p:spPr>
          <a:xfrm>
            <a:off x="680934" y="2863158"/>
            <a:ext cx="4074002" cy="2846648"/>
          </a:xfrm>
          <a:prstGeom prst="rect">
            <a:avLst/>
          </a:prstGeom>
          <a:noFill/>
          <a:ln>
            <a:noFill/>
          </a:ln>
        </p:spPr>
        <p:txBody>
          <a:bodyPr spcFirstLastPara="1" wrap="square" lIns="0" tIns="0" rIns="0" bIns="0" anchor="t" anchorCtr="0">
            <a:noAutofit/>
          </a:bodyPr>
          <a:lstStyle/>
          <a:p>
            <a:pPr marL="285750" lvl="0" indent="-285750" algn="r" rtl="0">
              <a:lnSpc>
                <a:spcPct val="90000"/>
              </a:lnSpc>
              <a:spcBef>
                <a:spcPts val="0"/>
              </a:spcBef>
              <a:spcAft>
                <a:spcPts val="0"/>
              </a:spcAft>
              <a:buClr>
                <a:srgbClr val="0072C7"/>
              </a:buClr>
              <a:buSzPts val="800"/>
              <a:buFont typeface="Noto Sans Symbols"/>
              <a:buChar char="❑"/>
            </a:pPr>
            <a:r>
              <a:rPr lang="en-US"/>
              <a:t>Was founded by Maurice Karnaugh (1952)</a:t>
            </a:r>
            <a:endParaRPr/>
          </a:p>
          <a:p>
            <a:pPr marL="285750" lvl="0" indent="-285750" algn="r" rtl="0">
              <a:lnSpc>
                <a:spcPct val="90000"/>
              </a:lnSpc>
              <a:spcBef>
                <a:spcPts val="1000"/>
              </a:spcBef>
              <a:spcAft>
                <a:spcPts val="0"/>
              </a:spcAft>
              <a:buClr>
                <a:srgbClr val="0072C7"/>
              </a:buClr>
              <a:buSzPts val="800"/>
              <a:buFont typeface="Noto Sans Symbols"/>
              <a:buChar char="❑"/>
            </a:pPr>
            <a:r>
              <a:rPr lang="en-US"/>
              <a:t>Simplified by Edward Veitch (1953)</a:t>
            </a:r>
            <a:endParaRPr/>
          </a:p>
          <a:p>
            <a:pPr marL="285750" lvl="0" indent="-285750" algn="r" rtl="0">
              <a:lnSpc>
                <a:spcPct val="90000"/>
              </a:lnSpc>
              <a:spcBef>
                <a:spcPts val="1000"/>
              </a:spcBef>
              <a:spcAft>
                <a:spcPts val="0"/>
              </a:spcAft>
              <a:buClr>
                <a:srgbClr val="0072C7"/>
              </a:buClr>
              <a:buSzPts val="800"/>
              <a:buFont typeface="Noto Sans Symbols"/>
              <a:buChar char="❑"/>
            </a:pPr>
            <a:r>
              <a:rPr lang="en-US"/>
              <a:t>Reduce the need for extensive calculation</a:t>
            </a:r>
            <a:endParaRPr/>
          </a:p>
          <a:p>
            <a:pPr marL="285750" lvl="0" indent="-285750" algn="r" rtl="0">
              <a:lnSpc>
                <a:spcPct val="90000"/>
              </a:lnSpc>
              <a:spcBef>
                <a:spcPts val="1000"/>
              </a:spcBef>
              <a:spcAft>
                <a:spcPts val="0"/>
              </a:spcAft>
              <a:buClr>
                <a:srgbClr val="0072C7"/>
              </a:buClr>
              <a:buSzPts val="800"/>
              <a:buFont typeface="Noto Sans Symbols"/>
              <a:buChar char="❑"/>
            </a:pPr>
            <a:r>
              <a:rPr lang="en-US"/>
              <a:t>Rapid identification and elimination of potential race condition</a:t>
            </a:r>
            <a:endParaRPr/>
          </a:p>
          <a:p>
            <a:pPr marL="285750" lvl="0" indent="-285750" algn="r" rtl="0">
              <a:lnSpc>
                <a:spcPct val="90000"/>
              </a:lnSpc>
              <a:spcBef>
                <a:spcPts val="1000"/>
              </a:spcBef>
              <a:spcAft>
                <a:spcPts val="0"/>
              </a:spcAft>
              <a:buClr>
                <a:srgbClr val="0072C7"/>
              </a:buClr>
              <a:buSzPts val="800"/>
              <a:buFont typeface="Noto Sans Symbols"/>
              <a:buChar char="❑"/>
            </a:pPr>
            <a:r>
              <a:rPr lang="en-US"/>
              <a:t>Karnaugh maps are used to simplify real-world logic requirements so that they can be implemented using a minimum number of physical logic gates</a:t>
            </a:r>
            <a:endParaRPr/>
          </a:p>
        </p:txBody>
      </p:sp>
      <p:sp>
        <p:nvSpPr>
          <p:cNvPr id="359" name="Google Shape;359;p9"/>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360" name="Google Shape;360;p9"/>
          <p:cNvSpPr txBox="1">
            <a:spLocks noGrp="1"/>
          </p:cNvSpPr>
          <p:nvPr>
            <p:ph type="body" idx="2"/>
          </p:nvPr>
        </p:nvSpPr>
        <p:spPr>
          <a:xfrm>
            <a:off x="1309370" y="1903728"/>
            <a:ext cx="3445566" cy="495389"/>
          </a:xfrm>
          <a:prstGeom prst="rect">
            <a:avLst/>
          </a:prstGeom>
          <a:noFill/>
          <a:ln>
            <a:noFill/>
          </a:ln>
        </p:spPr>
        <p:txBody>
          <a:bodyPr spcFirstLastPara="1" wrap="square" lIns="0" tIns="0" rIns="0" bIns="0" anchor="ctr" anchorCtr="0">
            <a:noAutofit/>
          </a:bodyPr>
          <a:lstStyle/>
          <a:p>
            <a:pPr marL="0" lvl="0" indent="0" algn="r" rtl="0">
              <a:lnSpc>
                <a:spcPct val="90000"/>
              </a:lnSpc>
              <a:spcBef>
                <a:spcPts val="0"/>
              </a:spcBef>
              <a:spcAft>
                <a:spcPts val="0"/>
              </a:spcAft>
              <a:buClr>
                <a:schemeClr val="accent1"/>
              </a:buClr>
              <a:buSzPts val="1800"/>
              <a:buNone/>
            </a:pPr>
            <a:r>
              <a:rPr lang="en-US"/>
              <a:t>KARNAUGH MAP</a:t>
            </a:r>
            <a:endParaRPr/>
          </a:p>
        </p:txBody>
      </p:sp>
      <p:sp>
        <p:nvSpPr>
          <p:cNvPr id="361" name="Google Shape;361;p9"/>
          <p:cNvSpPr txBox="1">
            <a:spLocks noGrp="1"/>
          </p:cNvSpPr>
          <p:nvPr>
            <p:ph type="body" idx="3"/>
          </p:nvPr>
        </p:nvSpPr>
        <p:spPr>
          <a:xfrm>
            <a:off x="7327918" y="1648186"/>
            <a:ext cx="4074002" cy="2834508"/>
          </a:xfrm>
          <a:prstGeom prst="rect">
            <a:avLst/>
          </a:prstGeom>
          <a:noFill/>
          <a:ln>
            <a:noFill/>
          </a:ln>
        </p:spPr>
        <p:txBody>
          <a:bodyPr spcFirstLastPara="1" wrap="square" lIns="0" tIns="0" rIns="0" bIns="0" anchor="b" anchorCtr="0">
            <a:noAutofit/>
          </a:bodyPr>
          <a:lstStyle/>
          <a:p>
            <a:pPr marL="285750" lvl="0" indent="-285750" algn="l" rtl="0">
              <a:lnSpc>
                <a:spcPct val="90000"/>
              </a:lnSpc>
              <a:spcBef>
                <a:spcPts val="0"/>
              </a:spcBef>
              <a:spcAft>
                <a:spcPts val="0"/>
              </a:spcAft>
              <a:buClr>
                <a:srgbClr val="0072C7"/>
              </a:buClr>
              <a:buSzPts val="800"/>
              <a:buFont typeface="Noto Sans Symbols"/>
              <a:buChar char="❑"/>
            </a:pPr>
            <a:r>
              <a:rPr lang="en-US"/>
              <a:t>Developed by Willard V. Quine (1952)</a:t>
            </a:r>
            <a:endParaRPr/>
          </a:p>
          <a:p>
            <a:pPr marL="285750" lvl="0" indent="-285750" algn="l" rtl="0">
              <a:lnSpc>
                <a:spcPct val="90000"/>
              </a:lnSpc>
              <a:spcBef>
                <a:spcPts val="1000"/>
              </a:spcBef>
              <a:spcAft>
                <a:spcPts val="0"/>
              </a:spcAft>
              <a:buClr>
                <a:srgbClr val="0072C7"/>
              </a:buClr>
              <a:buSzPts val="800"/>
              <a:buFont typeface="Noto Sans Symbols"/>
              <a:buChar char="❑"/>
            </a:pPr>
            <a:r>
              <a:rPr lang="en-US"/>
              <a:t>Extended by Edward J. McCluskey (1956)</a:t>
            </a:r>
            <a:endParaRPr/>
          </a:p>
          <a:p>
            <a:pPr marL="285750" lvl="0" indent="-285750" algn="l" rtl="0">
              <a:lnSpc>
                <a:spcPct val="90000"/>
              </a:lnSpc>
              <a:spcBef>
                <a:spcPts val="1000"/>
              </a:spcBef>
              <a:spcAft>
                <a:spcPts val="0"/>
              </a:spcAft>
              <a:buClr>
                <a:srgbClr val="0072C7"/>
              </a:buClr>
              <a:buSzPts val="800"/>
              <a:buFont typeface="Noto Sans Symbols"/>
              <a:buChar char="❑"/>
            </a:pPr>
            <a:r>
              <a:rPr lang="en-US"/>
              <a:t>Functionally identical to Karnaugh Map</a:t>
            </a:r>
            <a:endParaRPr/>
          </a:p>
          <a:p>
            <a:pPr marL="285750" lvl="0" indent="-285750" algn="l" rtl="0">
              <a:lnSpc>
                <a:spcPct val="90000"/>
              </a:lnSpc>
              <a:spcBef>
                <a:spcPts val="1000"/>
              </a:spcBef>
              <a:spcAft>
                <a:spcPts val="0"/>
              </a:spcAft>
              <a:buClr>
                <a:srgbClr val="0072C7"/>
              </a:buClr>
              <a:buSzPts val="800"/>
              <a:buFont typeface="Noto Sans Symbols"/>
              <a:buChar char="❑"/>
            </a:pPr>
            <a:r>
              <a:rPr lang="en-US"/>
              <a:t>Gives a deterministic way to check that the minimal form of a Boolean function has been reached</a:t>
            </a:r>
            <a:endParaRPr/>
          </a:p>
          <a:p>
            <a:pPr marL="285750" lvl="0" indent="-285750" algn="l" rtl="0">
              <a:lnSpc>
                <a:spcPct val="90000"/>
              </a:lnSpc>
              <a:spcBef>
                <a:spcPts val="1000"/>
              </a:spcBef>
              <a:spcAft>
                <a:spcPts val="0"/>
              </a:spcAft>
              <a:buClr>
                <a:srgbClr val="0072C7"/>
              </a:buClr>
              <a:buSzPts val="800"/>
              <a:buFont typeface="Noto Sans Symbols"/>
              <a:buChar char="❑"/>
            </a:pPr>
            <a:r>
              <a:rPr lang="en-US"/>
              <a:t>Quine McCluskey algorithm can dealing with more than four variables but has a limited range of use </a:t>
            </a:r>
            <a:endParaRPr/>
          </a:p>
        </p:txBody>
      </p:sp>
      <p:sp>
        <p:nvSpPr>
          <p:cNvPr id="362" name="Google Shape;362;p9"/>
          <p:cNvSpPr txBox="1">
            <a:spLocks noGrp="1"/>
          </p:cNvSpPr>
          <p:nvPr>
            <p:ph type="body" idx="4"/>
          </p:nvPr>
        </p:nvSpPr>
        <p:spPr>
          <a:xfrm>
            <a:off x="7475709" y="4963450"/>
            <a:ext cx="3445566" cy="49538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3"/>
              </a:buClr>
              <a:buSzPts val="1800"/>
              <a:buNone/>
            </a:pPr>
            <a:r>
              <a:rPr lang="en-US"/>
              <a:t>QUINE MCCLUSKEY</a:t>
            </a:r>
            <a:endParaRPr/>
          </a:p>
        </p:txBody>
      </p:sp>
      <p:pic>
        <p:nvPicPr>
          <p:cNvPr id="363" name="Google Shape;363;p9" descr="A picture containing drawing&#10;&#10;Description automatically generated"/>
          <p:cNvPicPr preferRelativeResize="0">
            <a:picLocks noGrp="1"/>
          </p:cNvPicPr>
          <p:nvPr>
            <p:ph type="pic" idx="5"/>
          </p:nvPr>
        </p:nvPicPr>
        <p:blipFill rotWithShape="1">
          <a:blip r:embed="rId3">
            <a:alphaModFix/>
          </a:blip>
          <a:srcRect/>
          <a:stretch/>
        </p:blipFill>
        <p:spPr>
          <a:xfrm>
            <a:off x="4973826" y="1541825"/>
            <a:ext cx="1223774" cy="1223774"/>
          </a:xfrm>
          <a:prstGeom prst="rect">
            <a:avLst/>
          </a:prstGeom>
          <a:noFill/>
          <a:ln>
            <a:noFill/>
          </a:ln>
        </p:spPr>
      </p:pic>
      <p:pic>
        <p:nvPicPr>
          <p:cNvPr id="364" name="Google Shape;364;p9" descr="A picture containing clock&#10;&#10;Description automatically generated"/>
          <p:cNvPicPr preferRelativeResize="0">
            <a:picLocks noGrp="1"/>
          </p:cNvPicPr>
          <p:nvPr>
            <p:ph type="pic" idx="6"/>
          </p:nvPr>
        </p:nvPicPr>
        <p:blipFill rotWithShape="1">
          <a:blip r:embed="rId4">
            <a:alphaModFix/>
          </a:blip>
          <a:srcRect l="131" r="131"/>
          <a:stretch/>
        </p:blipFill>
        <p:spPr>
          <a:xfrm>
            <a:off x="5939026" y="4546357"/>
            <a:ext cx="1325000" cy="1325000"/>
          </a:xfrm>
          <a:prstGeom prst="rect">
            <a:avLst/>
          </a:prstGeom>
          <a:noFill/>
          <a:ln>
            <a:noFill/>
          </a:ln>
        </p:spPr>
      </p:pic>
      <p:sp>
        <p:nvSpPr>
          <p:cNvPr id="365" name="Google Shape;365;p9"/>
          <p:cNvSpPr/>
          <p:nvPr/>
        </p:nvSpPr>
        <p:spPr>
          <a:xfrm>
            <a:off x="449264" y="6165941"/>
            <a:ext cx="1103311" cy="57775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66" name="Google Shape;366;p9"/>
          <p:cNvPicPr preferRelativeResize="0"/>
          <p:nvPr/>
        </p:nvPicPr>
        <p:blipFill rotWithShape="1">
          <a:blip r:embed="rId5">
            <a:alphaModFix/>
          </a:blip>
          <a:srcRect l="4167" t="-18" r="1364"/>
          <a:stretch/>
        </p:blipFill>
        <p:spPr>
          <a:xfrm>
            <a:off x="243081" y="6065347"/>
            <a:ext cx="545713" cy="577759"/>
          </a:xfrm>
          <a:prstGeom prst="ellipse">
            <a:avLst/>
          </a:prstGeom>
          <a:noFill/>
          <a:ln>
            <a:solidFill>
              <a:srgbClr val="0072C7"/>
            </a:solidFill>
          </a:ln>
        </p:spPr>
      </p:pic>
      <p:sp>
        <p:nvSpPr>
          <p:cNvPr id="12" name="TextBox 11">
            <a:extLst>
              <a:ext uri="{FF2B5EF4-FFF2-40B4-BE49-F238E27FC236}">
                <a16:creationId xmlns:a16="http://schemas.microsoft.com/office/drawing/2014/main" id="{8B6E5433-58F7-477B-AC9D-E7AF6E895EC0}"/>
              </a:ext>
            </a:extLst>
          </p:cNvPr>
          <p:cNvSpPr txBox="1"/>
          <p:nvPr/>
        </p:nvSpPr>
        <p:spPr>
          <a:xfrm>
            <a:off x="5562600" y="6397978"/>
            <a:ext cx="1210588" cy="307777"/>
          </a:xfrm>
          <a:prstGeom prst="rect">
            <a:avLst/>
          </a:prstGeom>
          <a:noFill/>
        </p:spPr>
        <p:txBody>
          <a:bodyPr wrap="none" rtlCol="0">
            <a:spAutoFit/>
          </a:bodyPr>
          <a:lstStyle/>
          <a:p>
            <a:r>
              <a:rPr lang="en-US" dirty="0">
                <a:solidFill>
                  <a:srgbClr val="0072C7"/>
                </a:solidFill>
                <a:latin typeface="Comic Sans MS" panose="030F0702030302020204" pitchFamily="66" charset="0"/>
              </a:rPr>
              <a:t>2 July 2020</a:t>
            </a:r>
            <a:endParaRPr lang="en-ID" dirty="0">
              <a:solidFill>
                <a:srgbClr val="0072C7"/>
              </a:solidFill>
              <a:latin typeface="Comic Sans MS" panose="030F0702030302020204" pitchFamily="66" charset="0"/>
            </a:endParaRPr>
          </a:p>
        </p:txBody>
      </p:sp>
      <p:cxnSp>
        <p:nvCxnSpPr>
          <p:cNvPr id="13" name="Straight Connector 12">
            <a:extLst>
              <a:ext uri="{FF2B5EF4-FFF2-40B4-BE49-F238E27FC236}">
                <a16:creationId xmlns:a16="http://schemas.microsoft.com/office/drawing/2014/main" id="{7ADE2367-4E48-4BC3-8A97-1457B13EC85C}"/>
              </a:ext>
            </a:extLst>
          </p:cNvPr>
          <p:cNvCxnSpPr>
            <a:stCxn id="12" idx="1"/>
          </p:cNvCxnSpPr>
          <p:nvPr/>
        </p:nvCxnSpPr>
        <p:spPr>
          <a:xfrm flipH="1">
            <a:off x="885826" y="6551867"/>
            <a:ext cx="4676774" cy="13525"/>
          </a:xfrm>
          <a:prstGeom prst="line">
            <a:avLst/>
          </a:prstGeom>
          <a:ln w="12700">
            <a:solidFill>
              <a:srgbClr val="0072C7"/>
            </a:solidFill>
            <a:prstDash val="lgDash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3D64062-2787-4EC8-B5E6-A84C55D64931}"/>
              </a:ext>
            </a:extLst>
          </p:cNvPr>
          <p:cNvCxnSpPr>
            <a:stCxn id="12" idx="3"/>
          </p:cNvCxnSpPr>
          <p:nvPr/>
        </p:nvCxnSpPr>
        <p:spPr>
          <a:xfrm flipV="1">
            <a:off x="6773188" y="6549422"/>
            <a:ext cx="4590508" cy="2445"/>
          </a:xfrm>
          <a:prstGeom prst="line">
            <a:avLst/>
          </a:prstGeom>
          <a:ln w="12700">
            <a:solidFill>
              <a:srgbClr val="0072C7"/>
            </a:solidFill>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E878-1468-3620-C2F1-3945A9588EA5}"/>
              </a:ext>
            </a:extLst>
          </p:cNvPr>
          <p:cNvSpPr>
            <a:spLocks noGrp="1"/>
          </p:cNvSpPr>
          <p:nvPr>
            <p:ph type="title"/>
          </p:nvPr>
        </p:nvSpPr>
        <p:spPr/>
        <p:txBody>
          <a:bodyPr/>
          <a:lstStyle/>
          <a:p>
            <a:endParaRPr lang="en-ID"/>
          </a:p>
        </p:txBody>
      </p:sp>
      <p:sp>
        <p:nvSpPr>
          <p:cNvPr id="3" name="Text Placeholder 2">
            <a:extLst>
              <a:ext uri="{FF2B5EF4-FFF2-40B4-BE49-F238E27FC236}">
                <a16:creationId xmlns:a16="http://schemas.microsoft.com/office/drawing/2014/main" id="{C4C4EF68-56CB-6345-3E6A-144AFCA0EBC9}"/>
              </a:ext>
            </a:extLst>
          </p:cNvPr>
          <p:cNvSpPr>
            <a:spLocks noGrp="1"/>
          </p:cNvSpPr>
          <p:nvPr>
            <p:ph type="body" idx="1"/>
          </p:nvPr>
        </p:nvSpPr>
        <p:spPr/>
        <p:txBody>
          <a:bodyPr/>
          <a:lstStyle/>
          <a:p>
            <a:endParaRPr lang="en-ID"/>
          </a:p>
        </p:txBody>
      </p:sp>
      <p:sp>
        <p:nvSpPr>
          <p:cNvPr id="4" name="Slide Number Placeholder 3">
            <a:extLst>
              <a:ext uri="{FF2B5EF4-FFF2-40B4-BE49-F238E27FC236}">
                <a16:creationId xmlns:a16="http://schemas.microsoft.com/office/drawing/2014/main" id="{59B7740A-700C-7E91-7F04-40AAE09880B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
        <p:nvSpPr>
          <p:cNvPr id="5" name="Picture Placeholder 4">
            <a:extLst>
              <a:ext uri="{FF2B5EF4-FFF2-40B4-BE49-F238E27FC236}">
                <a16:creationId xmlns:a16="http://schemas.microsoft.com/office/drawing/2014/main" id="{8BB673E5-C0F1-0278-30DC-DEED3B3CE8FA}"/>
              </a:ext>
            </a:extLst>
          </p:cNvPr>
          <p:cNvSpPr>
            <a:spLocks noGrp="1"/>
          </p:cNvSpPr>
          <p:nvPr>
            <p:ph type="pic" idx="2"/>
          </p:nvPr>
        </p:nvSpPr>
        <p:spPr/>
        <p:txBody>
          <a:bodyPr/>
          <a:lstStyle/>
          <a:p>
            <a:endParaRPr lang="en-ID"/>
          </a:p>
        </p:txBody>
      </p:sp>
    </p:spTree>
    <p:extLst>
      <p:ext uri="{BB962C8B-B14F-4D97-AF65-F5344CB8AC3E}">
        <p14:creationId xmlns:p14="http://schemas.microsoft.com/office/powerpoint/2010/main" val="4212519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448C300-04CE-D33F-7EBF-626CE34B24E4}"/>
              </a:ext>
            </a:extLst>
          </p:cNvPr>
          <p:cNvSpPr>
            <a:spLocks noGrp="1"/>
          </p:cNvSpPr>
          <p:nvPr>
            <p:ph type="pic" idx="2"/>
          </p:nvPr>
        </p:nvSpPr>
        <p:spPr/>
        <p:txBody>
          <a:bodyPr/>
          <a:lstStyle/>
          <a:p>
            <a:endParaRPr lang="en-ID"/>
          </a:p>
        </p:txBody>
      </p:sp>
      <p:sp>
        <p:nvSpPr>
          <p:cNvPr id="6" name="Title 5">
            <a:extLst>
              <a:ext uri="{FF2B5EF4-FFF2-40B4-BE49-F238E27FC236}">
                <a16:creationId xmlns:a16="http://schemas.microsoft.com/office/drawing/2014/main" id="{76BC1A12-56D3-07CA-913B-50110B02AA40}"/>
              </a:ext>
            </a:extLst>
          </p:cNvPr>
          <p:cNvSpPr>
            <a:spLocks noGrp="1"/>
          </p:cNvSpPr>
          <p:nvPr>
            <p:ph type="title"/>
          </p:nvPr>
        </p:nvSpPr>
        <p:spPr/>
        <p:txBody>
          <a:bodyPr/>
          <a:lstStyle/>
          <a:p>
            <a:endParaRPr lang="en-ID"/>
          </a:p>
        </p:txBody>
      </p:sp>
      <p:sp>
        <p:nvSpPr>
          <p:cNvPr id="7" name="Text Placeholder 6">
            <a:extLst>
              <a:ext uri="{FF2B5EF4-FFF2-40B4-BE49-F238E27FC236}">
                <a16:creationId xmlns:a16="http://schemas.microsoft.com/office/drawing/2014/main" id="{A62BA351-0C05-AC4D-2F2D-59E3C2063996}"/>
              </a:ext>
            </a:extLst>
          </p:cNvPr>
          <p:cNvSpPr>
            <a:spLocks noGrp="1"/>
          </p:cNvSpPr>
          <p:nvPr>
            <p:ph type="body" idx="1"/>
          </p:nvPr>
        </p:nvSpPr>
        <p:spPr/>
        <p:txBody>
          <a:bodyPr/>
          <a:lstStyle/>
          <a:p>
            <a:endParaRPr lang="en-ID"/>
          </a:p>
        </p:txBody>
      </p:sp>
      <p:sp>
        <p:nvSpPr>
          <p:cNvPr id="4" name="Slide Number Placeholder 3">
            <a:extLst>
              <a:ext uri="{FF2B5EF4-FFF2-40B4-BE49-F238E27FC236}">
                <a16:creationId xmlns:a16="http://schemas.microsoft.com/office/drawing/2014/main" id="{9E8017E3-8266-E60C-207F-81657E21C9F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
        <p:nvSpPr>
          <p:cNvPr id="9" name="Picture Placeholder 8">
            <a:extLst>
              <a:ext uri="{FF2B5EF4-FFF2-40B4-BE49-F238E27FC236}">
                <a16:creationId xmlns:a16="http://schemas.microsoft.com/office/drawing/2014/main" id="{0508ACCF-0B9C-D1C1-5DE3-6AA3B25B46E2}"/>
              </a:ext>
            </a:extLst>
          </p:cNvPr>
          <p:cNvSpPr>
            <a:spLocks noGrp="1"/>
          </p:cNvSpPr>
          <p:nvPr>
            <p:ph type="pic" idx="3"/>
          </p:nvPr>
        </p:nvSpPr>
        <p:spPr/>
        <p:txBody>
          <a:bodyPr/>
          <a:lstStyle/>
          <a:p>
            <a:endParaRPr lang="en-ID"/>
          </a:p>
        </p:txBody>
      </p:sp>
      <p:sp>
        <p:nvSpPr>
          <p:cNvPr id="10" name="Text Placeholder 9">
            <a:extLst>
              <a:ext uri="{FF2B5EF4-FFF2-40B4-BE49-F238E27FC236}">
                <a16:creationId xmlns:a16="http://schemas.microsoft.com/office/drawing/2014/main" id="{9B9292A3-FF45-BAA1-718A-A33E0FB2FAA7}"/>
              </a:ext>
            </a:extLst>
          </p:cNvPr>
          <p:cNvSpPr>
            <a:spLocks noGrp="1"/>
          </p:cNvSpPr>
          <p:nvPr>
            <p:ph type="body" idx="4"/>
          </p:nvPr>
        </p:nvSpPr>
        <p:spPr/>
        <p:txBody>
          <a:bodyPr/>
          <a:lstStyle/>
          <a:p>
            <a:endParaRPr lang="en-ID"/>
          </a:p>
        </p:txBody>
      </p:sp>
      <p:sp>
        <p:nvSpPr>
          <p:cNvPr id="11" name="Text Placeholder 10">
            <a:extLst>
              <a:ext uri="{FF2B5EF4-FFF2-40B4-BE49-F238E27FC236}">
                <a16:creationId xmlns:a16="http://schemas.microsoft.com/office/drawing/2014/main" id="{F8FC7221-8054-6C20-8BAD-DF3507C713EC}"/>
              </a:ext>
            </a:extLst>
          </p:cNvPr>
          <p:cNvSpPr>
            <a:spLocks noGrp="1"/>
          </p:cNvSpPr>
          <p:nvPr>
            <p:ph type="body" idx="5"/>
          </p:nvPr>
        </p:nvSpPr>
        <p:spPr/>
        <p:txBody>
          <a:bodyPr/>
          <a:lstStyle/>
          <a:p>
            <a:endParaRPr lang="en-ID"/>
          </a:p>
        </p:txBody>
      </p:sp>
      <p:sp>
        <p:nvSpPr>
          <p:cNvPr id="12" name="Text Placeholder 11">
            <a:extLst>
              <a:ext uri="{FF2B5EF4-FFF2-40B4-BE49-F238E27FC236}">
                <a16:creationId xmlns:a16="http://schemas.microsoft.com/office/drawing/2014/main" id="{A036E5A9-8B26-F339-F732-FF620F3D81D8}"/>
              </a:ext>
            </a:extLst>
          </p:cNvPr>
          <p:cNvSpPr>
            <a:spLocks noGrp="1"/>
          </p:cNvSpPr>
          <p:nvPr>
            <p:ph type="body" idx="6"/>
          </p:nvPr>
        </p:nvSpPr>
        <p:spPr/>
        <p:txBody>
          <a:bodyPr/>
          <a:lstStyle/>
          <a:p>
            <a:endParaRPr lang="en-ID"/>
          </a:p>
        </p:txBody>
      </p:sp>
      <p:sp>
        <p:nvSpPr>
          <p:cNvPr id="13" name="Picture Placeholder 12">
            <a:extLst>
              <a:ext uri="{FF2B5EF4-FFF2-40B4-BE49-F238E27FC236}">
                <a16:creationId xmlns:a16="http://schemas.microsoft.com/office/drawing/2014/main" id="{E5EA4CFF-F7DA-FA50-55C8-7E65B3A84B11}"/>
              </a:ext>
            </a:extLst>
          </p:cNvPr>
          <p:cNvSpPr>
            <a:spLocks noGrp="1"/>
          </p:cNvSpPr>
          <p:nvPr>
            <p:ph type="pic" idx="7"/>
          </p:nvPr>
        </p:nvSpPr>
        <p:spPr/>
        <p:txBody>
          <a:bodyPr/>
          <a:lstStyle/>
          <a:p>
            <a:endParaRPr lang="en-ID"/>
          </a:p>
        </p:txBody>
      </p:sp>
    </p:spTree>
    <p:extLst>
      <p:ext uri="{BB962C8B-B14F-4D97-AF65-F5344CB8AC3E}">
        <p14:creationId xmlns:p14="http://schemas.microsoft.com/office/powerpoint/2010/main" val="3022151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63F5871-D8B4-BCEC-BDD8-F6C7615B7A43}"/>
              </a:ext>
            </a:extLst>
          </p:cNvPr>
          <p:cNvSpPr>
            <a:spLocks noGrp="1"/>
          </p:cNvSpPr>
          <p:nvPr>
            <p:ph type="pic" idx="2"/>
          </p:nvPr>
        </p:nvSpPr>
        <p:spPr/>
        <p:txBody>
          <a:bodyPr/>
          <a:lstStyle/>
          <a:p>
            <a:endParaRPr lang="en-ID"/>
          </a:p>
        </p:txBody>
      </p:sp>
      <p:sp>
        <p:nvSpPr>
          <p:cNvPr id="3" name="Title 2">
            <a:extLst>
              <a:ext uri="{FF2B5EF4-FFF2-40B4-BE49-F238E27FC236}">
                <a16:creationId xmlns:a16="http://schemas.microsoft.com/office/drawing/2014/main" id="{33B77D1F-8226-2161-AF99-79E89D45B954}"/>
              </a:ext>
            </a:extLst>
          </p:cNvPr>
          <p:cNvSpPr>
            <a:spLocks noGrp="1"/>
          </p:cNvSpPr>
          <p:nvPr>
            <p:ph type="title"/>
          </p:nvPr>
        </p:nvSpPr>
        <p:spPr/>
        <p:txBody>
          <a:bodyPr/>
          <a:lstStyle/>
          <a:p>
            <a:endParaRPr lang="en-ID"/>
          </a:p>
        </p:txBody>
      </p:sp>
      <p:sp>
        <p:nvSpPr>
          <p:cNvPr id="4" name="Text Placeholder 3">
            <a:extLst>
              <a:ext uri="{FF2B5EF4-FFF2-40B4-BE49-F238E27FC236}">
                <a16:creationId xmlns:a16="http://schemas.microsoft.com/office/drawing/2014/main" id="{D16D677C-FCF0-56C2-EBC8-C5399FA2B9A6}"/>
              </a:ext>
            </a:extLst>
          </p:cNvPr>
          <p:cNvSpPr>
            <a:spLocks noGrp="1"/>
          </p:cNvSpPr>
          <p:nvPr>
            <p:ph type="body" idx="1"/>
          </p:nvPr>
        </p:nvSpPr>
        <p:spPr/>
        <p:txBody>
          <a:bodyPr/>
          <a:lstStyle/>
          <a:p>
            <a:endParaRPr lang="en-ID"/>
          </a:p>
        </p:txBody>
      </p:sp>
      <p:sp>
        <p:nvSpPr>
          <p:cNvPr id="5" name="Slide Number Placeholder 4">
            <a:extLst>
              <a:ext uri="{FF2B5EF4-FFF2-40B4-BE49-F238E27FC236}">
                <a16:creationId xmlns:a16="http://schemas.microsoft.com/office/drawing/2014/main" id="{60C6C13C-9523-ADF0-3954-4F9396A103C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
        <p:nvSpPr>
          <p:cNvPr id="6" name="Picture Placeholder 5">
            <a:extLst>
              <a:ext uri="{FF2B5EF4-FFF2-40B4-BE49-F238E27FC236}">
                <a16:creationId xmlns:a16="http://schemas.microsoft.com/office/drawing/2014/main" id="{AD8A0404-9886-1688-F269-EEF3EF327068}"/>
              </a:ext>
            </a:extLst>
          </p:cNvPr>
          <p:cNvSpPr>
            <a:spLocks noGrp="1"/>
          </p:cNvSpPr>
          <p:nvPr>
            <p:ph type="pic" idx="3"/>
          </p:nvPr>
        </p:nvSpPr>
        <p:spPr/>
        <p:txBody>
          <a:bodyPr/>
          <a:lstStyle/>
          <a:p>
            <a:endParaRPr lang="en-ID"/>
          </a:p>
        </p:txBody>
      </p:sp>
      <p:sp>
        <p:nvSpPr>
          <p:cNvPr id="7" name="Text Placeholder 6">
            <a:extLst>
              <a:ext uri="{FF2B5EF4-FFF2-40B4-BE49-F238E27FC236}">
                <a16:creationId xmlns:a16="http://schemas.microsoft.com/office/drawing/2014/main" id="{B4FA89CE-34D1-DFA5-2D37-4370F8ED57DB}"/>
              </a:ext>
            </a:extLst>
          </p:cNvPr>
          <p:cNvSpPr>
            <a:spLocks noGrp="1"/>
          </p:cNvSpPr>
          <p:nvPr>
            <p:ph type="body" idx="4"/>
          </p:nvPr>
        </p:nvSpPr>
        <p:spPr/>
        <p:txBody>
          <a:bodyPr/>
          <a:lstStyle/>
          <a:p>
            <a:endParaRPr lang="en-ID"/>
          </a:p>
        </p:txBody>
      </p:sp>
      <p:sp>
        <p:nvSpPr>
          <p:cNvPr id="8" name="Text Placeholder 7">
            <a:extLst>
              <a:ext uri="{FF2B5EF4-FFF2-40B4-BE49-F238E27FC236}">
                <a16:creationId xmlns:a16="http://schemas.microsoft.com/office/drawing/2014/main" id="{90BCDE99-1C0D-530D-16FB-96B99EA1C716}"/>
              </a:ext>
            </a:extLst>
          </p:cNvPr>
          <p:cNvSpPr>
            <a:spLocks noGrp="1"/>
          </p:cNvSpPr>
          <p:nvPr>
            <p:ph type="body" idx="5"/>
          </p:nvPr>
        </p:nvSpPr>
        <p:spPr/>
        <p:txBody>
          <a:bodyPr/>
          <a:lstStyle/>
          <a:p>
            <a:endParaRPr lang="en-ID"/>
          </a:p>
        </p:txBody>
      </p:sp>
      <p:sp>
        <p:nvSpPr>
          <p:cNvPr id="9" name="Text Placeholder 8">
            <a:extLst>
              <a:ext uri="{FF2B5EF4-FFF2-40B4-BE49-F238E27FC236}">
                <a16:creationId xmlns:a16="http://schemas.microsoft.com/office/drawing/2014/main" id="{BA040F05-8F75-E083-20B3-88DAEB4C6384}"/>
              </a:ext>
            </a:extLst>
          </p:cNvPr>
          <p:cNvSpPr>
            <a:spLocks noGrp="1"/>
          </p:cNvSpPr>
          <p:nvPr>
            <p:ph type="body" idx="6"/>
          </p:nvPr>
        </p:nvSpPr>
        <p:spPr/>
        <p:txBody>
          <a:bodyPr/>
          <a:lstStyle/>
          <a:p>
            <a:endParaRPr lang="en-ID"/>
          </a:p>
        </p:txBody>
      </p:sp>
      <p:sp>
        <p:nvSpPr>
          <p:cNvPr id="10" name="Picture Placeholder 9">
            <a:extLst>
              <a:ext uri="{FF2B5EF4-FFF2-40B4-BE49-F238E27FC236}">
                <a16:creationId xmlns:a16="http://schemas.microsoft.com/office/drawing/2014/main" id="{8678228A-D2CD-C09F-04BC-C4DCFEA1B217}"/>
              </a:ext>
            </a:extLst>
          </p:cNvPr>
          <p:cNvSpPr>
            <a:spLocks noGrp="1"/>
          </p:cNvSpPr>
          <p:nvPr>
            <p:ph type="pic" idx="7"/>
          </p:nvPr>
        </p:nvSpPr>
        <p:spPr/>
        <p:txBody>
          <a:bodyPr/>
          <a:lstStyle/>
          <a:p>
            <a:endParaRPr lang="en-ID"/>
          </a:p>
        </p:txBody>
      </p:sp>
    </p:spTree>
    <p:extLst>
      <p:ext uri="{BB962C8B-B14F-4D97-AF65-F5344CB8AC3E}">
        <p14:creationId xmlns:p14="http://schemas.microsoft.com/office/powerpoint/2010/main" val="32751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733134-79B7-5E66-469B-7C4135CEB2B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
        <p:nvSpPr>
          <p:cNvPr id="3" name="Text Placeholder 2">
            <a:extLst>
              <a:ext uri="{FF2B5EF4-FFF2-40B4-BE49-F238E27FC236}">
                <a16:creationId xmlns:a16="http://schemas.microsoft.com/office/drawing/2014/main" id="{77BC5E80-77AE-AB0C-F082-CBD219832DA2}"/>
              </a:ext>
            </a:extLst>
          </p:cNvPr>
          <p:cNvSpPr>
            <a:spLocks noGrp="1"/>
          </p:cNvSpPr>
          <p:nvPr>
            <p:ph type="body" idx="1"/>
          </p:nvPr>
        </p:nvSpPr>
        <p:spPr/>
        <p:txBody>
          <a:bodyPr/>
          <a:lstStyle/>
          <a:p>
            <a:endParaRPr lang="en-ID"/>
          </a:p>
        </p:txBody>
      </p:sp>
      <p:sp>
        <p:nvSpPr>
          <p:cNvPr id="4" name="Title 3">
            <a:extLst>
              <a:ext uri="{FF2B5EF4-FFF2-40B4-BE49-F238E27FC236}">
                <a16:creationId xmlns:a16="http://schemas.microsoft.com/office/drawing/2014/main" id="{0954E1E6-9FB9-46E1-B02B-5C75461CC58B}"/>
              </a:ext>
            </a:extLst>
          </p:cNvPr>
          <p:cNvSpPr>
            <a:spLocks noGrp="1"/>
          </p:cNvSpPr>
          <p:nvPr>
            <p:ph type="title"/>
          </p:nvPr>
        </p:nvSpPr>
        <p:spPr/>
        <p:txBody>
          <a:bodyPr/>
          <a:lstStyle/>
          <a:p>
            <a:endParaRPr lang="en-ID"/>
          </a:p>
        </p:txBody>
      </p:sp>
    </p:spTree>
    <p:extLst>
      <p:ext uri="{BB962C8B-B14F-4D97-AF65-F5344CB8AC3E}">
        <p14:creationId xmlns:p14="http://schemas.microsoft.com/office/powerpoint/2010/main" val="2102263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14"/>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15</a:t>
            </a:fld>
            <a:endParaRPr/>
          </a:p>
        </p:txBody>
      </p:sp>
      <p:sp>
        <p:nvSpPr>
          <p:cNvPr id="420" name="Google Shape;420;p14"/>
          <p:cNvSpPr txBox="1">
            <a:spLocks noGrp="1"/>
          </p:cNvSpPr>
          <p:nvPr>
            <p:ph type="body" idx="1"/>
          </p:nvPr>
        </p:nvSpPr>
        <p:spPr>
          <a:xfrm>
            <a:off x="515938" y="1825625"/>
            <a:ext cx="10837862" cy="441325"/>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800"/>
              <a:buNone/>
            </a:pPr>
            <a:r>
              <a:rPr lang="en-US" b="1"/>
              <a:t>Methodology for testing: </a:t>
            </a:r>
            <a:endParaRPr/>
          </a:p>
        </p:txBody>
      </p:sp>
      <p:sp>
        <p:nvSpPr>
          <p:cNvPr id="421" name="Google Shape;421;p14"/>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3200"/>
              <a:buFont typeface="Corbel"/>
              <a:buNone/>
            </a:pPr>
            <a:r>
              <a:rPr lang="en-US"/>
              <a:t>KARNAUGH MAP</a:t>
            </a:r>
            <a:endParaRPr/>
          </a:p>
        </p:txBody>
      </p:sp>
      <p:sp>
        <p:nvSpPr>
          <p:cNvPr id="422" name="Google Shape;422;p14"/>
          <p:cNvSpPr/>
          <p:nvPr/>
        </p:nvSpPr>
        <p:spPr>
          <a:xfrm>
            <a:off x="449264" y="6165941"/>
            <a:ext cx="1103311" cy="57775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23" name="Google Shape;423;p14"/>
          <p:cNvPicPr preferRelativeResize="0"/>
          <p:nvPr/>
        </p:nvPicPr>
        <p:blipFill rotWithShape="1">
          <a:blip r:embed="rId3">
            <a:alphaModFix/>
          </a:blip>
          <a:srcRect l="4167" t="-18" r="1364"/>
          <a:stretch/>
        </p:blipFill>
        <p:spPr>
          <a:xfrm>
            <a:off x="243081" y="6065347"/>
            <a:ext cx="545713" cy="577759"/>
          </a:xfrm>
          <a:prstGeom prst="ellipse">
            <a:avLst/>
          </a:prstGeom>
          <a:solidFill>
            <a:schemeClr val="accent2"/>
          </a:solidFill>
          <a:ln>
            <a:solidFill>
              <a:srgbClr val="0072C7"/>
            </a:solidFill>
          </a:ln>
        </p:spPr>
      </p:pic>
      <p:pic>
        <p:nvPicPr>
          <p:cNvPr id="424" name="Google Shape;424;p14"/>
          <p:cNvPicPr preferRelativeResize="0"/>
          <p:nvPr/>
        </p:nvPicPr>
        <p:blipFill rotWithShape="1">
          <a:blip r:embed="rId4">
            <a:alphaModFix/>
          </a:blip>
          <a:srcRect/>
          <a:stretch/>
        </p:blipFill>
        <p:spPr>
          <a:xfrm>
            <a:off x="2063699" y="3033711"/>
            <a:ext cx="790575" cy="790575"/>
          </a:xfrm>
          <a:prstGeom prst="rect">
            <a:avLst/>
          </a:prstGeom>
          <a:noFill/>
          <a:ln>
            <a:noFill/>
          </a:ln>
        </p:spPr>
      </p:pic>
      <p:sp>
        <p:nvSpPr>
          <p:cNvPr id="425" name="Google Shape;425;p14"/>
          <p:cNvSpPr txBox="1"/>
          <p:nvPr/>
        </p:nvSpPr>
        <p:spPr>
          <a:xfrm>
            <a:off x="2854274" y="3198167"/>
            <a:ext cx="647392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Trial and Error (Using Quine McCluskey Algorithm)</a:t>
            </a:r>
            <a:endParaRPr sz="2400">
              <a:solidFill>
                <a:schemeClr val="dk1"/>
              </a:solidFill>
              <a:latin typeface="Calibri"/>
              <a:ea typeface="Calibri"/>
              <a:cs typeface="Calibri"/>
              <a:sym typeface="Calibri"/>
            </a:endParaRPr>
          </a:p>
        </p:txBody>
      </p:sp>
      <p:sp>
        <p:nvSpPr>
          <p:cNvPr id="9" name="TextBox 8">
            <a:extLst>
              <a:ext uri="{FF2B5EF4-FFF2-40B4-BE49-F238E27FC236}">
                <a16:creationId xmlns:a16="http://schemas.microsoft.com/office/drawing/2014/main" id="{3CCF6151-36E3-4C31-AC7C-01D7A5F02EFD}"/>
              </a:ext>
            </a:extLst>
          </p:cNvPr>
          <p:cNvSpPr txBox="1"/>
          <p:nvPr/>
        </p:nvSpPr>
        <p:spPr>
          <a:xfrm>
            <a:off x="5562600" y="6397978"/>
            <a:ext cx="1210588" cy="307777"/>
          </a:xfrm>
          <a:prstGeom prst="rect">
            <a:avLst/>
          </a:prstGeom>
          <a:noFill/>
        </p:spPr>
        <p:txBody>
          <a:bodyPr wrap="none" rtlCol="0">
            <a:spAutoFit/>
          </a:bodyPr>
          <a:lstStyle/>
          <a:p>
            <a:r>
              <a:rPr lang="en-US" dirty="0">
                <a:solidFill>
                  <a:srgbClr val="0072C7"/>
                </a:solidFill>
                <a:latin typeface="Comic Sans MS" panose="030F0702030302020204" pitchFamily="66" charset="0"/>
              </a:rPr>
              <a:t>2 July 2020</a:t>
            </a:r>
            <a:endParaRPr lang="en-ID" dirty="0">
              <a:solidFill>
                <a:srgbClr val="0072C7"/>
              </a:solidFill>
              <a:latin typeface="Comic Sans MS" panose="030F0702030302020204" pitchFamily="66" charset="0"/>
            </a:endParaRPr>
          </a:p>
        </p:txBody>
      </p:sp>
      <p:cxnSp>
        <p:nvCxnSpPr>
          <p:cNvPr id="10" name="Straight Connector 9">
            <a:extLst>
              <a:ext uri="{FF2B5EF4-FFF2-40B4-BE49-F238E27FC236}">
                <a16:creationId xmlns:a16="http://schemas.microsoft.com/office/drawing/2014/main" id="{DD2CBF2D-079A-449B-B390-5F984917A02E}"/>
              </a:ext>
            </a:extLst>
          </p:cNvPr>
          <p:cNvCxnSpPr>
            <a:stCxn id="9" idx="1"/>
          </p:cNvCxnSpPr>
          <p:nvPr/>
        </p:nvCxnSpPr>
        <p:spPr>
          <a:xfrm flipH="1">
            <a:off x="885826" y="6551867"/>
            <a:ext cx="4676774" cy="13525"/>
          </a:xfrm>
          <a:prstGeom prst="line">
            <a:avLst/>
          </a:prstGeom>
          <a:ln w="12700">
            <a:solidFill>
              <a:srgbClr val="0072C7"/>
            </a:solidFill>
            <a:prstDash val="lgDash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8A7B89-2486-4E10-A140-913F12C227F8}"/>
              </a:ext>
            </a:extLst>
          </p:cNvPr>
          <p:cNvCxnSpPr>
            <a:stCxn id="9" idx="3"/>
          </p:cNvCxnSpPr>
          <p:nvPr/>
        </p:nvCxnSpPr>
        <p:spPr>
          <a:xfrm flipV="1">
            <a:off x="6773188" y="6549422"/>
            <a:ext cx="4590508" cy="2445"/>
          </a:xfrm>
          <a:prstGeom prst="line">
            <a:avLst/>
          </a:prstGeom>
          <a:ln w="12700">
            <a:solidFill>
              <a:srgbClr val="0072C7"/>
            </a:solidFill>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0"/>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16</a:t>
            </a:fld>
            <a:endParaRPr/>
          </a:p>
        </p:txBody>
      </p:sp>
      <p:sp>
        <p:nvSpPr>
          <p:cNvPr id="500" name="Google Shape;500;p20"/>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3200"/>
              <a:buFont typeface="Corbel"/>
              <a:buNone/>
            </a:pPr>
            <a:r>
              <a:rPr lang="en-US"/>
              <a:t>KARNAUGH MAP</a:t>
            </a:r>
            <a:endParaRPr/>
          </a:p>
        </p:txBody>
      </p:sp>
      <p:sp>
        <p:nvSpPr>
          <p:cNvPr id="501" name="Google Shape;501;p20"/>
          <p:cNvSpPr/>
          <p:nvPr/>
        </p:nvSpPr>
        <p:spPr>
          <a:xfrm>
            <a:off x="449264" y="6165941"/>
            <a:ext cx="1103311" cy="57775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02" name="Google Shape;502;p20"/>
          <p:cNvPicPr preferRelativeResize="0"/>
          <p:nvPr/>
        </p:nvPicPr>
        <p:blipFill rotWithShape="1">
          <a:blip r:embed="rId3">
            <a:alphaModFix/>
          </a:blip>
          <a:srcRect l="4167" t="-18" r="1364"/>
          <a:stretch/>
        </p:blipFill>
        <p:spPr>
          <a:xfrm>
            <a:off x="243081" y="6065347"/>
            <a:ext cx="545713" cy="577759"/>
          </a:xfrm>
          <a:prstGeom prst="ellipse">
            <a:avLst/>
          </a:prstGeom>
          <a:noFill/>
          <a:ln>
            <a:noFill/>
          </a:ln>
        </p:spPr>
      </p:pic>
      <p:sp>
        <p:nvSpPr>
          <p:cNvPr id="503" name="Google Shape;503;p20"/>
          <p:cNvSpPr txBox="1"/>
          <p:nvPr/>
        </p:nvSpPr>
        <p:spPr>
          <a:xfrm>
            <a:off x="4007606" y="4253057"/>
            <a:ext cx="607226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Step is calculate based on ripple gait movement of the robot. If the ripple movement is done, then step calculate increase by one</a:t>
            </a:r>
            <a:endParaRPr sz="1800">
              <a:solidFill>
                <a:schemeClr val="dk1"/>
              </a:solidFill>
              <a:latin typeface="Calibri"/>
              <a:ea typeface="Calibri"/>
              <a:cs typeface="Calibri"/>
              <a:sym typeface="Calibri"/>
            </a:endParaRPr>
          </a:p>
        </p:txBody>
      </p:sp>
      <p:sp>
        <p:nvSpPr>
          <p:cNvPr id="504" name="Google Shape;504;p20"/>
          <p:cNvSpPr txBox="1"/>
          <p:nvPr/>
        </p:nvSpPr>
        <p:spPr>
          <a:xfrm>
            <a:off x="3055106" y="1546066"/>
            <a:ext cx="607226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The data that collected is from movement of robot (as y-axis) and how much step of robot was done (as x-axis).</a:t>
            </a:r>
            <a:endParaRPr sz="1800">
              <a:solidFill>
                <a:schemeClr val="dk1"/>
              </a:solidFill>
              <a:latin typeface="Calibri"/>
              <a:ea typeface="Calibri"/>
              <a:cs typeface="Calibri"/>
              <a:sym typeface="Calibri"/>
            </a:endParaRPr>
          </a:p>
        </p:txBody>
      </p:sp>
      <p:sp>
        <p:nvSpPr>
          <p:cNvPr id="505" name="Google Shape;505;p20"/>
          <p:cNvSpPr txBox="1"/>
          <p:nvPr/>
        </p:nvSpPr>
        <p:spPr>
          <a:xfrm>
            <a:off x="3531356" y="2692822"/>
            <a:ext cx="607226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There is one default movement as a reference movement. The reference movement made from robot’s dimensions against the path. </a:t>
            </a:r>
            <a:endParaRPr sz="1800">
              <a:solidFill>
                <a:schemeClr val="dk1"/>
              </a:solidFill>
              <a:latin typeface="Calibri"/>
              <a:ea typeface="Calibri"/>
              <a:cs typeface="Calibri"/>
              <a:sym typeface="Calibri"/>
            </a:endParaRPr>
          </a:p>
        </p:txBody>
      </p:sp>
      <p:pic>
        <p:nvPicPr>
          <p:cNvPr id="506" name="Google Shape;506;p20"/>
          <p:cNvPicPr preferRelativeResize="0"/>
          <p:nvPr/>
        </p:nvPicPr>
        <p:blipFill rotWithShape="1">
          <a:blip r:embed="rId4">
            <a:alphaModFix/>
          </a:blip>
          <a:srcRect/>
          <a:stretch/>
        </p:blipFill>
        <p:spPr>
          <a:xfrm>
            <a:off x="2102606" y="1392981"/>
            <a:ext cx="952500" cy="952500"/>
          </a:xfrm>
          <a:prstGeom prst="rect">
            <a:avLst/>
          </a:prstGeom>
          <a:noFill/>
          <a:ln>
            <a:noFill/>
          </a:ln>
        </p:spPr>
      </p:pic>
      <p:pic>
        <p:nvPicPr>
          <p:cNvPr id="507" name="Google Shape;507;p20"/>
          <p:cNvPicPr preferRelativeResize="0"/>
          <p:nvPr/>
        </p:nvPicPr>
        <p:blipFill rotWithShape="1">
          <a:blip r:embed="rId5">
            <a:alphaModFix/>
          </a:blip>
          <a:srcRect/>
          <a:stretch/>
        </p:blipFill>
        <p:spPr>
          <a:xfrm>
            <a:off x="2578856" y="2693973"/>
            <a:ext cx="952500" cy="952500"/>
          </a:xfrm>
          <a:prstGeom prst="rect">
            <a:avLst/>
          </a:prstGeom>
          <a:noFill/>
          <a:ln>
            <a:noFill/>
          </a:ln>
        </p:spPr>
      </p:pic>
      <p:pic>
        <p:nvPicPr>
          <p:cNvPr id="508" name="Google Shape;508;p20"/>
          <p:cNvPicPr preferRelativeResize="0"/>
          <p:nvPr/>
        </p:nvPicPr>
        <p:blipFill rotWithShape="1">
          <a:blip r:embed="rId6">
            <a:alphaModFix/>
          </a:blip>
          <a:srcRect/>
          <a:stretch/>
        </p:blipFill>
        <p:spPr>
          <a:xfrm>
            <a:off x="3055106" y="4253057"/>
            <a:ext cx="952500" cy="952500"/>
          </a:xfrm>
          <a:prstGeom prst="rect">
            <a:avLst/>
          </a:prstGeom>
          <a:noFill/>
          <a:ln>
            <a:noFill/>
          </a:ln>
        </p:spPr>
      </p:pic>
      <p:sp>
        <p:nvSpPr>
          <p:cNvPr id="12" name="TextBox 11">
            <a:extLst>
              <a:ext uri="{FF2B5EF4-FFF2-40B4-BE49-F238E27FC236}">
                <a16:creationId xmlns:a16="http://schemas.microsoft.com/office/drawing/2014/main" id="{CC00CD75-149C-4B8E-80F4-AB1C218D4E5D}"/>
              </a:ext>
            </a:extLst>
          </p:cNvPr>
          <p:cNvSpPr txBox="1"/>
          <p:nvPr/>
        </p:nvSpPr>
        <p:spPr>
          <a:xfrm>
            <a:off x="5562600" y="6397978"/>
            <a:ext cx="1210588" cy="307777"/>
          </a:xfrm>
          <a:prstGeom prst="rect">
            <a:avLst/>
          </a:prstGeom>
          <a:noFill/>
        </p:spPr>
        <p:txBody>
          <a:bodyPr wrap="none" rtlCol="0">
            <a:spAutoFit/>
          </a:bodyPr>
          <a:lstStyle/>
          <a:p>
            <a:r>
              <a:rPr lang="en-US" dirty="0">
                <a:solidFill>
                  <a:srgbClr val="0072C7"/>
                </a:solidFill>
                <a:latin typeface="Comic Sans MS" panose="030F0702030302020204" pitchFamily="66" charset="0"/>
              </a:rPr>
              <a:t>2 July 2020</a:t>
            </a:r>
            <a:endParaRPr lang="en-ID" dirty="0">
              <a:solidFill>
                <a:srgbClr val="0072C7"/>
              </a:solidFill>
              <a:latin typeface="Comic Sans MS" panose="030F0702030302020204" pitchFamily="66" charset="0"/>
            </a:endParaRPr>
          </a:p>
        </p:txBody>
      </p:sp>
      <p:cxnSp>
        <p:nvCxnSpPr>
          <p:cNvPr id="13" name="Straight Connector 12">
            <a:extLst>
              <a:ext uri="{FF2B5EF4-FFF2-40B4-BE49-F238E27FC236}">
                <a16:creationId xmlns:a16="http://schemas.microsoft.com/office/drawing/2014/main" id="{AA723D59-F8D6-47AC-9A1F-954D7EB5EB08}"/>
              </a:ext>
            </a:extLst>
          </p:cNvPr>
          <p:cNvCxnSpPr>
            <a:stCxn id="12" idx="1"/>
          </p:cNvCxnSpPr>
          <p:nvPr/>
        </p:nvCxnSpPr>
        <p:spPr>
          <a:xfrm flipH="1">
            <a:off x="885826" y="6551867"/>
            <a:ext cx="4676774" cy="13525"/>
          </a:xfrm>
          <a:prstGeom prst="line">
            <a:avLst/>
          </a:prstGeom>
          <a:ln w="12700">
            <a:solidFill>
              <a:srgbClr val="0072C7"/>
            </a:solidFill>
            <a:prstDash val="lgDash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B66B1C1-2134-4CC9-AD71-BEADAE3DAF7C}"/>
              </a:ext>
            </a:extLst>
          </p:cNvPr>
          <p:cNvCxnSpPr>
            <a:stCxn id="12" idx="3"/>
          </p:cNvCxnSpPr>
          <p:nvPr/>
        </p:nvCxnSpPr>
        <p:spPr>
          <a:xfrm flipV="1">
            <a:off x="6773188" y="6549422"/>
            <a:ext cx="4590508" cy="2445"/>
          </a:xfrm>
          <a:prstGeom prst="line">
            <a:avLst/>
          </a:prstGeom>
          <a:ln w="12700">
            <a:solidFill>
              <a:srgbClr val="0072C7"/>
            </a:solidFill>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2"/>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17</a:t>
            </a:fld>
            <a:endParaRPr/>
          </a:p>
        </p:txBody>
      </p:sp>
      <p:graphicFrame>
        <p:nvGraphicFramePr>
          <p:cNvPr id="524" name="Google Shape;524;p22"/>
          <p:cNvGraphicFramePr/>
          <p:nvPr/>
        </p:nvGraphicFramePr>
        <p:xfrm>
          <a:off x="833438" y="2324496"/>
          <a:ext cx="10515625" cy="2209000"/>
        </p:xfrm>
        <a:graphic>
          <a:graphicData uri="http://schemas.openxmlformats.org/drawingml/2006/table">
            <a:tbl>
              <a:tblPr firstRow="1" firstCol="1" bandRow="1">
                <a:noFill/>
                <a:tableStyleId>{AAB1DA6E-8401-407C-95C9-5444E52D73E7}</a:tableStyleId>
              </a:tblPr>
              <a:tblGrid>
                <a:gridCol w="2299175">
                  <a:extLst>
                    <a:ext uri="{9D8B030D-6E8A-4147-A177-3AD203B41FA5}">
                      <a16:colId xmlns:a16="http://schemas.microsoft.com/office/drawing/2014/main" val="20000"/>
                    </a:ext>
                  </a:extLst>
                </a:gridCol>
                <a:gridCol w="3037525">
                  <a:extLst>
                    <a:ext uri="{9D8B030D-6E8A-4147-A177-3AD203B41FA5}">
                      <a16:colId xmlns:a16="http://schemas.microsoft.com/office/drawing/2014/main" val="20001"/>
                    </a:ext>
                  </a:extLst>
                </a:gridCol>
                <a:gridCol w="2446425">
                  <a:extLst>
                    <a:ext uri="{9D8B030D-6E8A-4147-A177-3AD203B41FA5}">
                      <a16:colId xmlns:a16="http://schemas.microsoft.com/office/drawing/2014/main" val="20002"/>
                    </a:ext>
                  </a:extLst>
                </a:gridCol>
                <a:gridCol w="2732500">
                  <a:extLst>
                    <a:ext uri="{9D8B030D-6E8A-4147-A177-3AD203B41FA5}">
                      <a16:colId xmlns:a16="http://schemas.microsoft.com/office/drawing/2014/main" val="20003"/>
                    </a:ext>
                  </a:extLst>
                </a:gridCol>
              </a:tblGrid>
              <a:tr h="552250">
                <a:tc>
                  <a:txBody>
                    <a:bodyPr/>
                    <a:lstStyle/>
                    <a:p>
                      <a:pPr marL="0" marR="0" lvl="0" indent="0" algn="ctr" rtl="0">
                        <a:lnSpc>
                          <a:spcPct val="107000"/>
                        </a:lnSpc>
                        <a:spcBef>
                          <a:spcPts val="0"/>
                        </a:spcBef>
                        <a:spcAft>
                          <a:spcPts val="0"/>
                        </a:spcAft>
                        <a:buNone/>
                      </a:pPr>
                      <a:r>
                        <a:rPr lang="en-US" sz="1800"/>
                        <a:t>Percobaan</a:t>
                      </a:r>
                      <a:endParaRPr sz="2000">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7000"/>
                        </a:lnSpc>
                        <a:spcBef>
                          <a:spcPts val="0"/>
                        </a:spcBef>
                        <a:spcAft>
                          <a:spcPts val="0"/>
                        </a:spcAft>
                        <a:buNone/>
                      </a:pPr>
                      <a:r>
                        <a:rPr lang="en-US" sz="1800"/>
                        <a:t>Approx</a:t>
                      </a:r>
                      <a:endParaRPr sz="2000">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7000"/>
                        </a:lnSpc>
                        <a:spcBef>
                          <a:spcPts val="0"/>
                        </a:spcBef>
                        <a:spcAft>
                          <a:spcPts val="0"/>
                        </a:spcAft>
                        <a:buNone/>
                      </a:pPr>
                      <a:r>
                        <a:rPr lang="en-US" sz="1800"/>
                        <a:t>Exact</a:t>
                      </a:r>
                      <a:endParaRPr sz="2000">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7000"/>
                        </a:lnSpc>
                        <a:spcBef>
                          <a:spcPts val="0"/>
                        </a:spcBef>
                        <a:spcAft>
                          <a:spcPts val="0"/>
                        </a:spcAft>
                        <a:buNone/>
                      </a:pPr>
                      <a:r>
                        <a:rPr lang="en-US" sz="1800"/>
                        <a:t>Galat(%)</a:t>
                      </a:r>
                      <a:endParaRPr sz="2000">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0"/>
                  </a:ext>
                </a:extLst>
              </a:tr>
              <a:tr h="552250">
                <a:tc>
                  <a:txBody>
                    <a:bodyPr/>
                    <a:lstStyle/>
                    <a:p>
                      <a:pPr marL="0" marR="0" lvl="0" indent="0" algn="ctr" rtl="0">
                        <a:lnSpc>
                          <a:spcPct val="107000"/>
                        </a:lnSpc>
                        <a:spcBef>
                          <a:spcPts val="0"/>
                        </a:spcBef>
                        <a:spcAft>
                          <a:spcPts val="0"/>
                        </a:spcAft>
                        <a:buNone/>
                      </a:pPr>
                      <a:r>
                        <a:rPr lang="en-US" sz="1800"/>
                        <a:t>I</a:t>
                      </a:r>
                      <a:endParaRPr sz="2000">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7000"/>
                        </a:lnSpc>
                        <a:spcBef>
                          <a:spcPts val="0"/>
                        </a:spcBef>
                        <a:spcAft>
                          <a:spcPts val="0"/>
                        </a:spcAft>
                        <a:buNone/>
                      </a:pPr>
                      <a:r>
                        <a:rPr lang="en-US" sz="1800"/>
                        <a:t>79</a:t>
                      </a:r>
                      <a:endParaRPr sz="2000">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7000"/>
                        </a:lnSpc>
                        <a:spcBef>
                          <a:spcPts val="0"/>
                        </a:spcBef>
                        <a:spcAft>
                          <a:spcPts val="0"/>
                        </a:spcAft>
                        <a:buNone/>
                      </a:pPr>
                      <a:r>
                        <a:rPr lang="en-US" sz="1800"/>
                        <a:t>90</a:t>
                      </a:r>
                      <a:endParaRPr sz="2000">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7000"/>
                        </a:lnSpc>
                        <a:spcBef>
                          <a:spcPts val="0"/>
                        </a:spcBef>
                        <a:spcAft>
                          <a:spcPts val="0"/>
                        </a:spcAft>
                        <a:buNone/>
                      </a:pPr>
                      <a:r>
                        <a:rPr lang="en-US" sz="1800"/>
                        <a:t>12,22222222</a:t>
                      </a:r>
                      <a:endParaRPr sz="2000">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1"/>
                  </a:ext>
                </a:extLst>
              </a:tr>
              <a:tr h="552250">
                <a:tc>
                  <a:txBody>
                    <a:bodyPr/>
                    <a:lstStyle/>
                    <a:p>
                      <a:pPr marL="0" marR="0" lvl="0" indent="0" algn="ctr" rtl="0">
                        <a:lnSpc>
                          <a:spcPct val="107000"/>
                        </a:lnSpc>
                        <a:spcBef>
                          <a:spcPts val="0"/>
                        </a:spcBef>
                        <a:spcAft>
                          <a:spcPts val="0"/>
                        </a:spcAft>
                        <a:buNone/>
                      </a:pPr>
                      <a:r>
                        <a:rPr lang="en-US" sz="1800"/>
                        <a:t>II</a:t>
                      </a:r>
                      <a:endParaRPr sz="2000">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7000"/>
                        </a:lnSpc>
                        <a:spcBef>
                          <a:spcPts val="0"/>
                        </a:spcBef>
                        <a:spcAft>
                          <a:spcPts val="0"/>
                        </a:spcAft>
                        <a:buNone/>
                      </a:pPr>
                      <a:r>
                        <a:rPr lang="en-US" sz="1800"/>
                        <a:t>78</a:t>
                      </a:r>
                      <a:endParaRPr sz="2000">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7000"/>
                        </a:lnSpc>
                        <a:spcBef>
                          <a:spcPts val="0"/>
                        </a:spcBef>
                        <a:spcAft>
                          <a:spcPts val="0"/>
                        </a:spcAft>
                        <a:buNone/>
                      </a:pPr>
                      <a:r>
                        <a:rPr lang="en-US" sz="1800"/>
                        <a:t>90</a:t>
                      </a:r>
                      <a:endParaRPr sz="2000">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7000"/>
                        </a:lnSpc>
                        <a:spcBef>
                          <a:spcPts val="0"/>
                        </a:spcBef>
                        <a:spcAft>
                          <a:spcPts val="0"/>
                        </a:spcAft>
                        <a:buNone/>
                      </a:pPr>
                      <a:r>
                        <a:rPr lang="en-US" sz="1800"/>
                        <a:t>13,33333333</a:t>
                      </a:r>
                      <a:endParaRPr sz="2000">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2"/>
                  </a:ext>
                </a:extLst>
              </a:tr>
              <a:tr h="552250">
                <a:tc>
                  <a:txBody>
                    <a:bodyPr/>
                    <a:lstStyle/>
                    <a:p>
                      <a:pPr marL="0" marR="0" lvl="0" indent="0" algn="ctr" rtl="0">
                        <a:lnSpc>
                          <a:spcPct val="107000"/>
                        </a:lnSpc>
                        <a:spcBef>
                          <a:spcPts val="0"/>
                        </a:spcBef>
                        <a:spcAft>
                          <a:spcPts val="0"/>
                        </a:spcAft>
                        <a:buNone/>
                      </a:pPr>
                      <a:r>
                        <a:rPr lang="en-US" sz="1800"/>
                        <a:t>III</a:t>
                      </a:r>
                      <a:endParaRPr sz="2000">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7000"/>
                        </a:lnSpc>
                        <a:spcBef>
                          <a:spcPts val="0"/>
                        </a:spcBef>
                        <a:spcAft>
                          <a:spcPts val="0"/>
                        </a:spcAft>
                        <a:buNone/>
                      </a:pPr>
                      <a:r>
                        <a:rPr lang="en-US" sz="1800"/>
                        <a:t>72</a:t>
                      </a:r>
                      <a:endParaRPr sz="2000">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7000"/>
                        </a:lnSpc>
                        <a:spcBef>
                          <a:spcPts val="0"/>
                        </a:spcBef>
                        <a:spcAft>
                          <a:spcPts val="0"/>
                        </a:spcAft>
                        <a:buNone/>
                      </a:pPr>
                      <a:r>
                        <a:rPr lang="en-US" sz="1800"/>
                        <a:t>90</a:t>
                      </a:r>
                      <a:endParaRPr sz="2000">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7000"/>
                        </a:lnSpc>
                        <a:spcBef>
                          <a:spcPts val="0"/>
                        </a:spcBef>
                        <a:spcAft>
                          <a:spcPts val="0"/>
                        </a:spcAft>
                        <a:buNone/>
                      </a:pPr>
                      <a:r>
                        <a:rPr lang="en-US" sz="1800"/>
                        <a:t>20</a:t>
                      </a:r>
                      <a:endParaRPr sz="2000">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3"/>
                  </a:ext>
                </a:extLst>
              </a:tr>
            </a:tbl>
          </a:graphicData>
        </a:graphic>
      </p:graphicFrame>
      <p:sp>
        <p:nvSpPr>
          <p:cNvPr id="525" name="Google Shape;525;p22"/>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3200"/>
              <a:buFont typeface="Corbel"/>
              <a:buNone/>
            </a:pPr>
            <a:r>
              <a:rPr lang="en-US"/>
              <a:t>KARNAUGH MAP</a:t>
            </a:r>
            <a:endParaRPr/>
          </a:p>
        </p:txBody>
      </p:sp>
      <p:sp>
        <p:nvSpPr>
          <p:cNvPr id="526" name="Google Shape;526;p22"/>
          <p:cNvSpPr/>
          <p:nvPr/>
        </p:nvSpPr>
        <p:spPr>
          <a:xfrm>
            <a:off x="449264" y="6165941"/>
            <a:ext cx="1103311" cy="57775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27" name="Google Shape;527;p22"/>
          <p:cNvPicPr preferRelativeResize="0"/>
          <p:nvPr/>
        </p:nvPicPr>
        <p:blipFill rotWithShape="1">
          <a:blip r:embed="rId3">
            <a:alphaModFix/>
          </a:blip>
          <a:srcRect l="4167" t="-18" r="1364"/>
          <a:stretch/>
        </p:blipFill>
        <p:spPr>
          <a:xfrm>
            <a:off x="243081" y="6065347"/>
            <a:ext cx="545713" cy="577759"/>
          </a:xfrm>
          <a:prstGeom prst="ellipse">
            <a:avLst/>
          </a:prstGeom>
          <a:noFill/>
          <a:ln>
            <a:noFill/>
          </a:ln>
        </p:spPr>
      </p:pic>
      <p:sp>
        <p:nvSpPr>
          <p:cNvPr id="528" name="Google Shape;528;p22"/>
          <p:cNvSpPr txBox="1"/>
          <p:nvPr/>
        </p:nvSpPr>
        <p:spPr>
          <a:xfrm>
            <a:off x="2967038" y="1887715"/>
            <a:ext cx="62484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a:solidFill>
                  <a:srgbClr val="3F3F3F"/>
                </a:solidFill>
                <a:latin typeface="Calibri"/>
                <a:ea typeface="Calibri"/>
                <a:cs typeface="Calibri"/>
                <a:sym typeface="Calibri"/>
              </a:rPr>
              <a:t>Robot Movement Error For Trials Without Obstacle</a:t>
            </a:r>
            <a:endParaRPr/>
          </a:p>
        </p:txBody>
      </p:sp>
      <p:sp>
        <p:nvSpPr>
          <p:cNvPr id="8" name="TextBox 7">
            <a:extLst>
              <a:ext uri="{FF2B5EF4-FFF2-40B4-BE49-F238E27FC236}">
                <a16:creationId xmlns:a16="http://schemas.microsoft.com/office/drawing/2014/main" id="{34A15011-FD6B-495F-B05A-CD9E225BA2E2}"/>
              </a:ext>
            </a:extLst>
          </p:cNvPr>
          <p:cNvSpPr txBox="1"/>
          <p:nvPr/>
        </p:nvSpPr>
        <p:spPr>
          <a:xfrm>
            <a:off x="5562600" y="6397978"/>
            <a:ext cx="1210588" cy="307777"/>
          </a:xfrm>
          <a:prstGeom prst="rect">
            <a:avLst/>
          </a:prstGeom>
          <a:noFill/>
        </p:spPr>
        <p:txBody>
          <a:bodyPr wrap="none" rtlCol="0">
            <a:spAutoFit/>
          </a:bodyPr>
          <a:lstStyle/>
          <a:p>
            <a:r>
              <a:rPr lang="en-US" dirty="0">
                <a:solidFill>
                  <a:srgbClr val="0072C7"/>
                </a:solidFill>
                <a:latin typeface="Comic Sans MS" panose="030F0702030302020204" pitchFamily="66" charset="0"/>
              </a:rPr>
              <a:t>2 July 2020</a:t>
            </a:r>
            <a:endParaRPr lang="en-ID" dirty="0">
              <a:solidFill>
                <a:srgbClr val="0072C7"/>
              </a:solidFill>
              <a:latin typeface="Comic Sans MS" panose="030F0702030302020204" pitchFamily="66" charset="0"/>
            </a:endParaRPr>
          </a:p>
        </p:txBody>
      </p:sp>
      <p:cxnSp>
        <p:nvCxnSpPr>
          <p:cNvPr id="9" name="Straight Connector 8">
            <a:extLst>
              <a:ext uri="{FF2B5EF4-FFF2-40B4-BE49-F238E27FC236}">
                <a16:creationId xmlns:a16="http://schemas.microsoft.com/office/drawing/2014/main" id="{6EA4AAD7-C272-4E1D-AD21-CA8FD5754961}"/>
              </a:ext>
            </a:extLst>
          </p:cNvPr>
          <p:cNvCxnSpPr>
            <a:stCxn id="8" idx="1"/>
          </p:cNvCxnSpPr>
          <p:nvPr/>
        </p:nvCxnSpPr>
        <p:spPr>
          <a:xfrm flipH="1">
            <a:off x="885826" y="6551867"/>
            <a:ext cx="4676774" cy="13525"/>
          </a:xfrm>
          <a:prstGeom prst="line">
            <a:avLst/>
          </a:prstGeom>
          <a:ln w="12700">
            <a:solidFill>
              <a:srgbClr val="0072C7"/>
            </a:solidFill>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159719-A6D7-42EE-9735-6D06283FDC99}"/>
              </a:ext>
            </a:extLst>
          </p:cNvPr>
          <p:cNvCxnSpPr>
            <a:stCxn id="8" idx="3"/>
          </p:cNvCxnSpPr>
          <p:nvPr/>
        </p:nvCxnSpPr>
        <p:spPr>
          <a:xfrm flipV="1">
            <a:off x="6773188" y="6549422"/>
            <a:ext cx="4590508" cy="2445"/>
          </a:xfrm>
          <a:prstGeom prst="line">
            <a:avLst/>
          </a:prstGeom>
          <a:ln w="12700">
            <a:solidFill>
              <a:srgbClr val="0072C7"/>
            </a:solidFill>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25"/>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18</a:t>
            </a:fld>
            <a:endParaRPr/>
          </a:p>
        </p:txBody>
      </p:sp>
      <p:sp>
        <p:nvSpPr>
          <p:cNvPr id="555" name="Google Shape;555;p25"/>
          <p:cNvSpPr txBox="1">
            <a:spLocks noGrp="1"/>
          </p:cNvSpPr>
          <p:nvPr>
            <p:ph type="title"/>
          </p:nvPr>
        </p:nvSpPr>
        <p:spPr>
          <a:xfrm>
            <a:off x="515938" y="252324"/>
            <a:ext cx="11150600" cy="461459"/>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3200"/>
              <a:buFont typeface="Corbel"/>
              <a:buNone/>
            </a:pPr>
            <a:r>
              <a:rPr lang="en-US" dirty="0"/>
              <a:t>KARNAUGH MAP</a:t>
            </a:r>
            <a:endParaRPr dirty="0"/>
          </a:p>
        </p:txBody>
      </p:sp>
      <p:sp>
        <p:nvSpPr>
          <p:cNvPr id="556" name="Google Shape;556;p25"/>
          <p:cNvSpPr/>
          <p:nvPr/>
        </p:nvSpPr>
        <p:spPr>
          <a:xfrm>
            <a:off x="449264" y="6165941"/>
            <a:ext cx="1103311" cy="57775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57" name="Google Shape;557;p25"/>
          <p:cNvPicPr preferRelativeResize="0"/>
          <p:nvPr/>
        </p:nvPicPr>
        <p:blipFill rotWithShape="1">
          <a:blip r:embed="rId3">
            <a:alphaModFix/>
          </a:blip>
          <a:srcRect l="4167" t="-18" r="1364"/>
          <a:stretch/>
        </p:blipFill>
        <p:spPr>
          <a:xfrm>
            <a:off x="243081" y="6065347"/>
            <a:ext cx="545713" cy="577759"/>
          </a:xfrm>
          <a:prstGeom prst="ellipse">
            <a:avLst/>
          </a:prstGeom>
          <a:noFill/>
          <a:ln>
            <a:noFill/>
          </a:ln>
        </p:spPr>
      </p:pic>
      <p:graphicFrame>
        <p:nvGraphicFramePr>
          <p:cNvPr id="558" name="Google Shape;558;p25"/>
          <p:cNvGraphicFramePr/>
          <p:nvPr>
            <p:extLst>
              <p:ext uri="{D42A27DB-BD31-4B8C-83A1-F6EECF244321}">
                <p14:modId xmlns:p14="http://schemas.microsoft.com/office/powerpoint/2010/main" val="1714589614"/>
              </p:ext>
            </p:extLst>
          </p:nvPr>
        </p:nvGraphicFramePr>
        <p:xfrm>
          <a:off x="994977" y="793173"/>
          <a:ext cx="10285936" cy="5525415"/>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9E70B1C1-D71B-4892-8096-D9067D7B9930}"/>
              </a:ext>
            </a:extLst>
          </p:cNvPr>
          <p:cNvSpPr txBox="1"/>
          <p:nvPr/>
        </p:nvSpPr>
        <p:spPr>
          <a:xfrm>
            <a:off x="5562600" y="6397978"/>
            <a:ext cx="1210588" cy="307777"/>
          </a:xfrm>
          <a:prstGeom prst="rect">
            <a:avLst/>
          </a:prstGeom>
          <a:noFill/>
        </p:spPr>
        <p:txBody>
          <a:bodyPr wrap="none" rtlCol="0">
            <a:spAutoFit/>
          </a:bodyPr>
          <a:lstStyle/>
          <a:p>
            <a:r>
              <a:rPr lang="en-US" dirty="0">
                <a:solidFill>
                  <a:srgbClr val="0072C7"/>
                </a:solidFill>
                <a:latin typeface="Comic Sans MS" panose="030F0702030302020204" pitchFamily="66" charset="0"/>
              </a:rPr>
              <a:t>2 July 2020</a:t>
            </a:r>
            <a:endParaRPr lang="en-ID" dirty="0">
              <a:solidFill>
                <a:srgbClr val="0072C7"/>
              </a:solidFill>
              <a:latin typeface="Comic Sans MS" panose="030F0702030302020204" pitchFamily="66" charset="0"/>
            </a:endParaRPr>
          </a:p>
        </p:txBody>
      </p:sp>
      <p:cxnSp>
        <p:nvCxnSpPr>
          <p:cNvPr id="8" name="Straight Connector 7">
            <a:extLst>
              <a:ext uri="{FF2B5EF4-FFF2-40B4-BE49-F238E27FC236}">
                <a16:creationId xmlns:a16="http://schemas.microsoft.com/office/drawing/2014/main" id="{810B71B8-2FB2-43F8-BDE1-6D7E801AF6D0}"/>
              </a:ext>
            </a:extLst>
          </p:cNvPr>
          <p:cNvCxnSpPr>
            <a:stCxn id="7" idx="1"/>
          </p:cNvCxnSpPr>
          <p:nvPr/>
        </p:nvCxnSpPr>
        <p:spPr>
          <a:xfrm flipH="1">
            <a:off x="885826" y="6551867"/>
            <a:ext cx="4676774" cy="13525"/>
          </a:xfrm>
          <a:prstGeom prst="line">
            <a:avLst/>
          </a:prstGeom>
          <a:ln w="12700">
            <a:solidFill>
              <a:srgbClr val="0072C7"/>
            </a:solidFill>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2236B65-C3B0-4CA4-A427-26C0B9D5CA05}"/>
              </a:ext>
            </a:extLst>
          </p:cNvPr>
          <p:cNvCxnSpPr>
            <a:stCxn id="7" idx="3"/>
          </p:cNvCxnSpPr>
          <p:nvPr/>
        </p:nvCxnSpPr>
        <p:spPr>
          <a:xfrm flipV="1">
            <a:off x="6773188" y="6549422"/>
            <a:ext cx="4590508" cy="2445"/>
          </a:xfrm>
          <a:prstGeom prst="line">
            <a:avLst/>
          </a:prstGeom>
          <a:ln w="12700">
            <a:solidFill>
              <a:srgbClr val="0072C7"/>
            </a:solidFill>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E803-5CD8-2A9D-04B5-CB1059260652}"/>
              </a:ext>
            </a:extLst>
          </p:cNvPr>
          <p:cNvSpPr>
            <a:spLocks noGrp="1"/>
          </p:cNvSpPr>
          <p:nvPr>
            <p:ph type="ctrTitle"/>
          </p:nvPr>
        </p:nvSpPr>
        <p:spPr/>
        <p:txBody>
          <a:bodyPr/>
          <a:lstStyle/>
          <a:p>
            <a:endParaRPr lang="en-ID"/>
          </a:p>
        </p:txBody>
      </p:sp>
      <p:sp>
        <p:nvSpPr>
          <p:cNvPr id="3" name="Subtitle 2">
            <a:extLst>
              <a:ext uri="{FF2B5EF4-FFF2-40B4-BE49-F238E27FC236}">
                <a16:creationId xmlns:a16="http://schemas.microsoft.com/office/drawing/2014/main" id="{76BC1E37-E159-7F47-8519-D2213682EF0D}"/>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243290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8AD5047A-F1A3-ECC6-0F21-3BD7A4280D06}"/>
              </a:ext>
            </a:extLst>
          </p:cNvPr>
          <p:cNvSpPr>
            <a:spLocks noGrp="1"/>
          </p:cNvSpPr>
          <p:nvPr>
            <p:ph type="title"/>
          </p:nvPr>
        </p:nvSpPr>
        <p:spPr/>
        <p:txBody>
          <a:bodyPr/>
          <a:lstStyle/>
          <a:p>
            <a:endParaRPr lang="en-ID"/>
          </a:p>
        </p:txBody>
      </p:sp>
      <p:sp>
        <p:nvSpPr>
          <p:cNvPr id="3" name="Slide Number Placeholder 2">
            <a:extLst>
              <a:ext uri="{FF2B5EF4-FFF2-40B4-BE49-F238E27FC236}">
                <a16:creationId xmlns:a16="http://schemas.microsoft.com/office/drawing/2014/main" id="{2B9FD9B3-3753-C509-B1CB-46E110F42F0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sp>
        <p:nvSpPr>
          <p:cNvPr id="18" name="Picture Placeholder 17">
            <a:extLst>
              <a:ext uri="{FF2B5EF4-FFF2-40B4-BE49-F238E27FC236}">
                <a16:creationId xmlns:a16="http://schemas.microsoft.com/office/drawing/2014/main" id="{D65625A9-9F9B-46A8-F5E3-95F62A97CD42}"/>
              </a:ext>
            </a:extLst>
          </p:cNvPr>
          <p:cNvSpPr>
            <a:spLocks noGrp="1"/>
          </p:cNvSpPr>
          <p:nvPr>
            <p:ph type="pic" idx="2"/>
          </p:nvPr>
        </p:nvSpPr>
        <p:spPr/>
        <p:txBody>
          <a:bodyPr/>
          <a:lstStyle/>
          <a:p>
            <a:endParaRPr lang="en-ID" dirty="0"/>
          </a:p>
        </p:txBody>
      </p:sp>
      <p:sp>
        <p:nvSpPr>
          <p:cNvPr id="19" name="Picture Placeholder 18">
            <a:extLst>
              <a:ext uri="{FF2B5EF4-FFF2-40B4-BE49-F238E27FC236}">
                <a16:creationId xmlns:a16="http://schemas.microsoft.com/office/drawing/2014/main" id="{A3B533A3-7A6D-3EEC-F2AA-3C098CE57F3A}"/>
              </a:ext>
            </a:extLst>
          </p:cNvPr>
          <p:cNvSpPr>
            <a:spLocks noGrp="1"/>
          </p:cNvSpPr>
          <p:nvPr>
            <p:ph type="pic" idx="3"/>
          </p:nvPr>
        </p:nvSpPr>
        <p:spPr/>
        <p:txBody>
          <a:bodyPr/>
          <a:lstStyle/>
          <a:p>
            <a:endParaRPr lang="en-ID"/>
          </a:p>
        </p:txBody>
      </p:sp>
      <p:sp>
        <p:nvSpPr>
          <p:cNvPr id="20" name="Picture Placeholder 19">
            <a:extLst>
              <a:ext uri="{FF2B5EF4-FFF2-40B4-BE49-F238E27FC236}">
                <a16:creationId xmlns:a16="http://schemas.microsoft.com/office/drawing/2014/main" id="{F7E9AD81-2BC9-3C8C-8B65-837F9274EEF9}"/>
              </a:ext>
            </a:extLst>
          </p:cNvPr>
          <p:cNvSpPr>
            <a:spLocks noGrp="1"/>
          </p:cNvSpPr>
          <p:nvPr>
            <p:ph type="pic" idx="4"/>
          </p:nvPr>
        </p:nvSpPr>
        <p:spPr/>
        <p:txBody>
          <a:bodyPr/>
          <a:lstStyle/>
          <a:p>
            <a:endParaRPr lang="en-ID"/>
          </a:p>
        </p:txBody>
      </p:sp>
      <p:sp>
        <p:nvSpPr>
          <p:cNvPr id="21" name="Picture Placeholder 20">
            <a:extLst>
              <a:ext uri="{FF2B5EF4-FFF2-40B4-BE49-F238E27FC236}">
                <a16:creationId xmlns:a16="http://schemas.microsoft.com/office/drawing/2014/main" id="{1BA06244-CB1D-F389-00E3-02336B780D3C}"/>
              </a:ext>
            </a:extLst>
          </p:cNvPr>
          <p:cNvSpPr>
            <a:spLocks noGrp="1"/>
          </p:cNvSpPr>
          <p:nvPr>
            <p:ph type="pic" idx="5"/>
          </p:nvPr>
        </p:nvSpPr>
        <p:spPr/>
        <p:txBody>
          <a:bodyPr/>
          <a:lstStyle/>
          <a:p>
            <a:endParaRPr lang="en-ID"/>
          </a:p>
        </p:txBody>
      </p:sp>
      <p:sp>
        <p:nvSpPr>
          <p:cNvPr id="17" name="Text Placeholder 16">
            <a:extLst>
              <a:ext uri="{FF2B5EF4-FFF2-40B4-BE49-F238E27FC236}">
                <a16:creationId xmlns:a16="http://schemas.microsoft.com/office/drawing/2014/main" id="{6C7635EB-A904-B124-D699-4CAAC959C075}"/>
              </a:ext>
            </a:extLst>
          </p:cNvPr>
          <p:cNvSpPr>
            <a:spLocks noGrp="1"/>
          </p:cNvSpPr>
          <p:nvPr>
            <p:ph type="body" idx="1"/>
          </p:nvPr>
        </p:nvSpPr>
        <p:spPr/>
        <p:txBody>
          <a:bodyPr/>
          <a:lstStyle/>
          <a:p>
            <a:endParaRPr lang="en-ID"/>
          </a:p>
        </p:txBody>
      </p:sp>
      <p:sp>
        <p:nvSpPr>
          <p:cNvPr id="22" name="Text Placeholder 21">
            <a:extLst>
              <a:ext uri="{FF2B5EF4-FFF2-40B4-BE49-F238E27FC236}">
                <a16:creationId xmlns:a16="http://schemas.microsoft.com/office/drawing/2014/main" id="{DA96BE95-23A2-DCDF-313B-46B3EFD8B65D}"/>
              </a:ext>
            </a:extLst>
          </p:cNvPr>
          <p:cNvSpPr>
            <a:spLocks noGrp="1"/>
          </p:cNvSpPr>
          <p:nvPr>
            <p:ph type="body" idx="6"/>
          </p:nvPr>
        </p:nvSpPr>
        <p:spPr/>
        <p:txBody>
          <a:bodyPr/>
          <a:lstStyle/>
          <a:p>
            <a:endParaRPr lang="en-ID"/>
          </a:p>
        </p:txBody>
      </p:sp>
      <p:sp>
        <p:nvSpPr>
          <p:cNvPr id="23" name="Text Placeholder 22">
            <a:extLst>
              <a:ext uri="{FF2B5EF4-FFF2-40B4-BE49-F238E27FC236}">
                <a16:creationId xmlns:a16="http://schemas.microsoft.com/office/drawing/2014/main" id="{13998C84-8EB6-F578-9C5E-E33ACF3CAF22}"/>
              </a:ext>
            </a:extLst>
          </p:cNvPr>
          <p:cNvSpPr>
            <a:spLocks noGrp="1"/>
          </p:cNvSpPr>
          <p:nvPr>
            <p:ph type="body" idx="7"/>
          </p:nvPr>
        </p:nvSpPr>
        <p:spPr/>
        <p:txBody>
          <a:bodyPr/>
          <a:lstStyle/>
          <a:p>
            <a:endParaRPr lang="en-ID"/>
          </a:p>
        </p:txBody>
      </p:sp>
      <p:sp>
        <p:nvSpPr>
          <p:cNvPr id="24" name="Text Placeholder 23">
            <a:extLst>
              <a:ext uri="{FF2B5EF4-FFF2-40B4-BE49-F238E27FC236}">
                <a16:creationId xmlns:a16="http://schemas.microsoft.com/office/drawing/2014/main" id="{FD6EEA8E-ED2B-70EB-84F1-1C4692AB0D7A}"/>
              </a:ext>
            </a:extLst>
          </p:cNvPr>
          <p:cNvSpPr>
            <a:spLocks noGrp="1"/>
          </p:cNvSpPr>
          <p:nvPr>
            <p:ph type="body" idx="8"/>
          </p:nvPr>
        </p:nvSpPr>
        <p:spPr/>
        <p:txBody>
          <a:bodyPr/>
          <a:lstStyle/>
          <a:p>
            <a:endParaRPr lang="en-ID"/>
          </a:p>
        </p:txBody>
      </p:sp>
      <p:sp>
        <p:nvSpPr>
          <p:cNvPr id="25" name="Text Placeholder 24">
            <a:extLst>
              <a:ext uri="{FF2B5EF4-FFF2-40B4-BE49-F238E27FC236}">
                <a16:creationId xmlns:a16="http://schemas.microsoft.com/office/drawing/2014/main" id="{1577EAC6-A1BF-E7B7-ACCE-DB73D0B9CB30}"/>
              </a:ext>
            </a:extLst>
          </p:cNvPr>
          <p:cNvSpPr>
            <a:spLocks noGrp="1"/>
          </p:cNvSpPr>
          <p:nvPr>
            <p:ph type="body" idx="9"/>
          </p:nvPr>
        </p:nvSpPr>
        <p:spPr/>
        <p:txBody>
          <a:bodyPr/>
          <a:lstStyle/>
          <a:p>
            <a:endParaRPr lang="en-ID"/>
          </a:p>
        </p:txBody>
      </p:sp>
      <p:sp>
        <p:nvSpPr>
          <p:cNvPr id="26" name="Text Placeholder 25">
            <a:extLst>
              <a:ext uri="{FF2B5EF4-FFF2-40B4-BE49-F238E27FC236}">
                <a16:creationId xmlns:a16="http://schemas.microsoft.com/office/drawing/2014/main" id="{FFE14802-BCF0-82C2-822C-94FF7E9D22C6}"/>
              </a:ext>
            </a:extLst>
          </p:cNvPr>
          <p:cNvSpPr>
            <a:spLocks noGrp="1"/>
          </p:cNvSpPr>
          <p:nvPr>
            <p:ph type="body" idx="13"/>
          </p:nvPr>
        </p:nvSpPr>
        <p:spPr/>
        <p:txBody>
          <a:bodyPr/>
          <a:lstStyle/>
          <a:p>
            <a:endParaRPr lang="en-ID"/>
          </a:p>
        </p:txBody>
      </p:sp>
      <p:sp>
        <p:nvSpPr>
          <p:cNvPr id="27" name="Text Placeholder 26">
            <a:extLst>
              <a:ext uri="{FF2B5EF4-FFF2-40B4-BE49-F238E27FC236}">
                <a16:creationId xmlns:a16="http://schemas.microsoft.com/office/drawing/2014/main" id="{41CCAD36-16B8-F837-AFDF-41FC160ECAA1}"/>
              </a:ext>
            </a:extLst>
          </p:cNvPr>
          <p:cNvSpPr>
            <a:spLocks noGrp="1"/>
          </p:cNvSpPr>
          <p:nvPr>
            <p:ph type="body" idx="14"/>
          </p:nvPr>
        </p:nvSpPr>
        <p:spPr/>
        <p:txBody>
          <a:bodyPr/>
          <a:lstStyle/>
          <a:p>
            <a:endParaRPr lang="en-ID"/>
          </a:p>
        </p:txBody>
      </p:sp>
      <p:sp>
        <p:nvSpPr>
          <p:cNvPr id="28" name="Text Placeholder 27">
            <a:extLst>
              <a:ext uri="{FF2B5EF4-FFF2-40B4-BE49-F238E27FC236}">
                <a16:creationId xmlns:a16="http://schemas.microsoft.com/office/drawing/2014/main" id="{5807B1BD-47B4-2314-723E-61F8EE5F94B8}"/>
              </a:ext>
            </a:extLst>
          </p:cNvPr>
          <p:cNvSpPr>
            <a:spLocks noGrp="1"/>
          </p:cNvSpPr>
          <p:nvPr>
            <p:ph type="body" idx="15"/>
          </p:nvPr>
        </p:nvSpPr>
        <p:spPr/>
        <p:txBody>
          <a:bodyPr/>
          <a:lstStyle/>
          <a:p>
            <a:endParaRPr lang="en-ID"/>
          </a:p>
        </p:txBody>
      </p:sp>
    </p:spTree>
    <p:extLst>
      <p:ext uri="{BB962C8B-B14F-4D97-AF65-F5344CB8AC3E}">
        <p14:creationId xmlns:p14="http://schemas.microsoft.com/office/powerpoint/2010/main" val="1473085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AA5A5-3EDE-E05A-0F98-42D4E7306131}"/>
              </a:ext>
            </a:extLst>
          </p:cNvPr>
          <p:cNvSpPr>
            <a:spLocks noGrp="1"/>
          </p:cNvSpPr>
          <p:nvPr>
            <p:ph type="title"/>
          </p:nvPr>
        </p:nvSpPr>
        <p:spPr/>
        <p:txBody>
          <a:bodyPr/>
          <a:lstStyle/>
          <a:p>
            <a:endParaRPr lang="en-ID"/>
          </a:p>
        </p:txBody>
      </p:sp>
      <p:sp>
        <p:nvSpPr>
          <p:cNvPr id="3" name="Text Placeholder 2">
            <a:extLst>
              <a:ext uri="{FF2B5EF4-FFF2-40B4-BE49-F238E27FC236}">
                <a16:creationId xmlns:a16="http://schemas.microsoft.com/office/drawing/2014/main" id="{C5855BFF-1192-0095-E170-7BF523AC2EAA}"/>
              </a:ext>
            </a:extLst>
          </p:cNvPr>
          <p:cNvSpPr>
            <a:spLocks noGrp="1"/>
          </p:cNvSpPr>
          <p:nvPr>
            <p:ph type="body" idx="1"/>
          </p:nvPr>
        </p:nvSpPr>
        <p:spPr/>
        <p:txBody>
          <a:bodyPr/>
          <a:lstStyle/>
          <a:p>
            <a:endParaRPr lang="en-ID"/>
          </a:p>
        </p:txBody>
      </p:sp>
      <p:sp>
        <p:nvSpPr>
          <p:cNvPr id="4" name="Slide Number Placeholder 3">
            <a:extLst>
              <a:ext uri="{FF2B5EF4-FFF2-40B4-BE49-F238E27FC236}">
                <a16:creationId xmlns:a16="http://schemas.microsoft.com/office/drawing/2014/main" id="{D5FFBCF7-19E1-5930-1F56-C23423C42A9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20</a:t>
            </a:fld>
            <a:endParaRPr lang="en-US"/>
          </a:p>
        </p:txBody>
      </p:sp>
      <p:sp>
        <p:nvSpPr>
          <p:cNvPr id="5" name="Picture Placeholder 4">
            <a:extLst>
              <a:ext uri="{FF2B5EF4-FFF2-40B4-BE49-F238E27FC236}">
                <a16:creationId xmlns:a16="http://schemas.microsoft.com/office/drawing/2014/main" id="{09E26578-F22E-4EDD-832C-D730388DA691}"/>
              </a:ext>
            </a:extLst>
          </p:cNvPr>
          <p:cNvSpPr>
            <a:spLocks noGrp="1"/>
          </p:cNvSpPr>
          <p:nvPr>
            <p:ph type="pic" idx="2"/>
          </p:nvPr>
        </p:nvSpPr>
        <p:spPr/>
        <p:txBody>
          <a:bodyPr/>
          <a:lstStyle/>
          <a:p>
            <a:endParaRPr lang="en-ID"/>
          </a:p>
        </p:txBody>
      </p:sp>
    </p:spTree>
    <p:extLst>
      <p:ext uri="{BB962C8B-B14F-4D97-AF65-F5344CB8AC3E}">
        <p14:creationId xmlns:p14="http://schemas.microsoft.com/office/powerpoint/2010/main" val="295844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58"/>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21</a:t>
            </a:fld>
            <a:endParaRPr/>
          </a:p>
        </p:txBody>
      </p:sp>
      <p:sp>
        <p:nvSpPr>
          <p:cNvPr id="1000" name="Google Shape;1000;p58"/>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3200"/>
              <a:buFont typeface="Corbel"/>
              <a:buNone/>
            </a:pPr>
            <a:r>
              <a:rPr lang="en-US"/>
              <a:t>MAPPING LABYRINTH</a:t>
            </a:r>
            <a:endParaRPr/>
          </a:p>
        </p:txBody>
      </p:sp>
      <p:pic>
        <p:nvPicPr>
          <p:cNvPr id="1001" name="Google Shape;1001;p58"/>
          <p:cNvPicPr preferRelativeResize="0"/>
          <p:nvPr/>
        </p:nvPicPr>
        <p:blipFill rotWithShape="1">
          <a:blip r:embed="rId3">
            <a:alphaModFix/>
          </a:blip>
          <a:srcRect/>
          <a:stretch/>
        </p:blipFill>
        <p:spPr>
          <a:xfrm>
            <a:off x="3592634" y="1679543"/>
            <a:ext cx="4583700" cy="4206352"/>
          </a:xfrm>
          <a:prstGeom prst="rect">
            <a:avLst/>
          </a:prstGeom>
          <a:noFill/>
          <a:ln>
            <a:noFill/>
          </a:ln>
        </p:spPr>
      </p:pic>
      <p:sp>
        <p:nvSpPr>
          <p:cNvPr id="1002" name="Google Shape;1002;p58"/>
          <p:cNvSpPr txBox="1"/>
          <p:nvPr/>
        </p:nvSpPr>
        <p:spPr>
          <a:xfrm>
            <a:off x="3789354" y="6057240"/>
            <a:ext cx="4190260"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Figure 16 Expected result of AMG8833</a:t>
            </a:r>
            <a:endParaRPr dirty="0"/>
          </a:p>
        </p:txBody>
      </p:sp>
      <p:sp>
        <p:nvSpPr>
          <p:cNvPr id="1003" name="Google Shape;1003;p58"/>
          <p:cNvSpPr/>
          <p:nvPr/>
        </p:nvSpPr>
        <p:spPr>
          <a:xfrm>
            <a:off x="449264" y="6165941"/>
            <a:ext cx="1103311" cy="57775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04" name="Google Shape;1004;p58"/>
          <p:cNvPicPr preferRelativeResize="0"/>
          <p:nvPr/>
        </p:nvPicPr>
        <p:blipFill rotWithShape="1">
          <a:blip r:embed="rId4">
            <a:alphaModFix/>
          </a:blip>
          <a:srcRect l="4167" t="-18" r="1364"/>
          <a:stretch/>
        </p:blipFill>
        <p:spPr>
          <a:xfrm>
            <a:off x="243081" y="6065347"/>
            <a:ext cx="545713" cy="577759"/>
          </a:xfrm>
          <a:prstGeom prst="ellipse">
            <a:avLst/>
          </a:prstGeom>
          <a:noFill/>
          <a:ln>
            <a:noFill/>
          </a:ln>
        </p:spPr>
      </p:pic>
      <p:sp>
        <p:nvSpPr>
          <p:cNvPr id="8" name="TextBox 7">
            <a:extLst>
              <a:ext uri="{FF2B5EF4-FFF2-40B4-BE49-F238E27FC236}">
                <a16:creationId xmlns:a16="http://schemas.microsoft.com/office/drawing/2014/main" id="{249D9E90-1480-429B-8C47-21851064A0DE}"/>
              </a:ext>
            </a:extLst>
          </p:cNvPr>
          <p:cNvSpPr txBox="1"/>
          <p:nvPr/>
        </p:nvSpPr>
        <p:spPr>
          <a:xfrm>
            <a:off x="5562600" y="6397978"/>
            <a:ext cx="1210588" cy="307777"/>
          </a:xfrm>
          <a:prstGeom prst="rect">
            <a:avLst/>
          </a:prstGeom>
          <a:noFill/>
        </p:spPr>
        <p:txBody>
          <a:bodyPr wrap="none" rtlCol="0">
            <a:spAutoFit/>
          </a:bodyPr>
          <a:lstStyle/>
          <a:p>
            <a:r>
              <a:rPr lang="en-US" dirty="0">
                <a:solidFill>
                  <a:srgbClr val="0072C7"/>
                </a:solidFill>
                <a:latin typeface="Comic Sans MS" panose="030F0702030302020204" pitchFamily="66" charset="0"/>
              </a:rPr>
              <a:t>2 July 2020</a:t>
            </a:r>
            <a:endParaRPr lang="en-ID" dirty="0">
              <a:solidFill>
                <a:srgbClr val="0072C7"/>
              </a:solidFill>
              <a:latin typeface="Comic Sans MS" panose="030F0702030302020204" pitchFamily="66" charset="0"/>
            </a:endParaRPr>
          </a:p>
        </p:txBody>
      </p:sp>
      <p:cxnSp>
        <p:nvCxnSpPr>
          <p:cNvPr id="9" name="Straight Connector 8">
            <a:extLst>
              <a:ext uri="{FF2B5EF4-FFF2-40B4-BE49-F238E27FC236}">
                <a16:creationId xmlns:a16="http://schemas.microsoft.com/office/drawing/2014/main" id="{ED9320D7-2D1C-472E-A7EA-20AC89D16DCD}"/>
              </a:ext>
            </a:extLst>
          </p:cNvPr>
          <p:cNvCxnSpPr>
            <a:stCxn id="8" idx="1"/>
          </p:cNvCxnSpPr>
          <p:nvPr/>
        </p:nvCxnSpPr>
        <p:spPr>
          <a:xfrm flipH="1">
            <a:off x="885826" y="6551867"/>
            <a:ext cx="4676774" cy="13525"/>
          </a:xfrm>
          <a:prstGeom prst="line">
            <a:avLst/>
          </a:prstGeom>
          <a:ln w="12700">
            <a:solidFill>
              <a:srgbClr val="0072C7"/>
            </a:solidFill>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9B7AF7F-4383-45C2-859D-E87388E56024}"/>
              </a:ext>
            </a:extLst>
          </p:cNvPr>
          <p:cNvCxnSpPr>
            <a:stCxn id="8" idx="3"/>
          </p:cNvCxnSpPr>
          <p:nvPr/>
        </p:nvCxnSpPr>
        <p:spPr>
          <a:xfrm flipV="1">
            <a:off x="6773188" y="6549422"/>
            <a:ext cx="4590508" cy="2445"/>
          </a:xfrm>
          <a:prstGeom prst="line">
            <a:avLst/>
          </a:prstGeom>
          <a:ln w="12700">
            <a:solidFill>
              <a:srgbClr val="0072C7"/>
            </a:solidFill>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59"/>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22</a:t>
            </a:fld>
            <a:endParaRPr/>
          </a:p>
        </p:txBody>
      </p:sp>
      <p:sp>
        <p:nvSpPr>
          <p:cNvPr id="1010" name="Google Shape;1010;p59"/>
          <p:cNvSpPr txBox="1">
            <a:spLocks noGrp="1"/>
          </p:cNvSpPr>
          <p:nvPr>
            <p:ph type="body" idx="1"/>
          </p:nvPr>
        </p:nvSpPr>
        <p:spPr>
          <a:xfrm>
            <a:off x="515938" y="1825625"/>
            <a:ext cx="10837862"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After arriving in room 2 and failing to detect fire, the robot cannot return to the initial room because the servo on the robot's leg is damaged and all the </a:t>
            </a:r>
            <a:r>
              <a:rPr lang="en-US" dirty="0" err="1"/>
              <a:t>batery</a:t>
            </a:r>
            <a:r>
              <a:rPr lang="en-US" dirty="0"/>
              <a:t> is broken.</a:t>
            </a:r>
            <a:endParaRPr dirty="0"/>
          </a:p>
        </p:txBody>
      </p:sp>
      <p:sp>
        <p:nvSpPr>
          <p:cNvPr id="1011" name="Google Shape;1011;p59"/>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3200"/>
              <a:buFont typeface="Corbel"/>
              <a:buNone/>
            </a:pPr>
            <a:r>
              <a:rPr lang="en-US"/>
              <a:t>MAPPING LABYRINTH</a:t>
            </a:r>
            <a:endParaRPr/>
          </a:p>
        </p:txBody>
      </p:sp>
      <p:sp>
        <p:nvSpPr>
          <p:cNvPr id="1012" name="Google Shape;1012;p59"/>
          <p:cNvSpPr/>
          <p:nvPr/>
        </p:nvSpPr>
        <p:spPr>
          <a:xfrm>
            <a:off x="449264" y="6165941"/>
            <a:ext cx="1103311" cy="57775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13" name="Google Shape;1013;p59"/>
          <p:cNvPicPr preferRelativeResize="0"/>
          <p:nvPr/>
        </p:nvPicPr>
        <p:blipFill rotWithShape="1">
          <a:blip r:embed="rId3">
            <a:alphaModFix/>
          </a:blip>
          <a:srcRect l="4167" t="-18" r="1364"/>
          <a:stretch/>
        </p:blipFill>
        <p:spPr>
          <a:xfrm>
            <a:off x="243081" y="6065347"/>
            <a:ext cx="545713" cy="577759"/>
          </a:xfrm>
          <a:prstGeom prst="ellipse">
            <a:avLst/>
          </a:prstGeom>
          <a:noFill/>
          <a:ln>
            <a:noFill/>
          </a:ln>
        </p:spPr>
      </p:pic>
      <p:sp>
        <p:nvSpPr>
          <p:cNvPr id="7" name="TextBox 6">
            <a:extLst>
              <a:ext uri="{FF2B5EF4-FFF2-40B4-BE49-F238E27FC236}">
                <a16:creationId xmlns:a16="http://schemas.microsoft.com/office/drawing/2014/main" id="{1D90DD03-CC5D-49A6-9CD9-50AE26299636}"/>
              </a:ext>
            </a:extLst>
          </p:cNvPr>
          <p:cNvSpPr txBox="1"/>
          <p:nvPr/>
        </p:nvSpPr>
        <p:spPr>
          <a:xfrm>
            <a:off x="5562600" y="6397978"/>
            <a:ext cx="1210588" cy="307777"/>
          </a:xfrm>
          <a:prstGeom prst="rect">
            <a:avLst/>
          </a:prstGeom>
          <a:noFill/>
        </p:spPr>
        <p:txBody>
          <a:bodyPr wrap="none" rtlCol="0">
            <a:spAutoFit/>
          </a:bodyPr>
          <a:lstStyle/>
          <a:p>
            <a:r>
              <a:rPr lang="en-US" dirty="0">
                <a:solidFill>
                  <a:srgbClr val="0072C7"/>
                </a:solidFill>
                <a:latin typeface="Comic Sans MS" panose="030F0702030302020204" pitchFamily="66" charset="0"/>
              </a:rPr>
              <a:t>2 July 2020</a:t>
            </a:r>
            <a:endParaRPr lang="en-ID" dirty="0">
              <a:solidFill>
                <a:srgbClr val="0072C7"/>
              </a:solidFill>
              <a:latin typeface="Comic Sans MS" panose="030F0702030302020204" pitchFamily="66" charset="0"/>
            </a:endParaRPr>
          </a:p>
        </p:txBody>
      </p:sp>
      <p:cxnSp>
        <p:nvCxnSpPr>
          <p:cNvPr id="8" name="Straight Connector 7">
            <a:extLst>
              <a:ext uri="{FF2B5EF4-FFF2-40B4-BE49-F238E27FC236}">
                <a16:creationId xmlns:a16="http://schemas.microsoft.com/office/drawing/2014/main" id="{3B6BE90B-BA1B-487D-8C59-2D80887C96D1}"/>
              </a:ext>
            </a:extLst>
          </p:cNvPr>
          <p:cNvCxnSpPr>
            <a:stCxn id="7" idx="1"/>
          </p:cNvCxnSpPr>
          <p:nvPr/>
        </p:nvCxnSpPr>
        <p:spPr>
          <a:xfrm flipH="1">
            <a:off x="885826" y="6551867"/>
            <a:ext cx="4676774" cy="13525"/>
          </a:xfrm>
          <a:prstGeom prst="line">
            <a:avLst/>
          </a:prstGeom>
          <a:ln w="12700">
            <a:solidFill>
              <a:srgbClr val="0072C7"/>
            </a:solidFill>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E5A3C1-403D-43DC-BDC2-2AC74984C452}"/>
              </a:ext>
            </a:extLst>
          </p:cNvPr>
          <p:cNvCxnSpPr>
            <a:stCxn id="7" idx="3"/>
          </p:cNvCxnSpPr>
          <p:nvPr/>
        </p:nvCxnSpPr>
        <p:spPr>
          <a:xfrm flipV="1">
            <a:off x="6773188" y="6549422"/>
            <a:ext cx="4590508" cy="2445"/>
          </a:xfrm>
          <a:prstGeom prst="line">
            <a:avLst/>
          </a:prstGeom>
          <a:ln w="12700">
            <a:solidFill>
              <a:srgbClr val="0072C7"/>
            </a:solidFill>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62"/>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23</a:t>
            </a:fld>
            <a:endParaRPr/>
          </a:p>
        </p:txBody>
      </p:sp>
      <p:sp>
        <p:nvSpPr>
          <p:cNvPr id="1038" name="Google Shape;1038;p62"/>
          <p:cNvSpPr txBox="1">
            <a:spLocks noGrp="1"/>
          </p:cNvSpPr>
          <p:nvPr>
            <p:ph type="body" idx="1"/>
          </p:nvPr>
        </p:nvSpPr>
        <p:spPr>
          <a:xfrm>
            <a:off x="515938" y="2406650"/>
            <a:ext cx="10837862" cy="258445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en-US" dirty="0"/>
              <a:t>Implementation using model based algorithms can be done, but requires precise calculations and has minimal errors so that the movement of the robot can actually be mapped by the robot</a:t>
            </a:r>
            <a:endParaRPr dirty="0"/>
          </a:p>
        </p:txBody>
      </p:sp>
      <p:sp>
        <p:nvSpPr>
          <p:cNvPr id="1039" name="Google Shape;1039;p62"/>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3200"/>
              <a:buFont typeface="Corbel"/>
              <a:buNone/>
            </a:pPr>
            <a:r>
              <a:rPr lang="en-US"/>
              <a:t>MAPPING LABYRINTH</a:t>
            </a:r>
            <a:endParaRPr/>
          </a:p>
        </p:txBody>
      </p:sp>
      <p:sp>
        <p:nvSpPr>
          <p:cNvPr id="1040" name="Google Shape;1040;p62"/>
          <p:cNvSpPr/>
          <p:nvPr/>
        </p:nvSpPr>
        <p:spPr>
          <a:xfrm>
            <a:off x="449264" y="6165941"/>
            <a:ext cx="1103311" cy="57775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41" name="Google Shape;1041;p62"/>
          <p:cNvPicPr preferRelativeResize="0"/>
          <p:nvPr/>
        </p:nvPicPr>
        <p:blipFill rotWithShape="1">
          <a:blip r:embed="rId3">
            <a:alphaModFix/>
          </a:blip>
          <a:srcRect l="4167" t="-18" r="1364"/>
          <a:stretch/>
        </p:blipFill>
        <p:spPr>
          <a:xfrm>
            <a:off x="243081" y="6065347"/>
            <a:ext cx="545713" cy="577759"/>
          </a:xfrm>
          <a:prstGeom prst="ellipse">
            <a:avLst/>
          </a:prstGeom>
          <a:noFill/>
          <a:ln>
            <a:noFill/>
          </a:ln>
        </p:spPr>
      </p:pic>
      <p:sp>
        <p:nvSpPr>
          <p:cNvPr id="7" name="TextBox 6">
            <a:extLst>
              <a:ext uri="{FF2B5EF4-FFF2-40B4-BE49-F238E27FC236}">
                <a16:creationId xmlns:a16="http://schemas.microsoft.com/office/drawing/2014/main" id="{842EBE97-E876-4CF7-ADD9-9D76C8CC4387}"/>
              </a:ext>
            </a:extLst>
          </p:cNvPr>
          <p:cNvSpPr txBox="1"/>
          <p:nvPr/>
        </p:nvSpPr>
        <p:spPr>
          <a:xfrm>
            <a:off x="5562600" y="6397978"/>
            <a:ext cx="1210588" cy="307777"/>
          </a:xfrm>
          <a:prstGeom prst="rect">
            <a:avLst/>
          </a:prstGeom>
          <a:noFill/>
        </p:spPr>
        <p:txBody>
          <a:bodyPr wrap="none" rtlCol="0">
            <a:spAutoFit/>
          </a:bodyPr>
          <a:lstStyle/>
          <a:p>
            <a:r>
              <a:rPr lang="en-US" dirty="0">
                <a:solidFill>
                  <a:srgbClr val="0072C7"/>
                </a:solidFill>
                <a:latin typeface="Comic Sans MS" panose="030F0702030302020204" pitchFamily="66" charset="0"/>
              </a:rPr>
              <a:t>2 July 2020</a:t>
            </a:r>
            <a:endParaRPr lang="en-ID" dirty="0">
              <a:solidFill>
                <a:srgbClr val="0072C7"/>
              </a:solidFill>
              <a:latin typeface="Comic Sans MS" panose="030F0702030302020204" pitchFamily="66" charset="0"/>
            </a:endParaRPr>
          </a:p>
        </p:txBody>
      </p:sp>
      <p:cxnSp>
        <p:nvCxnSpPr>
          <p:cNvPr id="8" name="Straight Connector 7">
            <a:extLst>
              <a:ext uri="{FF2B5EF4-FFF2-40B4-BE49-F238E27FC236}">
                <a16:creationId xmlns:a16="http://schemas.microsoft.com/office/drawing/2014/main" id="{F08740CE-4860-4816-A860-AC2BA4F1521A}"/>
              </a:ext>
            </a:extLst>
          </p:cNvPr>
          <p:cNvCxnSpPr>
            <a:stCxn id="7" idx="1"/>
          </p:cNvCxnSpPr>
          <p:nvPr/>
        </p:nvCxnSpPr>
        <p:spPr>
          <a:xfrm flipH="1">
            <a:off x="885826" y="6551867"/>
            <a:ext cx="4676774" cy="13525"/>
          </a:xfrm>
          <a:prstGeom prst="line">
            <a:avLst/>
          </a:prstGeom>
          <a:ln w="12700">
            <a:solidFill>
              <a:srgbClr val="0072C7"/>
            </a:solidFill>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5A55F09-30BC-4839-B0B6-4E95ED9932E5}"/>
              </a:ext>
            </a:extLst>
          </p:cNvPr>
          <p:cNvCxnSpPr>
            <a:stCxn id="7" idx="3"/>
          </p:cNvCxnSpPr>
          <p:nvPr/>
        </p:nvCxnSpPr>
        <p:spPr>
          <a:xfrm flipV="1">
            <a:off x="6773188" y="6549422"/>
            <a:ext cx="4590508" cy="2445"/>
          </a:xfrm>
          <a:prstGeom prst="line">
            <a:avLst/>
          </a:prstGeom>
          <a:ln w="12700">
            <a:solidFill>
              <a:srgbClr val="0072C7"/>
            </a:solidFill>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687A99C9-E675-EBA4-CEBA-69C23E42307E}"/>
              </a:ext>
            </a:extLst>
          </p:cNvPr>
          <p:cNvSpPr>
            <a:spLocks noGrp="1"/>
          </p:cNvSpPr>
          <p:nvPr>
            <p:ph type="title"/>
          </p:nvPr>
        </p:nvSpPr>
        <p:spPr/>
        <p:txBody>
          <a:bodyPr/>
          <a:lstStyle/>
          <a:p>
            <a:endParaRPr lang="en-ID" dirty="0"/>
          </a:p>
        </p:txBody>
      </p:sp>
      <p:sp>
        <p:nvSpPr>
          <p:cNvPr id="3" name="Slide Number Placeholder 2">
            <a:extLst>
              <a:ext uri="{FF2B5EF4-FFF2-40B4-BE49-F238E27FC236}">
                <a16:creationId xmlns:a16="http://schemas.microsoft.com/office/drawing/2014/main" id="{B764B2D9-061A-2DE4-70DF-7117BB831E45}"/>
              </a:ext>
            </a:extLst>
          </p:cNvPr>
          <p:cNvSpPr>
            <a:spLocks noGrp="1"/>
          </p:cNvSpPr>
          <p:nvPr>
            <p:ph type="sldNum" idx="12"/>
          </p:nvPr>
        </p:nvSpPr>
        <p:spPr/>
        <p:txBody>
          <a:bodyPr/>
          <a:lstStyle/>
          <a:p>
            <a:pPr lvl="0"/>
            <a:fld id="{00000000-1234-1234-1234-123412341234}" type="slidenum">
              <a:rPr lang="en-US" smtClean="0"/>
              <a:pPr lvl="0"/>
              <a:t>24</a:t>
            </a:fld>
            <a:endParaRPr lang="en-US"/>
          </a:p>
        </p:txBody>
      </p:sp>
      <p:sp>
        <p:nvSpPr>
          <p:cNvPr id="31" name="Text Placeholder 30">
            <a:extLst>
              <a:ext uri="{FF2B5EF4-FFF2-40B4-BE49-F238E27FC236}">
                <a16:creationId xmlns:a16="http://schemas.microsoft.com/office/drawing/2014/main" id="{B80A88CD-7498-C5D6-5899-D10FDDC3BDB2}"/>
              </a:ext>
            </a:extLst>
          </p:cNvPr>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504536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5C9D-ADA5-6863-D56F-AF5C640FDB8C}"/>
              </a:ext>
            </a:extLst>
          </p:cNvPr>
          <p:cNvSpPr>
            <a:spLocks noGrp="1"/>
          </p:cNvSpPr>
          <p:nvPr>
            <p:ph type="title"/>
          </p:nvPr>
        </p:nvSpPr>
        <p:spPr/>
        <p:txBody>
          <a:bodyPr/>
          <a:lstStyle/>
          <a:p>
            <a:endParaRPr lang="en-ID"/>
          </a:p>
        </p:txBody>
      </p:sp>
      <p:sp>
        <p:nvSpPr>
          <p:cNvPr id="3" name="Text Placeholder 2">
            <a:extLst>
              <a:ext uri="{FF2B5EF4-FFF2-40B4-BE49-F238E27FC236}">
                <a16:creationId xmlns:a16="http://schemas.microsoft.com/office/drawing/2014/main" id="{1B38DCB7-5BF2-A428-71B2-40CA5C8F8517}"/>
              </a:ext>
            </a:extLst>
          </p:cNvPr>
          <p:cNvSpPr>
            <a:spLocks noGrp="1"/>
          </p:cNvSpPr>
          <p:nvPr>
            <p:ph type="body" idx="1"/>
          </p:nvPr>
        </p:nvSpPr>
        <p:spPr/>
        <p:txBody>
          <a:bodyPr/>
          <a:lstStyle/>
          <a:p>
            <a:endParaRPr lang="en-ID"/>
          </a:p>
        </p:txBody>
      </p:sp>
      <p:sp>
        <p:nvSpPr>
          <p:cNvPr id="4" name="Slide Number Placeholder 3">
            <a:extLst>
              <a:ext uri="{FF2B5EF4-FFF2-40B4-BE49-F238E27FC236}">
                <a16:creationId xmlns:a16="http://schemas.microsoft.com/office/drawing/2014/main" id="{BC508041-BDC9-0B13-D491-22AB99E1C1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sp>
        <p:nvSpPr>
          <p:cNvPr id="5" name="Picture Placeholder 4">
            <a:extLst>
              <a:ext uri="{FF2B5EF4-FFF2-40B4-BE49-F238E27FC236}">
                <a16:creationId xmlns:a16="http://schemas.microsoft.com/office/drawing/2014/main" id="{9080EBC2-3A0B-7679-4C20-32EB8B23540E}"/>
              </a:ext>
            </a:extLst>
          </p:cNvPr>
          <p:cNvSpPr>
            <a:spLocks noGrp="1"/>
          </p:cNvSpPr>
          <p:nvPr>
            <p:ph type="pic" idx="2"/>
          </p:nvPr>
        </p:nvSpPr>
        <p:spPr/>
        <p:txBody>
          <a:bodyPr/>
          <a:lstStyle/>
          <a:p>
            <a:endParaRPr lang="en-ID"/>
          </a:p>
        </p:txBody>
      </p:sp>
    </p:spTree>
    <p:extLst>
      <p:ext uri="{BB962C8B-B14F-4D97-AF65-F5344CB8AC3E}">
        <p14:creationId xmlns:p14="http://schemas.microsoft.com/office/powerpoint/2010/main" val="2756525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
          <p:cNvSpPr txBox="1">
            <a:spLocks noGrp="1"/>
          </p:cNvSpPr>
          <p:nvPr>
            <p:ph type="title"/>
          </p:nvPr>
        </p:nvSpPr>
        <p:spPr>
          <a:xfrm>
            <a:off x="765175" y="182563"/>
            <a:ext cx="10515600" cy="94018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US"/>
              <a:t>TABLE OF CONTENT</a:t>
            </a:r>
            <a:endParaRPr/>
          </a:p>
        </p:txBody>
      </p:sp>
      <p:sp>
        <p:nvSpPr>
          <p:cNvPr id="274" name="Google Shape;274;p3"/>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4</a:t>
            </a:fld>
            <a:endParaRPr/>
          </a:p>
        </p:txBody>
      </p:sp>
      <p:sp>
        <p:nvSpPr>
          <p:cNvPr id="275" name="Google Shape;275;p3"/>
          <p:cNvSpPr/>
          <p:nvPr/>
        </p:nvSpPr>
        <p:spPr>
          <a:xfrm>
            <a:off x="92319" y="6207369"/>
            <a:ext cx="1758462" cy="65063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76" name="Google Shape;276;p3" descr="A picture containing object, clock&#10;&#10;Description automatically generated"/>
          <p:cNvPicPr preferRelativeResize="0"/>
          <p:nvPr/>
        </p:nvPicPr>
        <p:blipFill rotWithShape="1">
          <a:blip r:embed="rId3">
            <a:alphaModFix/>
          </a:blip>
          <a:srcRect/>
          <a:stretch/>
        </p:blipFill>
        <p:spPr>
          <a:xfrm>
            <a:off x="1022680" y="1360166"/>
            <a:ext cx="1295400" cy="1295400"/>
          </a:xfrm>
          <a:prstGeom prst="rect">
            <a:avLst/>
          </a:prstGeom>
          <a:noFill/>
          <a:ln>
            <a:noFill/>
          </a:ln>
        </p:spPr>
      </p:pic>
      <p:pic>
        <p:nvPicPr>
          <p:cNvPr id="277" name="Google Shape;277;p3" descr="A close up of a sign&#10;&#10;Description automatically generated"/>
          <p:cNvPicPr preferRelativeResize="0"/>
          <p:nvPr/>
        </p:nvPicPr>
        <p:blipFill rotWithShape="1">
          <a:blip r:embed="rId4">
            <a:alphaModFix/>
          </a:blip>
          <a:srcRect/>
          <a:stretch/>
        </p:blipFill>
        <p:spPr>
          <a:xfrm>
            <a:off x="9062630" y="2118950"/>
            <a:ext cx="1295400" cy="1295400"/>
          </a:xfrm>
          <a:prstGeom prst="rect">
            <a:avLst/>
          </a:prstGeom>
          <a:noFill/>
          <a:ln>
            <a:noFill/>
          </a:ln>
        </p:spPr>
      </p:pic>
      <p:pic>
        <p:nvPicPr>
          <p:cNvPr id="278" name="Google Shape;278;p3" descr="A close up of a sign&#10;&#10;Description automatically generated"/>
          <p:cNvPicPr preferRelativeResize="0"/>
          <p:nvPr/>
        </p:nvPicPr>
        <p:blipFill rotWithShape="1">
          <a:blip r:embed="rId5">
            <a:alphaModFix/>
          </a:blip>
          <a:srcRect/>
          <a:stretch/>
        </p:blipFill>
        <p:spPr>
          <a:xfrm>
            <a:off x="2591780" y="3116094"/>
            <a:ext cx="1295400" cy="1295400"/>
          </a:xfrm>
          <a:prstGeom prst="rect">
            <a:avLst/>
          </a:prstGeom>
          <a:noFill/>
          <a:ln>
            <a:noFill/>
          </a:ln>
        </p:spPr>
      </p:pic>
      <p:pic>
        <p:nvPicPr>
          <p:cNvPr id="279" name="Google Shape;279;p3" descr="A picture containing clock&#10;&#10;Description automatically generated"/>
          <p:cNvPicPr preferRelativeResize="0"/>
          <p:nvPr/>
        </p:nvPicPr>
        <p:blipFill rotWithShape="1">
          <a:blip r:embed="rId6">
            <a:alphaModFix/>
          </a:blip>
          <a:srcRect/>
          <a:stretch/>
        </p:blipFill>
        <p:spPr>
          <a:xfrm>
            <a:off x="10052788" y="4022643"/>
            <a:ext cx="1295400" cy="1295400"/>
          </a:xfrm>
          <a:prstGeom prst="rect">
            <a:avLst/>
          </a:prstGeom>
          <a:noFill/>
          <a:ln>
            <a:noFill/>
          </a:ln>
        </p:spPr>
      </p:pic>
      <p:sp>
        <p:nvSpPr>
          <p:cNvPr id="280" name="Google Shape;280;p3"/>
          <p:cNvSpPr/>
          <p:nvPr/>
        </p:nvSpPr>
        <p:spPr>
          <a:xfrm>
            <a:off x="7346136" y="2577457"/>
            <a:ext cx="1788720" cy="408623"/>
          </a:xfrm>
          <a:prstGeom prst="roundRect">
            <a:avLst>
              <a:gd name="adj" fmla="val 16667"/>
            </a:avLst>
          </a:prstGeom>
          <a:solidFill>
            <a:srgbClr val="E1EBF4"/>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Study Literature</a:t>
            </a:r>
            <a:endParaRPr sz="1800" dirty="0">
              <a:solidFill>
                <a:schemeClr val="dk1"/>
              </a:solidFill>
              <a:latin typeface="Calibri"/>
              <a:ea typeface="Calibri"/>
              <a:cs typeface="Calibri"/>
              <a:sym typeface="Calibri"/>
            </a:endParaRPr>
          </a:p>
        </p:txBody>
      </p:sp>
      <p:sp>
        <p:nvSpPr>
          <p:cNvPr id="281" name="Google Shape;281;p3"/>
          <p:cNvSpPr/>
          <p:nvPr/>
        </p:nvSpPr>
        <p:spPr>
          <a:xfrm>
            <a:off x="8039100" y="4466032"/>
            <a:ext cx="2013688" cy="408623"/>
          </a:xfrm>
          <a:prstGeom prst="roundRect">
            <a:avLst>
              <a:gd name="adj" fmla="val 16667"/>
            </a:avLst>
          </a:prstGeom>
          <a:solidFill>
            <a:srgbClr val="E1EBF4"/>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Result and Analysis</a:t>
            </a:r>
            <a:endParaRPr sz="1800">
              <a:solidFill>
                <a:schemeClr val="dk1"/>
              </a:solidFill>
              <a:latin typeface="Calibri"/>
              <a:ea typeface="Calibri"/>
              <a:cs typeface="Calibri"/>
              <a:sym typeface="Calibri"/>
            </a:endParaRPr>
          </a:p>
        </p:txBody>
      </p:sp>
      <p:sp>
        <p:nvSpPr>
          <p:cNvPr id="282" name="Google Shape;282;p3"/>
          <p:cNvSpPr/>
          <p:nvPr/>
        </p:nvSpPr>
        <p:spPr>
          <a:xfrm>
            <a:off x="3792990" y="3559483"/>
            <a:ext cx="956810" cy="408623"/>
          </a:xfrm>
          <a:prstGeom prst="roundRect">
            <a:avLst>
              <a:gd name="adj" fmla="val 16667"/>
            </a:avLst>
          </a:prstGeom>
          <a:solidFill>
            <a:srgbClr val="E1EBF4"/>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Testing</a:t>
            </a:r>
            <a:endParaRPr sz="1800" dirty="0">
              <a:solidFill>
                <a:schemeClr val="dk1"/>
              </a:solidFill>
              <a:latin typeface="Calibri"/>
              <a:ea typeface="Calibri"/>
              <a:cs typeface="Calibri"/>
              <a:sym typeface="Calibri"/>
            </a:endParaRPr>
          </a:p>
        </p:txBody>
      </p:sp>
      <p:sp>
        <p:nvSpPr>
          <p:cNvPr id="283" name="Google Shape;283;p3"/>
          <p:cNvSpPr/>
          <p:nvPr/>
        </p:nvSpPr>
        <p:spPr>
          <a:xfrm>
            <a:off x="2441778" y="1786413"/>
            <a:ext cx="1332608" cy="408623"/>
          </a:xfrm>
          <a:prstGeom prst="roundRect">
            <a:avLst>
              <a:gd name="adj" fmla="val 16667"/>
            </a:avLst>
          </a:prstGeom>
          <a:solidFill>
            <a:srgbClr val="E1EBF4"/>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Background</a:t>
            </a:r>
            <a:endParaRPr sz="1800">
              <a:solidFill>
                <a:schemeClr val="dk1"/>
              </a:solidFill>
              <a:latin typeface="Calibri"/>
              <a:ea typeface="Calibri"/>
              <a:cs typeface="Calibri"/>
              <a:sym typeface="Calibri"/>
            </a:endParaRPr>
          </a:p>
        </p:txBody>
      </p:sp>
      <p:cxnSp>
        <p:nvCxnSpPr>
          <p:cNvPr id="284" name="Google Shape;284;p3"/>
          <p:cNvCxnSpPr/>
          <p:nvPr/>
        </p:nvCxnSpPr>
        <p:spPr>
          <a:xfrm>
            <a:off x="6096000" y="1601666"/>
            <a:ext cx="0" cy="4721469"/>
          </a:xfrm>
          <a:prstGeom prst="straightConnector1">
            <a:avLst/>
          </a:prstGeom>
          <a:noFill/>
          <a:ln w="31750" cap="flat" cmpd="sng">
            <a:solidFill>
              <a:schemeClr val="lt1"/>
            </a:solidFill>
            <a:prstDash val="solid"/>
            <a:miter lim="800000"/>
            <a:headEnd type="oval" w="med" len="med"/>
            <a:tailEnd type="oval" w="med" len="med"/>
          </a:ln>
        </p:spPr>
      </p:cxnSp>
      <p:cxnSp>
        <p:nvCxnSpPr>
          <p:cNvPr id="285" name="Google Shape;285;p3"/>
          <p:cNvCxnSpPr/>
          <p:nvPr/>
        </p:nvCxnSpPr>
        <p:spPr>
          <a:xfrm>
            <a:off x="3792989" y="1990725"/>
            <a:ext cx="2303011" cy="0"/>
          </a:xfrm>
          <a:prstGeom prst="straightConnector1">
            <a:avLst/>
          </a:prstGeom>
          <a:noFill/>
          <a:ln w="9525" cap="flat" cmpd="sng">
            <a:solidFill>
              <a:schemeClr val="lt1"/>
            </a:solidFill>
            <a:prstDash val="solid"/>
            <a:miter lim="800000"/>
            <a:headEnd type="none" w="sm" len="sm"/>
            <a:tailEnd type="none" w="sm" len="sm"/>
          </a:ln>
        </p:spPr>
      </p:cxnSp>
      <p:cxnSp>
        <p:nvCxnSpPr>
          <p:cNvPr id="286" name="Google Shape;286;p3"/>
          <p:cNvCxnSpPr/>
          <p:nvPr/>
        </p:nvCxnSpPr>
        <p:spPr>
          <a:xfrm>
            <a:off x="4749800" y="3763794"/>
            <a:ext cx="1346200" cy="0"/>
          </a:xfrm>
          <a:prstGeom prst="straightConnector1">
            <a:avLst/>
          </a:prstGeom>
          <a:noFill/>
          <a:ln w="9525" cap="flat" cmpd="sng">
            <a:solidFill>
              <a:schemeClr val="lt1"/>
            </a:solidFill>
            <a:prstDash val="solid"/>
            <a:miter lim="800000"/>
            <a:headEnd type="none" w="sm" len="sm"/>
            <a:tailEnd type="none" w="sm" len="sm"/>
          </a:ln>
        </p:spPr>
      </p:cxnSp>
      <p:cxnSp>
        <p:nvCxnSpPr>
          <p:cNvPr id="287" name="Google Shape;287;p3"/>
          <p:cNvCxnSpPr/>
          <p:nvPr/>
        </p:nvCxnSpPr>
        <p:spPr>
          <a:xfrm>
            <a:off x="6096000" y="4670344"/>
            <a:ext cx="1943100" cy="0"/>
          </a:xfrm>
          <a:prstGeom prst="straightConnector1">
            <a:avLst/>
          </a:prstGeom>
          <a:noFill/>
          <a:ln w="9525" cap="flat" cmpd="sng">
            <a:solidFill>
              <a:schemeClr val="lt1"/>
            </a:solidFill>
            <a:prstDash val="solid"/>
            <a:miter lim="800000"/>
            <a:headEnd type="none" w="sm" len="sm"/>
            <a:tailEnd type="none" w="sm" len="sm"/>
          </a:ln>
        </p:spPr>
      </p:cxnSp>
      <p:cxnSp>
        <p:nvCxnSpPr>
          <p:cNvPr id="288" name="Google Shape;288;p3"/>
          <p:cNvCxnSpPr/>
          <p:nvPr/>
        </p:nvCxnSpPr>
        <p:spPr>
          <a:xfrm>
            <a:off x="6096000" y="2781300"/>
            <a:ext cx="1247775" cy="0"/>
          </a:xfrm>
          <a:prstGeom prst="straightConnector1">
            <a:avLst/>
          </a:prstGeom>
          <a:noFill/>
          <a:ln w="9525" cap="flat" cmpd="sng">
            <a:solidFill>
              <a:schemeClr val="lt1"/>
            </a:solidFill>
            <a:prstDash val="solid"/>
            <a:miter lim="800000"/>
            <a:headEnd type="none" w="sm" len="sm"/>
            <a:tailEnd type="none" w="sm" len="sm"/>
          </a:ln>
        </p:spPr>
      </p:cxnSp>
      <p:pic>
        <p:nvPicPr>
          <p:cNvPr id="289" name="Google Shape;289;p3" descr="A close up of a logo&#10;&#10;Description automatically generated"/>
          <p:cNvPicPr preferRelativeResize="0"/>
          <p:nvPr/>
        </p:nvPicPr>
        <p:blipFill rotWithShape="1">
          <a:blip r:embed="rId7">
            <a:alphaModFix/>
          </a:blip>
          <a:srcRect/>
          <a:stretch/>
        </p:blipFill>
        <p:spPr>
          <a:xfrm>
            <a:off x="1960157" y="5214914"/>
            <a:ext cx="952500" cy="952500"/>
          </a:xfrm>
          <a:prstGeom prst="rect">
            <a:avLst/>
          </a:prstGeom>
          <a:noFill/>
          <a:ln>
            <a:noFill/>
          </a:ln>
        </p:spPr>
      </p:pic>
      <p:sp>
        <p:nvSpPr>
          <p:cNvPr id="290" name="Google Shape;290;p3"/>
          <p:cNvSpPr/>
          <p:nvPr/>
        </p:nvSpPr>
        <p:spPr>
          <a:xfrm>
            <a:off x="3164365" y="5486853"/>
            <a:ext cx="1245711" cy="408623"/>
          </a:xfrm>
          <a:prstGeom prst="roundRect">
            <a:avLst>
              <a:gd name="adj" fmla="val 16667"/>
            </a:avLst>
          </a:prstGeom>
          <a:solidFill>
            <a:srgbClr val="E1EBF4"/>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Conclusion</a:t>
            </a:r>
            <a:endParaRPr sz="1800">
              <a:solidFill>
                <a:schemeClr val="dk1"/>
              </a:solidFill>
              <a:latin typeface="Calibri"/>
              <a:ea typeface="Calibri"/>
              <a:cs typeface="Calibri"/>
              <a:sym typeface="Calibri"/>
            </a:endParaRPr>
          </a:p>
        </p:txBody>
      </p:sp>
      <p:cxnSp>
        <p:nvCxnSpPr>
          <p:cNvPr id="291" name="Google Shape;291;p3"/>
          <p:cNvCxnSpPr>
            <a:stCxn id="290" idx="3"/>
          </p:cNvCxnSpPr>
          <p:nvPr/>
        </p:nvCxnSpPr>
        <p:spPr>
          <a:xfrm>
            <a:off x="4410076" y="5691165"/>
            <a:ext cx="1686000" cy="0"/>
          </a:xfrm>
          <a:prstGeom prst="straightConnector1">
            <a:avLst/>
          </a:prstGeom>
          <a:noFill/>
          <a:ln w="9525" cap="flat" cmpd="sng">
            <a:solidFill>
              <a:schemeClr val="lt1"/>
            </a:solidFill>
            <a:prstDash val="solid"/>
            <a:miter lim="800000"/>
            <a:headEnd type="none" w="sm" len="sm"/>
            <a:tailEnd type="none" w="sm" len="sm"/>
          </a:ln>
        </p:spPr>
      </p:cxnSp>
      <p:pic>
        <p:nvPicPr>
          <p:cNvPr id="292" name="Google Shape;292;p3"/>
          <p:cNvPicPr preferRelativeResize="0"/>
          <p:nvPr/>
        </p:nvPicPr>
        <p:blipFill rotWithShape="1">
          <a:blip r:embed="rId8">
            <a:alphaModFix/>
          </a:blip>
          <a:srcRect l="4167" t="-18" r="1364"/>
          <a:stretch/>
        </p:blipFill>
        <p:spPr>
          <a:xfrm>
            <a:off x="243081" y="6065347"/>
            <a:ext cx="545713" cy="577759"/>
          </a:xfrm>
          <a:prstGeom prst="ellipse">
            <a:avLst/>
          </a:prstGeom>
          <a:noFill/>
          <a:ln>
            <a:solidFill>
              <a:srgbClr val="FFFFFF"/>
            </a:solidFill>
          </a:ln>
        </p:spPr>
      </p:pic>
      <p:sp>
        <p:nvSpPr>
          <p:cNvPr id="22" name="TextBox 21">
            <a:extLst>
              <a:ext uri="{FF2B5EF4-FFF2-40B4-BE49-F238E27FC236}">
                <a16:creationId xmlns:a16="http://schemas.microsoft.com/office/drawing/2014/main" id="{6AB5F6D3-41EF-474F-AD8E-53584C76EAFD}"/>
              </a:ext>
            </a:extLst>
          </p:cNvPr>
          <p:cNvSpPr txBox="1"/>
          <p:nvPr/>
        </p:nvSpPr>
        <p:spPr>
          <a:xfrm>
            <a:off x="5562600" y="6397978"/>
            <a:ext cx="1210588" cy="307777"/>
          </a:xfrm>
          <a:prstGeom prst="rect">
            <a:avLst/>
          </a:prstGeom>
          <a:noFill/>
        </p:spPr>
        <p:txBody>
          <a:bodyPr wrap="none" rtlCol="0">
            <a:spAutoFit/>
          </a:bodyPr>
          <a:lstStyle/>
          <a:p>
            <a:r>
              <a:rPr lang="en-US" dirty="0">
                <a:solidFill>
                  <a:schemeClr val="bg1"/>
                </a:solidFill>
                <a:latin typeface="Comic Sans MS" panose="030F0702030302020204" pitchFamily="66" charset="0"/>
              </a:rPr>
              <a:t>2 July 2020</a:t>
            </a:r>
            <a:endParaRPr lang="en-ID" dirty="0">
              <a:solidFill>
                <a:schemeClr val="bg1"/>
              </a:solidFill>
              <a:latin typeface="Comic Sans MS" panose="030F0702030302020204" pitchFamily="66" charset="0"/>
            </a:endParaRPr>
          </a:p>
        </p:txBody>
      </p:sp>
      <p:cxnSp>
        <p:nvCxnSpPr>
          <p:cNvPr id="23" name="Straight Connector 22">
            <a:extLst>
              <a:ext uri="{FF2B5EF4-FFF2-40B4-BE49-F238E27FC236}">
                <a16:creationId xmlns:a16="http://schemas.microsoft.com/office/drawing/2014/main" id="{237D2E5F-BAC1-414F-AFC8-E665890492BC}"/>
              </a:ext>
            </a:extLst>
          </p:cNvPr>
          <p:cNvCxnSpPr>
            <a:stCxn id="22" idx="1"/>
          </p:cNvCxnSpPr>
          <p:nvPr/>
        </p:nvCxnSpPr>
        <p:spPr>
          <a:xfrm flipH="1">
            <a:off x="885826" y="6551867"/>
            <a:ext cx="4676774" cy="13525"/>
          </a:xfrm>
          <a:prstGeom prst="line">
            <a:avLst/>
          </a:prstGeom>
          <a:ln w="12700">
            <a:solidFill>
              <a:srgbClr val="FFFFFF"/>
            </a:solidFill>
            <a:prstDash val="lgDash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E276F8-2CA9-4CF5-A877-58934BC4200B}"/>
              </a:ext>
            </a:extLst>
          </p:cNvPr>
          <p:cNvCxnSpPr>
            <a:stCxn id="22" idx="3"/>
          </p:cNvCxnSpPr>
          <p:nvPr/>
        </p:nvCxnSpPr>
        <p:spPr>
          <a:xfrm flipV="1">
            <a:off x="6773188" y="6549422"/>
            <a:ext cx="4590508" cy="2445"/>
          </a:xfrm>
          <a:prstGeom prst="line">
            <a:avLst/>
          </a:prstGeom>
          <a:ln w="12700">
            <a:solidFill>
              <a:srgbClr val="FFFFFF"/>
            </a:solidFill>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5</a:t>
            </a:fld>
            <a:endParaRPr/>
          </a:p>
        </p:txBody>
      </p:sp>
      <p:sp>
        <p:nvSpPr>
          <p:cNvPr id="299" name="Google Shape;299;p4"/>
          <p:cNvSpPr txBox="1">
            <a:spLocks noGrp="1"/>
          </p:cNvSpPr>
          <p:nvPr>
            <p:ph type="title"/>
          </p:nvPr>
        </p:nvSpPr>
        <p:spPr>
          <a:xfrm>
            <a:off x="515938" y="499595"/>
            <a:ext cx="4937211" cy="1325563"/>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3200"/>
              <a:buFont typeface="Corbel"/>
              <a:buNone/>
            </a:pPr>
            <a:r>
              <a:rPr lang="en-US"/>
              <a:t>BACKGROUND</a:t>
            </a:r>
            <a:endParaRPr/>
          </a:p>
        </p:txBody>
      </p:sp>
      <p:sp>
        <p:nvSpPr>
          <p:cNvPr id="300" name="Google Shape;300;p4"/>
          <p:cNvSpPr/>
          <p:nvPr/>
        </p:nvSpPr>
        <p:spPr>
          <a:xfrm>
            <a:off x="449264" y="6165941"/>
            <a:ext cx="1103311" cy="57775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01" name="Google Shape;301;p4"/>
          <p:cNvPicPr preferRelativeResize="0"/>
          <p:nvPr/>
        </p:nvPicPr>
        <p:blipFill rotWithShape="1">
          <a:blip r:embed="rId3">
            <a:alphaModFix/>
          </a:blip>
          <a:srcRect l="4167" t="-18" r="1364"/>
          <a:stretch/>
        </p:blipFill>
        <p:spPr>
          <a:xfrm>
            <a:off x="243081" y="6065347"/>
            <a:ext cx="545713" cy="577759"/>
          </a:xfrm>
          <a:prstGeom prst="ellipse">
            <a:avLst/>
          </a:prstGeom>
          <a:noFill/>
          <a:ln>
            <a:solidFill>
              <a:srgbClr val="0072C7"/>
            </a:solidFill>
          </a:ln>
        </p:spPr>
      </p:pic>
      <p:pic>
        <p:nvPicPr>
          <p:cNvPr id="302" name="Google Shape;302;p4"/>
          <p:cNvPicPr preferRelativeResize="0"/>
          <p:nvPr/>
        </p:nvPicPr>
        <p:blipFill rotWithShape="1">
          <a:blip r:embed="rId4">
            <a:alphaModFix/>
          </a:blip>
          <a:srcRect l="12509" t="4002" r="18375" b="4003"/>
          <a:stretch/>
        </p:blipFill>
        <p:spPr>
          <a:xfrm>
            <a:off x="515937" y="2665171"/>
            <a:ext cx="1530350" cy="1527658"/>
          </a:xfrm>
          <a:prstGeom prst="ellipse">
            <a:avLst/>
          </a:prstGeom>
          <a:noFill/>
          <a:ln w="9525" cap="flat" cmpd="sng">
            <a:solidFill>
              <a:srgbClr val="2C567A"/>
            </a:solidFill>
            <a:prstDash val="solid"/>
            <a:round/>
            <a:headEnd type="none" w="sm" len="sm"/>
            <a:tailEnd type="none" w="sm" len="sm"/>
          </a:ln>
        </p:spPr>
      </p:pic>
      <p:pic>
        <p:nvPicPr>
          <p:cNvPr id="303" name="Google Shape;303;p4" descr="A close up of a sign&#10;&#10;Description automatically generated"/>
          <p:cNvPicPr preferRelativeResize="0"/>
          <p:nvPr/>
        </p:nvPicPr>
        <p:blipFill rotWithShape="1">
          <a:blip r:embed="rId5">
            <a:alphaModFix/>
          </a:blip>
          <a:srcRect/>
          <a:stretch/>
        </p:blipFill>
        <p:spPr>
          <a:xfrm>
            <a:off x="3180192" y="2406014"/>
            <a:ext cx="2045971" cy="2045971"/>
          </a:xfrm>
          <a:prstGeom prst="rect">
            <a:avLst/>
          </a:prstGeom>
          <a:noFill/>
          <a:ln>
            <a:noFill/>
          </a:ln>
        </p:spPr>
      </p:pic>
      <p:sp>
        <p:nvSpPr>
          <p:cNvPr id="304" name="Google Shape;304;p4"/>
          <p:cNvSpPr txBox="1"/>
          <p:nvPr/>
        </p:nvSpPr>
        <p:spPr>
          <a:xfrm>
            <a:off x="8552" y="4192829"/>
            <a:ext cx="254512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rbel"/>
                <a:ea typeface="Corbel"/>
                <a:cs typeface="Corbel"/>
                <a:sym typeface="Corbel"/>
              </a:rPr>
              <a:t>Ulubalang Robot’s KRPAI</a:t>
            </a:r>
            <a:br>
              <a:rPr lang="en-US" sz="1800">
                <a:solidFill>
                  <a:schemeClr val="dk1"/>
                </a:solidFill>
                <a:latin typeface="Corbel"/>
                <a:ea typeface="Corbel"/>
                <a:cs typeface="Corbel"/>
                <a:sym typeface="Corbel"/>
              </a:rPr>
            </a:br>
            <a:r>
              <a:rPr lang="en-US" sz="1800">
                <a:solidFill>
                  <a:schemeClr val="dk1"/>
                </a:solidFill>
                <a:latin typeface="Corbel"/>
                <a:ea typeface="Corbel"/>
                <a:cs typeface="Corbel"/>
                <a:sym typeface="Corbel"/>
              </a:rPr>
              <a:t>Institut Teknologi Del</a:t>
            </a:r>
            <a:endParaRPr sz="1800">
              <a:solidFill>
                <a:schemeClr val="dk1"/>
              </a:solidFill>
              <a:latin typeface="Corbel"/>
              <a:ea typeface="Corbel"/>
              <a:cs typeface="Corbel"/>
              <a:sym typeface="Corbel"/>
            </a:endParaRPr>
          </a:p>
        </p:txBody>
      </p:sp>
      <p:pic>
        <p:nvPicPr>
          <p:cNvPr id="305" name="Google Shape;305;p4" descr="A picture containing wheel&#10;&#10;Description automatically generated"/>
          <p:cNvPicPr preferRelativeResize="0"/>
          <p:nvPr/>
        </p:nvPicPr>
        <p:blipFill rotWithShape="1">
          <a:blip r:embed="rId6">
            <a:alphaModFix/>
          </a:blip>
          <a:srcRect/>
          <a:stretch/>
        </p:blipFill>
        <p:spPr>
          <a:xfrm>
            <a:off x="5657662" y="2406012"/>
            <a:ext cx="2045974" cy="2045974"/>
          </a:xfrm>
          <a:prstGeom prst="rect">
            <a:avLst/>
          </a:prstGeom>
          <a:noFill/>
          <a:ln>
            <a:noFill/>
          </a:ln>
        </p:spPr>
      </p:pic>
      <p:pic>
        <p:nvPicPr>
          <p:cNvPr id="306" name="Google Shape;306;p4" descr="A close up of a logo&#10;&#10;Description automatically generated"/>
          <p:cNvPicPr preferRelativeResize="0"/>
          <p:nvPr/>
        </p:nvPicPr>
        <p:blipFill rotWithShape="1">
          <a:blip r:embed="rId7">
            <a:alphaModFix/>
          </a:blip>
          <a:srcRect/>
          <a:stretch/>
        </p:blipFill>
        <p:spPr>
          <a:xfrm>
            <a:off x="8135135" y="360040"/>
            <a:ext cx="2045972" cy="2045972"/>
          </a:xfrm>
          <a:prstGeom prst="rect">
            <a:avLst/>
          </a:prstGeom>
          <a:noFill/>
          <a:ln>
            <a:noFill/>
          </a:ln>
        </p:spPr>
      </p:pic>
      <p:pic>
        <p:nvPicPr>
          <p:cNvPr id="307" name="Google Shape;307;p4" descr="A picture containing room&#10;&#10;Description automatically generated"/>
          <p:cNvPicPr preferRelativeResize="0"/>
          <p:nvPr/>
        </p:nvPicPr>
        <p:blipFill rotWithShape="1">
          <a:blip r:embed="rId8">
            <a:alphaModFix/>
          </a:blip>
          <a:srcRect/>
          <a:stretch/>
        </p:blipFill>
        <p:spPr>
          <a:xfrm>
            <a:off x="7952157" y="2344044"/>
            <a:ext cx="2172334" cy="2172334"/>
          </a:xfrm>
          <a:prstGeom prst="rect">
            <a:avLst/>
          </a:prstGeom>
          <a:noFill/>
          <a:ln>
            <a:noFill/>
          </a:ln>
        </p:spPr>
      </p:pic>
      <p:pic>
        <p:nvPicPr>
          <p:cNvPr id="308" name="Google Shape;308;p4" descr="A picture containing room&#10;&#10;Description automatically generated"/>
          <p:cNvPicPr preferRelativeResize="0"/>
          <p:nvPr/>
        </p:nvPicPr>
        <p:blipFill rotWithShape="1">
          <a:blip r:embed="rId9">
            <a:alphaModFix/>
          </a:blip>
          <a:srcRect/>
          <a:stretch/>
        </p:blipFill>
        <p:spPr>
          <a:xfrm>
            <a:off x="7996381" y="4659814"/>
            <a:ext cx="2083886" cy="2083886"/>
          </a:xfrm>
          <a:prstGeom prst="rect">
            <a:avLst/>
          </a:prstGeom>
          <a:noFill/>
          <a:ln>
            <a:noFill/>
          </a:ln>
        </p:spPr>
      </p:pic>
      <p:sp>
        <p:nvSpPr>
          <p:cNvPr id="309" name="Google Shape;309;p4"/>
          <p:cNvSpPr txBox="1"/>
          <p:nvPr/>
        </p:nvSpPr>
        <p:spPr>
          <a:xfrm>
            <a:off x="3282343" y="4192828"/>
            <a:ext cx="184166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rbel"/>
                <a:ea typeface="Corbel"/>
                <a:cs typeface="Corbel"/>
                <a:sym typeface="Corbel"/>
              </a:rPr>
              <a:t>The Robot have lack of navigation</a:t>
            </a:r>
            <a:endParaRPr sz="1800">
              <a:solidFill>
                <a:schemeClr val="dk1"/>
              </a:solidFill>
              <a:latin typeface="Corbel"/>
              <a:ea typeface="Corbel"/>
              <a:cs typeface="Corbel"/>
              <a:sym typeface="Corbel"/>
            </a:endParaRPr>
          </a:p>
        </p:txBody>
      </p:sp>
      <p:sp>
        <p:nvSpPr>
          <p:cNvPr id="310" name="Google Shape;310;p4"/>
          <p:cNvSpPr txBox="1"/>
          <p:nvPr/>
        </p:nvSpPr>
        <p:spPr>
          <a:xfrm>
            <a:off x="5759814" y="4188423"/>
            <a:ext cx="184166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rbel"/>
                <a:ea typeface="Corbel"/>
                <a:cs typeface="Corbel"/>
                <a:sym typeface="Corbel"/>
              </a:rPr>
              <a:t>Gave solution of these problems</a:t>
            </a:r>
            <a:endParaRPr sz="1800">
              <a:solidFill>
                <a:schemeClr val="dk1"/>
              </a:solidFill>
              <a:latin typeface="Corbel"/>
              <a:ea typeface="Corbel"/>
              <a:cs typeface="Corbel"/>
              <a:sym typeface="Corbel"/>
            </a:endParaRPr>
          </a:p>
        </p:txBody>
      </p:sp>
      <p:sp>
        <p:nvSpPr>
          <p:cNvPr id="311" name="Google Shape;311;p4"/>
          <p:cNvSpPr txBox="1"/>
          <p:nvPr/>
        </p:nvSpPr>
        <p:spPr>
          <a:xfrm>
            <a:off x="9834394" y="1057550"/>
            <a:ext cx="184166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rbel"/>
                <a:ea typeface="Corbel"/>
                <a:cs typeface="Corbel"/>
                <a:sym typeface="Corbel"/>
              </a:rPr>
              <a:t>PID Control</a:t>
            </a:r>
            <a:endParaRPr sz="1800">
              <a:solidFill>
                <a:schemeClr val="dk1"/>
              </a:solidFill>
              <a:latin typeface="Corbel"/>
              <a:ea typeface="Corbel"/>
              <a:cs typeface="Corbel"/>
              <a:sym typeface="Corbel"/>
            </a:endParaRPr>
          </a:p>
        </p:txBody>
      </p:sp>
      <p:sp>
        <p:nvSpPr>
          <p:cNvPr id="312" name="Google Shape;312;p4"/>
          <p:cNvSpPr txBox="1"/>
          <p:nvPr/>
        </p:nvSpPr>
        <p:spPr>
          <a:xfrm>
            <a:off x="9834394" y="3112684"/>
            <a:ext cx="184166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rbel"/>
                <a:ea typeface="Corbel"/>
                <a:cs typeface="Corbel"/>
                <a:sym typeface="Corbel"/>
              </a:rPr>
              <a:t>Obstacle Avoidance</a:t>
            </a:r>
            <a:endParaRPr sz="1800">
              <a:solidFill>
                <a:schemeClr val="dk1"/>
              </a:solidFill>
              <a:latin typeface="Corbel"/>
              <a:ea typeface="Corbel"/>
              <a:cs typeface="Corbel"/>
              <a:sym typeface="Corbel"/>
            </a:endParaRPr>
          </a:p>
        </p:txBody>
      </p:sp>
      <p:sp>
        <p:nvSpPr>
          <p:cNvPr id="313" name="Google Shape;313;p4"/>
          <p:cNvSpPr txBox="1"/>
          <p:nvPr/>
        </p:nvSpPr>
        <p:spPr>
          <a:xfrm>
            <a:off x="9834394" y="5378591"/>
            <a:ext cx="184166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rbel"/>
                <a:ea typeface="Corbel"/>
                <a:cs typeface="Corbel"/>
                <a:sym typeface="Corbel"/>
              </a:rPr>
              <a:t>Mapping Labyrinth</a:t>
            </a:r>
            <a:endParaRPr sz="1800">
              <a:solidFill>
                <a:schemeClr val="dk1"/>
              </a:solidFill>
              <a:latin typeface="Corbel"/>
              <a:ea typeface="Corbel"/>
              <a:cs typeface="Corbel"/>
              <a:sym typeface="Corbel"/>
            </a:endParaRPr>
          </a:p>
        </p:txBody>
      </p:sp>
      <p:cxnSp>
        <p:nvCxnSpPr>
          <p:cNvPr id="314" name="Google Shape;314;p4"/>
          <p:cNvCxnSpPr>
            <a:endCxn id="303" idx="1"/>
          </p:cNvCxnSpPr>
          <p:nvPr/>
        </p:nvCxnSpPr>
        <p:spPr>
          <a:xfrm>
            <a:off x="2260692" y="3429000"/>
            <a:ext cx="919500" cy="0"/>
          </a:xfrm>
          <a:prstGeom prst="straightConnector1">
            <a:avLst/>
          </a:prstGeom>
          <a:noFill/>
          <a:ln w="19050" cap="flat" cmpd="sng">
            <a:solidFill>
              <a:srgbClr val="0072C7"/>
            </a:solidFill>
            <a:prstDash val="solid"/>
            <a:miter lim="800000"/>
            <a:headEnd type="oval" w="med" len="med"/>
            <a:tailEnd type="oval" w="med" len="med"/>
          </a:ln>
        </p:spPr>
      </p:cxnSp>
      <p:cxnSp>
        <p:nvCxnSpPr>
          <p:cNvPr id="315" name="Google Shape;315;p4"/>
          <p:cNvCxnSpPr>
            <a:stCxn id="303" idx="3"/>
            <a:endCxn id="305" idx="1"/>
          </p:cNvCxnSpPr>
          <p:nvPr/>
        </p:nvCxnSpPr>
        <p:spPr>
          <a:xfrm>
            <a:off x="5226163" y="3429000"/>
            <a:ext cx="431400" cy="0"/>
          </a:xfrm>
          <a:prstGeom prst="straightConnector1">
            <a:avLst/>
          </a:prstGeom>
          <a:noFill/>
          <a:ln w="19050" cap="flat" cmpd="sng">
            <a:solidFill>
              <a:srgbClr val="0072C7"/>
            </a:solidFill>
            <a:prstDash val="solid"/>
            <a:miter lim="800000"/>
            <a:headEnd type="oval" w="med" len="med"/>
            <a:tailEnd type="oval" w="med" len="med"/>
          </a:ln>
        </p:spPr>
      </p:cxnSp>
      <p:cxnSp>
        <p:nvCxnSpPr>
          <p:cNvPr id="316" name="Google Shape;316;p4"/>
          <p:cNvCxnSpPr>
            <a:stCxn id="305" idx="3"/>
            <a:endCxn id="307" idx="1"/>
          </p:cNvCxnSpPr>
          <p:nvPr/>
        </p:nvCxnSpPr>
        <p:spPr>
          <a:xfrm>
            <a:off x="7703636" y="3428999"/>
            <a:ext cx="248400" cy="1200"/>
          </a:xfrm>
          <a:prstGeom prst="straightConnector1">
            <a:avLst/>
          </a:prstGeom>
          <a:noFill/>
          <a:ln w="19050" cap="flat" cmpd="sng">
            <a:solidFill>
              <a:srgbClr val="0072C7"/>
            </a:solidFill>
            <a:prstDash val="solid"/>
            <a:miter lim="800000"/>
            <a:headEnd type="oval" w="med" len="med"/>
            <a:tailEnd type="oval" w="med" len="med"/>
          </a:ln>
        </p:spPr>
      </p:cxnSp>
      <p:cxnSp>
        <p:nvCxnSpPr>
          <p:cNvPr id="317" name="Google Shape;317;p4"/>
          <p:cNvCxnSpPr>
            <a:stCxn id="305" idx="0"/>
            <a:endCxn id="306" idx="1"/>
          </p:cNvCxnSpPr>
          <p:nvPr/>
        </p:nvCxnSpPr>
        <p:spPr>
          <a:xfrm rot="10800000" flipH="1">
            <a:off x="6680649" y="1383012"/>
            <a:ext cx="1454400" cy="1023000"/>
          </a:xfrm>
          <a:prstGeom prst="straightConnector1">
            <a:avLst/>
          </a:prstGeom>
          <a:noFill/>
          <a:ln w="19050" cap="flat" cmpd="sng">
            <a:solidFill>
              <a:srgbClr val="0072C7"/>
            </a:solidFill>
            <a:prstDash val="solid"/>
            <a:miter lim="800000"/>
            <a:headEnd type="oval" w="med" len="med"/>
            <a:tailEnd type="oval" w="med" len="med"/>
          </a:ln>
        </p:spPr>
      </p:cxnSp>
      <p:cxnSp>
        <p:nvCxnSpPr>
          <p:cNvPr id="318" name="Google Shape;318;p4"/>
          <p:cNvCxnSpPr>
            <a:stCxn id="310" idx="2"/>
            <a:endCxn id="308" idx="1"/>
          </p:cNvCxnSpPr>
          <p:nvPr/>
        </p:nvCxnSpPr>
        <p:spPr>
          <a:xfrm>
            <a:off x="6680648" y="4834754"/>
            <a:ext cx="1315800" cy="867000"/>
          </a:xfrm>
          <a:prstGeom prst="straightConnector1">
            <a:avLst/>
          </a:prstGeom>
          <a:noFill/>
          <a:ln w="19050" cap="flat" cmpd="sng">
            <a:solidFill>
              <a:srgbClr val="0072C7"/>
            </a:solidFill>
            <a:prstDash val="solid"/>
            <a:miter lim="800000"/>
            <a:headEnd type="oval" w="med" len="med"/>
            <a:tailEnd type="oval" w="med" len="med"/>
          </a:ln>
        </p:spPr>
      </p:cxnSp>
      <p:sp>
        <p:nvSpPr>
          <p:cNvPr id="29" name="TextBox 28">
            <a:extLst>
              <a:ext uri="{FF2B5EF4-FFF2-40B4-BE49-F238E27FC236}">
                <a16:creationId xmlns:a16="http://schemas.microsoft.com/office/drawing/2014/main" id="{D76C6A30-11CE-48CB-AC72-F10414DEE6D4}"/>
              </a:ext>
            </a:extLst>
          </p:cNvPr>
          <p:cNvSpPr txBox="1"/>
          <p:nvPr/>
        </p:nvSpPr>
        <p:spPr>
          <a:xfrm>
            <a:off x="5562600" y="6397978"/>
            <a:ext cx="1210588" cy="307777"/>
          </a:xfrm>
          <a:prstGeom prst="rect">
            <a:avLst/>
          </a:prstGeom>
          <a:noFill/>
        </p:spPr>
        <p:txBody>
          <a:bodyPr wrap="none" rtlCol="0">
            <a:spAutoFit/>
          </a:bodyPr>
          <a:lstStyle/>
          <a:p>
            <a:r>
              <a:rPr lang="en-US" dirty="0">
                <a:solidFill>
                  <a:srgbClr val="0072C7"/>
                </a:solidFill>
                <a:latin typeface="Comic Sans MS" panose="030F0702030302020204" pitchFamily="66" charset="0"/>
              </a:rPr>
              <a:t>2 July 2020</a:t>
            </a:r>
            <a:endParaRPr lang="en-ID" dirty="0">
              <a:solidFill>
                <a:srgbClr val="0072C7"/>
              </a:solidFill>
              <a:latin typeface="Comic Sans MS" panose="030F0702030302020204" pitchFamily="66" charset="0"/>
            </a:endParaRPr>
          </a:p>
        </p:txBody>
      </p:sp>
      <p:cxnSp>
        <p:nvCxnSpPr>
          <p:cNvPr id="30" name="Straight Connector 29">
            <a:extLst>
              <a:ext uri="{FF2B5EF4-FFF2-40B4-BE49-F238E27FC236}">
                <a16:creationId xmlns:a16="http://schemas.microsoft.com/office/drawing/2014/main" id="{0AE61815-A3E4-4F46-BB83-B3CD6E74E542}"/>
              </a:ext>
            </a:extLst>
          </p:cNvPr>
          <p:cNvCxnSpPr>
            <a:stCxn id="29" idx="1"/>
          </p:cNvCxnSpPr>
          <p:nvPr/>
        </p:nvCxnSpPr>
        <p:spPr>
          <a:xfrm flipH="1">
            <a:off x="885826" y="6551867"/>
            <a:ext cx="4676774" cy="13525"/>
          </a:xfrm>
          <a:prstGeom prst="line">
            <a:avLst/>
          </a:prstGeom>
          <a:ln w="12700">
            <a:solidFill>
              <a:srgbClr val="0072C7"/>
            </a:solidFill>
            <a:prstDash val="lgDash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631A5D4-61A9-4063-8B7B-3F78E240CF61}"/>
              </a:ext>
            </a:extLst>
          </p:cNvPr>
          <p:cNvCxnSpPr>
            <a:stCxn id="29" idx="3"/>
          </p:cNvCxnSpPr>
          <p:nvPr/>
        </p:nvCxnSpPr>
        <p:spPr>
          <a:xfrm flipV="1">
            <a:off x="6773188" y="6549422"/>
            <a:ext cx="4590508" cy="2445"/>
          </a:xfrm>
          <a:prstGeom prst="line">
            <a:avLst/>
          </a:prstGeom>
          <a:ln w="12700">
            <a:solidFill>
              <a:srgbClr val="0072C7"/>
            </a:solidFill>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5CD0CF-F1A5-AFEA-9C95-413F9354FBD6}"/>
              </a:ext>
            </a:extLst>
          </p:cNvPr>
          <p:cNvSpPr>
            <a:spLocks noGrp="1"/>
          </p:cNvSpPr>
          <p:nvPr>
            <p:ph type="body" idx="1"/>
          </p:nvPr>
        </p:nvSpPr>
        <p:spPr/>
        <p:txBody>
          <a:bodyPr/>
          <a:lstStyle/>
          <a:p>
            <a:endParaRPr lang="en-ID"/>
          </a:p>
        </p:txBody>
      </p:sp>
      <p:sp>
        <p:nvSpPr>
          <p:cNvPr id="3" name="Slide Number Placeholder 2">
            <a:extLst>
              <a:ext uri="{FF2B5EF4-FFF2-40B4-BE49-F238E27FC236}">
                <a16:creationId xmlns:a16="http://schemas.microsoft.com/office/drawing/2014/main" id="{EDC294A8-0893-5D52-7C5B-4C834EC2C14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
        <p:nvSpPr>
          <p:cNvPr id="4" name="Picture Placeholder 3">
            <a:extLst>
              <a:ext uri="{FF2B5EF4-FFF2-40B4-BE49-F238E27FC236}">
                <a16:creationId xmlns:a16="http://schemas.microsoft.com/office/drawing/2014/main" id="{6A857557-31D5-3C3F-77E4-8EAE19EF16C1}"/>
              </a:ext>
            </a:extLst>
          </p:cNvPr>
          <p:cNvSpPr>
            <a:spLocks noGrp="1"/>
          </p:cNvSpPr>
          <p:nvPr>
            <p:ph type="pic" idx="2"/>
          </p:nvPr>
        </p:nvSpPr>
        <p:spPr/>
        <p:txBody>
          <a:bodyPr/>
          <a:lstStyle/>
          <a:p>
            <a:endParaRPr lang="en-ID"/>
          </a:p>
        </p:txBody>
      </p:sp>
      <p:sp>
        <p:nvSpPr>
          <p:cNvPr id="5" name="Title 4">
            <a:extLst>
              <a:ext uri="{FF2B5EF4-FFF2-40B4-BE49-F238E27FC236}">
                <a16:creationId xmlns:a16="http://schemas.microsoft.com/office/drawing/2014/main" id="{413DAF1C-E572-01FD-34D5-D4D2CB225B6B}"/>
              </a:ext>
            </a:extLst>
          </p:cNvPr>
          <p:cNvSpPr>
            <a:spLocks noGrp="1"/>
          </p:cNvSpPr>
          <p:nvPr>
            <p:ph type="title"/>
          </p:nvPr>
        </p:nvSpPr>
        <p:spPr/>
        <p:txBody>
          <a:bodyPr/>
          <a:lstStyle/>
          <a:p>
            <a:endParaRPr lang="en-ID"/>
          </a:p>
        </p:txBody>
      </p:sp>
    </p:spTree>
    <p:extLst>
      <p:ext uri="{BB962C8B-B14F-4D97-AF65-F5344CB8AC3E}">
        <p14:creationId xmlns:p14="http://schemas.microsoft.com/office/powerpoint/2010/main" val="3383655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6EE7C0-395B-E22C-0560-AF72674A62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
        <p:nvSpPr>
          <p:cNvPr id="3" name="Text Placeholder 2">
            <a:extLst>
              <a:ext uri="{FF2B5EF4-FFF2-40B4-BE49-F238E27FC236}">
                <a16:creationId xmlns:a16="http://schemas.microsoft.com/office/drawing/2014/main" id="{7B856411-0A5F-928F-69F8-FD7BCFB6DEBA}"/>
              </a:ext>
            </a:extLst>
          </p:cNvPr>
          <p:cNvSpPr>
            <a:spLocks noGrp="1"/>
          </p:cNvSpPr>
          <p:nvPr>
            <p:ph type="body" idx="1"/>
          </p:nvPr>
        </p:nvSpPr>
        <p:spPr/>
        <p:txBody>
          <a:bodyPr/>
          <a:lstStyle/>
          <a:p>
            <a:endParaRPr lang="en-ID"/>
          </a:p>
        </p:txBody>
      </p:sp>
      <p:sp>
        <p:nvSpPr>
          <p:cNvPr id="4" name="Title 3">
            <a:extLst>
              <a:ext uri="{FF2B5EF4-FFF2-40B4-BE49-F238E27FC236}">
                <a16:creationId xmlns:a16="http://schemas.microsoft.com/office/drawing/2014/main" id="{59814CCB-4917-4FA7-C302-C7F7434A6323}"/>
              </a:ext>
            </a:extLst>
          </p:cNvPr>
          <p:cNvSpPr>
            <a:spLocks noGrp="1"/>
          </p:cNvSpPr>
          <p:nvPr>
            <p:ph type="title"/>
          </p:nvPr>
        </p:nvSpPr>
        <p:spPr/>
        <p:txBody>
          <a:bodyPr/>
          <a:lstStyle/>
          <a:p>
            <a:endParaRPr lang="en-ID"/>
          </a:p>
        </p:txBody>
      </p:sp>
    </p:spTree>
    <p:extLst>
      <p:ext uri="{BB962C8B-B14F-4D97-AF65-F5344CB8AC3E}">
        <p14:creationId xmlns:p14="http://schemas.microsoft.com/office/powerpoint/2010/main" val="189867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6"/>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5400"/>
              <a:buFont typeface="Corbel"/>
              <a:buNone/>
            </a:pPr>
            <a:r>
              <a:rPr lang="en-US"/>
              <a:t>OBSTACLE AVOIDANCE</a:t>
            </a:r>
            <a:endParaRPr/>
          </a:p>
        </p:txBody>
      </p:sp>
      <p:sp>
        <p:nvSpPr>
          <p:cNvPr id="333" name="Google Shape;333;p6"/>
          <p:cNvSpPr/>
          <p:nvPr/>
        </p:nvSpPr>
        <p:spPr>
          <a:xfrm>
            <a:off x="10028583" y="347870"/>
            <a:ext cx="1818860" cy="805069"/>
          </a:xfrm>
          <a:prstGeom prst="rect">
            <a:avLst/>
          </a:prstGeom>
          <a:solidFill>
            <a:srgbClr val="66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AFFC3-0F69-7D4F-745E-8FF213EB8A9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sp>
        <p:nvSpPr>
          <p:cNvPr id="3" name="Text Placeholder 2">
            <a:extLst>
              <a:ext uri="{FF2B5EF4-FFF2-40B4-BE49-F238E27FC236}">
                <a16:creationId xmlns:a16="http://schemas.microsoft.com/office/drawing/2014/main" id="{1F894A3A-6F38-2B43-88BB-4E3464358728}"/>
              </a:ext>
            </a:extLst>
          </p:cNvPr>
          <p:cNvSpPr>
            <a:spLocks noGrp="1"/>
          </p:cNvSpPr>
          <p:nvPr>
            <p:ph type="body" idx="1"/>
          </p:nvPr>
        </p:nvSpPr>
        <p:spPr/>
        <p:txBody>
          <a:bodyPr/>
          <a:lstStyle/>
          <a:p>
            <a:endParaRPr lang="en-ID"/>
          </a:p>
        </p:txBody>
      </p:sp>
      <p:sp>
        <p:nvSpPr>
          <p:cNvPr id="4" name="Title 3">
            <a:extLst>
              <a:ext uri="{FF2B5EF4-FFF2-40B4-BE49-F238E27FC236}">
                <a16:creationId xmlns:a16="http://schemas.microsoft.com/office/drawing/2014/main" id="{6AF505B3-1A4D-F129-08ED-B8AEE168F76B}"/>
              </a:ext>
            </a:extLst>
          </p:cNvPr>
          <p:cNvSpPr>
            <a:spLocks noGrp="1"/>
          </p:cNvSpPr>
          <p:nvPr>
            <p:ph type="title"/>
          </p:nvPr>
        </p:nvSpPr>
        <p:spPr/>
        <p:txBody>
          <a:bodyPr/>
          <a:lstStyle/>
          <a:p>
            <a:endParaRPr lang="en-ID"/>
          </a:p>
        </p:txBody>
      </p:sp>
    </p:spTree>
    <p:extLst>
      <p:ext uri="{BB962C8B-B14F-4D97-AF65-F5344CB8AC3E}">
        <p14:creationId xmlns:p14="http://schemas.microsoft.com/office/powerpoint/2010/main" val="2953310861"/>
      </p:ext>
    </p:extLst>
  </p:cSld>
  <p:clrMapOvr>
    <a:masterClrMapping/>
  </p:clrMapOvr>
</p:sld>
</file>

<file path=ppt/theme/theme1.xml><?xml version="1.0" encoding="utf-8"?>
<a:theme xmlns:a="http://schemas.openxmlformats.org/drawingml/2006/main" name="Office Theme">
  <a:themeElements>
    <a:clrScheme name="Contoso v1">
      <a:dk1>
        <a:srgbClr val="000000"/>
      </a:dk1>
      <a:lt1>
        <a:srgbClr val="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969</Words>
  <Application>Microsoft Office PowerPoint</Application>
  <PresentationFormat>Widescreen</PresentationFormat>
  <Paragraphs>117</Paragraphs>
  <Slides>24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Comic Sans MS</vt:lpstr>
      <vt:lpstr>Noto Sans Symbols</vt:lpstr>
      <vt:lpstr>Times New Roman</vt:lpstr>
      <vt:lpstr>Corbel</vt:lpstr>
      <vt:lpstr>Calibri</vt:lpstr>
      <vt:lpstr>Arial</vt:lpstr>
      <vt:lpstr>Office Theme</vt:lpstr>
      <vt:lpstr>PowerPoint Presentation</vt:lpstr>
      <vt:lpstr>PowerPoint Presentation</vt:lpstr>
      <vt:lpstr>PowerPoint Presentation</vt:lpstr>
      <vt:lpstr>TABLE OF CONTENT</vt:lpstr>
      <vt:lpstr>BACKGROUND</vt:lpstr>
      <vt:lpstr>PowerPoint Presentation</vt:lpstr>
      <vt:lpstr>PowerPoint Presentation</vt:lpstr>
      <vt:lpstr>OBSTACLE AVOIDANCE</vt:lpstr>
      <vt:lpstr>PowerPoint Presentation</vt:lpstr>
      <vt:lpstr>KARNAUGH MAP</vt:lpstr>
      <vt:lpstr>PowerPoint Presentation</vt:lpstr>
      <vt:lpstr>PowerPoint Presentation</vt:lpstr>
      <vt:lpstr>PowerPoint Presentation</vt:lpstr>
      <vt:lpstr>PowerPoint Presentation</vt:lpstr>
      <vt:lpstr>KARNAUGH MAP</vt:lpstr>
      <vt:lpstr>KARNAUGH MAP</vt:lpstr>
      <vt:lpstr>KARNAUGH MAP</vt:lpstr>
      <vt:lpstr>KARNAUGH MAP</vt:lpstr>
      <vt:lpstr>PowerPoint Presentation</vt:lpstr>
      <vt:lpstr>PowerPoint Presentation</vt:lpstr>
      <vt:lpstr>MAPPING LABYRINTH</vt:lpstr>
      <vt:lpstr>MAPPING LABYRINTH</vt:lpstr>
      <vt:lpstr>MAPPING LABYRINTH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LABYRINTH AND OBSTACLE AVOIDANCE OF SIX LEGGED ROBOT</dc:title>
  <dc:creator>Basry A Sihotang</dc:creator>
  <cp:lastModifiedBy>Ercherio Galang Dameross</cp:lastModifiedBy>
  <cp:revision>8</cp:revision>
  <dcterms:created xsi:type="dcterms:W3CDTF">2020-07-02T05:26:20Z</dcterms:created>
  <dcterms:modified xsi:type="dcterms:W3CDTF">2024-06-21T13:49:08Z</dcterms:modified>
</cp:coreProperties>
</file>