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e01242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e01242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e0124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e0124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e01242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e01242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e01242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e01242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e01242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e01242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e01242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e01242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e01242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e01242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e01242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e01242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e01242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e01242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744575"/>
            <a:ext cx="57340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9500" y="4183100"/>
            <a:ext cx="203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ERCAN KARAÇELİK</a:t>
            </a:r>
            <a:endParaRPr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24/04/2020</a:t>
            </a:r>
            <a:endParaRPr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Component and Ecosystem Of Big Data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38" y="1095413"/>
            <a:ext cx="4502925" cy="35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Data Definitions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425" y="1445000"/>
            <a:ext cx="57340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42450" y="43228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There is no one definition of Big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WHAT ARE THE V’s OF BIG DATA?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41413"/>
            <a:ext cx="5734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The Impact of Big Data on Business and People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50" y="1397600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25" y="1479250"/>
            <a:ext cx="14382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14484" l="7075" r="2907" t="11238"/>
          <a:stretch/>
        </p:blipFill>
        <p:spPr>
          <a:xfrm>
            <a:off x="1768750" y="2992700"/>
            <a:ext cx="169035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1250" y="2420775"/>
            <a:ext cx="373802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THE SECRET BEHIND THE NETFLIX HIT, ‘HOUSE OF CARDS’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155700"/>
            <a:ext cx="51435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260175" y="3785825"/>
            <a:ext cx="4640400" cy="6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highlight>
                  <a:srgbClr val="FFFFFF"/>
                </a:highlight>
              </a:rPr>
              <a:t>Günümüzde Washington, DC'de geçen </a:t>
            </a:r>
            <a:r>
              <a:rPr b="1" lang="en-GB" sz="900">
                <a:highlight>
                  <a:srgbClr val="FFFFFF"/>
                </a:highlight>
              </a:rPr>
              <a:t>House of Cards</a:t>
            </a:r>
            <a:r>
              <a:rPr b="1" lang="en-GB" sz="900">
                <a:highlight>
                  <a:srgbClr val="FFFFFF"/>
                </a:highlight>
              </a:rPr>
              <a:t>, Güney Karolina'dan seçilmiş Demokratik Partili bir kongre üyesi olan Frank Underwood'un (Kevin Spacey) kendisine vadedilen ABD Dışişleri Bakanlığı pozisyonuna başkasının atanmasından sonra uygulamaya koyduğu planınını </a:t>
            </a:r>
            <a:r>
              <a:rPr b="1" lang="en-GB" sz="900">
                <a:highlight>
                  <a:srgbClr val="FFFFFF"/>
                </a:highlight>
              </a:rPr>
              <a:t>konu</a:t>
            </a:r>
            <a:r>
              <a:rPr b="1" lang="en-GB" sz="900">
                <a:highlight>
                  <a:srgbClr val="FFFFFF"/>
                </a:highlight>
              </a:rPr>
              <a:t> almaktadır.</a:t>
            </a:r>
            <a:endParaRPr b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WHY IS EVERYONE TALKING ABOUT BIG DATA?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data has been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2020, about 1.7 mb of new information will be created every second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054825"/>
            <a:ext cx="3367099" cy="27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Where is all the data coming from?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major sources of Big 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generated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generated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Businees generated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125" y="2170125"/>
            <a:ext cx="4445325" cy="25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Structure of Big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Structured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→ RDBMS, spreadsheets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Unstructured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→ </a:t>
            </a: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</a:rPr>
              <a:t>Unstructured data files often include text and multimedia content. e-mail messages, videos, photos, audio files, presentations, webpages and many other kinds of business documents.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Semi- Structured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→ XML, JSON file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BIG DATA USE CASES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3358" l="1539" r="1617" t="19073"/>
          <a:stretch/>
        </p:blipFill>
        <p:spPr>
          <a:xfrm>
            <a:off x="1577725" y="1443300"/>
            <a:ext cx="5093975" cy="30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