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FE3B795-8202-43C1-A72B-27BA5FCC74FA}" type="datetimeFigureOut">
              <a:rPr lang="tr-TR" smtClean="0"/>
              <a:t>09.02.2020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1233DF-B6D0-4628-A855-3C86FB47E574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IBM – Data </a:t>
            </a:r>
            <a:r>
              <a:rPr lang="tr-TR" dirty="0" err="1" smtClean="0"/>
              <a:t>Science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Capstone</a:t>
            </a:r>
            <a:r>
              <a:rPr lang="tr-TR" dirty="0" smtClean="0"/>
              <a:t> 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071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Project is </a:t>
            </a:r>
            <a:r>
              <a:rPr lang="tr-TR" sz="2400" dirty="0" err="1"/>
              <a:t>for</a:t>
            </a:r>
            <a:r>
              <a:rPr lang="tr-TR" sz="2400" dirty="0"/>
              <a:t> IBM Data </a:t>
            </a:r>
            <a:r>
              <a:rPr lang="tr-TR" sz="2400" dirty="0" err="1"/>
              <a:t>Science</a:t>
            </a:r>
            <a:r>
              <a:rPr lang="tr-TR" sz="2400" dirty="0"/>
              <a:t> Professional </a:t>
            </a:r>
            <a:r>
              <a:rPr lang="tr-TR" sz="2400" dirty="0" err="1"/>
              <a:t>Certificate</a:t>
            </a:r>
            <a:r>
              <a:rPr lang="tr-TR" sz="2400" dirty="0"/>
              <a:t> </a:t>
            </a:r>
            <a:r>
              <a:rPr lang="tr-TR" sz="2400" dirty="0" err="1"/>
              <a:t>Program’s</a:t>
            </a:r>
            <a:r>
              <a:rPr lang="tr-TR" sz="2400" dirty="0"/>
              <a:t> </a:t>
            </a:r>
            <a:r>
              <a:rPr lang="tr-TR" sz="2400" dirty="0" err="1"/>
              <a:t>Capstone</a:t>
            </a:r>
            <a:r>
              <a:rPr lang="tr-TR" sz="2400" dirty="0"/>
              <a:t>.  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Project, </a:t>
            </a:r>
            <a:r>
              <a:rPr lang="tr-TR" sz="2400" dirty="0" err="1"/>
              <a:t>hypothetical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 is </a:t>
            </a:r>
            <a:r>
              <a:rPr lang="tr-TR" sz="2400" dirty="0" err="1"/>
              <a:t>created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me </a:t>
            </a:r>
            <a:r>
              <a:rPr lang="tr-TR" sz="2400" dirty="0" err="1"/>
              <a:t>that</a:t>
            </a:r>
            <a:r>
              <a:rPr lang="tr-TR" sz="2400" dirty="0"/>
              <a:t> Toronto </a:t>
            </a:r>
            <a:r>
              <a:rPr lang="tr-TR" sz="2400" dirty="0" err="1"/>
              <a:t>Area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</a:t>
            </a:r>
            <a:r>
              <a:rPr lang="tr-TR" sz="2400" dirty="0" err="1"/>
              <a:t>more</a:t>
            </a:r>
            <a:r>
              <a:rPr lang="tr-TR" sz="2400" dirty="0"/>
              <a:t> </a:t>
            </a:r>
            <a:r>
              <a:rPr lang="tr-TR" sz="2400" dirty="0" err="1"/>
              <a:t>Italian</a:t>
            </a:r>
            <a:r>
              <a:rPr lang="tr-TR" sz="2400" dirty="0"/>
              <a:t> </a:t>
            </a:r>
            <a:r>
              <a:rPr lang="tr-TR" sz="2400" dirty="0" err="1"/>
              <a:t>Restaurant.So</a:t>
            </a:r>
            <a:r>
              <a:rPr lang="tr-TR" sz="2400" dirty="0"/>
              <a:t>, I </a:t>
            </a:r>
            <a:r>
              <a:rPr lang="tr-TR" sz="2400" dirty="0" err="1"/>
              <a:t>will</a:t>
            </a:r>
            <a:r>
              <a:rPr lang="tr-TR" sz="2400" dirty="0"/>
              <a:t> </a:t>
            </a:r>
            <a:r>
              <a:rPr lang="tr-TR" sz="2400" dirty="0" err="1"/>
              <a:t>design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help</a:t>
            </a:r>
            <a:r>
              <a:rPr lang="tr-TR" sz="2400" dirty="0"/>
              <a:t> me </a:t>
            </a: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most</a:t>
            </a:r>
            <a:r>
              <a:rPr lang="tr-TR" sz="2400" dirty="0"/>
              <a:t> </a:t>
            </a:r>
            <a:r>
              <a:rPr lang="tr-TR" sz="2400" dirty="0" err="1"/>
              <a:t>suitable</a:t>
            </a:r>
            <a:r>
              <a:rPr lang="tr-TR" sz="2400" dirty="0"/>
              <a:t> </a:t>
            </a:r>
            <a:r>
              <a:rPr lang="tr-TR" sz="2400" dirty="0" err="1"/>
              <a:t>location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my</a:t>
            </a:r>
            <a:r>
              <a:rPr lang="tr-TR" sz="2400" dirty="0"/>
              <a:t> </a:t>
            </a:r>
            <a:r>
              <a:rPr lang="tr-TR" sz="2400" dirty="0" err="1"/>
              <a:t>Italian</a:t>
            </a:r>
            <a:r>
              <a:rPr lang="tr-TR" sz="2400" dirty="0"/>
              <a:t> </a:t>
            </a:r>
            <a:r>
              <a:rPr lang="tr-TR" sz="2400" dirty="0" err="1"/>
              <a:t>Restaurant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2735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BUSINESS UNDERSTANDING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Problem</a:t>
            </a:r>
            <a:r>
              <a:rPr lang="tr-TR" sz="2000" dirty="0"/>
              <a:t> : I </a:t>
            </a:r>
            <a:r>
              <a:rPr lang="tr-TR" sz="2000" dirty="0" err="1"/>
              <a:t>want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Toronto, </a:t>
            </a:r>
            <a:r>
              <a:rPr lang="tr-TR" sz="2000" dirty="0" err="1"/>
              <a:t>Canada</a:t>
            </a:r>
            <a:r>
              <a:rPr lang="tr-TR" sz="2000" dirty="0"/>
              <a:t>.</a:t>
            </a:r>
          </a:p>
          <a:p>
            <a:r>
              <a:rPr lang="tr-TR" sz="2000" i="1" dirty="0" err="1"/>
              <a:t>Question</a:t>
            </a:r>
            <a:r>
              <a:rPr lang="tr-TR" sz="2000" dirty="0"/>
              <a:t> :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anybody</a:t>
            </a:r>
            <a:r>
              <a:rPr lang="tr-TR" sz="2000" dirty="0"/>
              <a:t> </a:t>
            </a:r>
            <a:r>
              <a:rPr lang="tr-TR" sz="2000" dirty="0" err="1"/>
              <a:t>wants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Toronto,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should</a:t>
            </a:r>
            <a:r>
              <a:rPr lang="tr-TR" sz="2000" dirty="0"/>
              <a:t> </a:t>
            </a:r>
            <a:r>
              <a:rPr lang="tr-TR" sz="2000" dirty="0" err="1"/>
              <a:t>they</a:t>
            </a:r>
            <a:r>
              <a:rPr lang="tr-TR" sz="2000" dirty="0"/>
              <a:t> </a:t>
            </a:r>
            <a:r>
              <a:rPr lang="tr-TR" sz="2000" dirty="0" err="1"/>
              <a:t>consider</a:t>
            </a:r>
            <a:r>
              <a:rPr lang="tr-TR" sz="2000" dirty="0"/>
              <a:t> </a:t>
            </a:r>
            <a:r>
              <a:rPr lang="tr-TR" sz="2000" dirty="0" err="1"/>
              <a:t>openning</a:t>
            </a:r>
            <a:r>
              <a:rPr lang="tr-TR" sz="2000" dirty="0"/>
              <a:t> it?</a:t>
            </a:r>
          </a:p>
          <a:p>
            <a:r>
              <a:rPr lang="tr-TR" sz="2000" i="1" dirty="0" err="1"/>
              <a:t>Method</a:t>
            </a:r>
            <a:r>
              <a:rPr lang="tr-TR" sz="2000" dirty="0"/>
              <a:t> : Data </a:t>
            </a:r>
            <a:r>
              <a:rPr lang="tr-TR" sz="2000" dirty="0" err="1"/>
              <a:t>Science</a:t>
            </a:r>
            <a:r>
              <a:rPr lang="tr-TR" sz="2000" dirty="0"/>
              <a:t> </a:t>
            </a:r>
            <a:r>
              <a:rPr lang="tr-TR" sz="2000" dirty="0" err="1"/>
              <a:t>Methodology</a:t>
            </a:r>
            <a:endParaRPr lang="tr-TR" sz="2000" dirty="0"/>
          </a:p>
          <a:p>
            <a:r>
              <a:rPr lang="tr-TR" sz="2000" i="1" dirty="0" err="1"/>
              <a:t>Algorithm</a:t>
            </a:r>
            <a:r>
              <a:rPr lang="tr-TR" sz="2000" dirty="0"/>
              <a:t> : Machine Learning </a:t>
            </a:r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such</a:t>
            </a:r>
            <a:r>
              <a:rPr lang="tr-TR" sz="2000" dirty="0"/>
              <a:t> as </a:t>
            </a:r>
            <a:r>
              <a:rPr lang="tr-TR" sz="2000" dirty="0" err="1"/>
              <a:t>clustering</a:t>
            </a:r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5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Data &amp; SOURCE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18897"/>
              </p:ext>
            </p:extLst>
          </p:nvPr>
        </p:nvGraphicFramePr>
        <p:xfrm>
          <a:off x="899592" y="1412776"/>
          <a:ext cx="7521575" cy="293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575"/>
              </a:tblGrid>
              <a:tr h="1643080">
                <a:tc>
                  <a:txBody>
                    <a:bodyPr/>
                    <a:lstStyle/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Toronto,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Venue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related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restaurants</a:t>
                      </a:r>
                      <a:r>
                        <a:rPr lang="tr-TR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tr-TR" dirty="0"/>
                    </a:p>
                  </a:txBody>
                  <a:tcPr/>
                </a:tc>
              </a:tr>
              <a:tr h="1290992">
                <a:tc>
                  <a:txBody>
                    <a:bodyPr/>
                    <a:lstStyle/>
                    <a:p>
                      <a:pPr lvl="0"/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Toronto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neighborhoods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according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Geocoder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tr-TR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Foursquare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1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METHODOLOGY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 fontScale="92500" lnSpcReduction="20000"/>
          </a:bodyPr>
          <a:lstStyle/>
          <a:p>
            <a:pPr lvl="0">
              <a:buFont typeface="Arial" pitchFamily="34" charset="0"/>
              <a:buChar char="•"/>
            </a:pPr>
            <a:r>
              <a:rPr lang="tr-TR" sz="1700" dirty="0" err="1"/>
              <a:t>Get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from</a:t>
            </a:r>
            <a:r>
              <a:rPr lang="tr-TR" sz="1700" dirty="0"/>
              <a:t> </a:t>
            </a:r>
            <a:r>
              <a:rPr lang="tr-TR" sz="1700" dirty="0" err="1"/>
              <a:t>Wikipedia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Scraping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data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Pandas</a:t>
            </a:r>
            <a:r>
              <a:rPr lang="tr-TR" sz="1700" dirty="0"/>
              <a:t> HTML.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Match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 of Toronto </a:t>
            </a:r>
            <a:r>
              <a:rPr lang="tr-TR" sz="1700" dirty="0" err="1"/>
              <a:t>Neighborhoods</a:t>
            </a:r>
            <a:r>
              <a:rPr lang="tr-TR" sz="1700" dirty="0"/>
              <a:t> </a:t>
            </a:r>
            <a:r>
              <a:rPr lang="tr-TR" sz="1700" dirty="0" err="1"/>
              <a:t>with</a:t>
            </a:r>
            <a:r>
              <a:rPr lang="tr-TR" sz="1700" dirty="0"/>
              <a:t> </a:t>
            </a:r>
            <a:r>
              <a:rPr lang="tr-TR" sz="1700" dirty="0" err="1"/>
              <a:t>Geocoder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Visualize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map</a:t>
            </a:r>
            <a:r>
              <a:rPr lang="tr-TR" sz="1700" dirty="0"/>
              <a:t> of Toronto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Folium</a:t>
            </a:r>
            <a:r>
              <a:rPr lang="tr-TR" sz="1700" dirty="0"/>
              <a:t> </a:t>
            </a:r>
            <a:r>
              <a:rPr lang="tr-TR" sz="1700" dirty="0" err="1"/>
              <a:t>Package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verify</a:t>
            </a:r>
            <a:r>
              <a:rPr lang="tr-TR" sz="1700" dirty="0"/>
              <a:t> </a:t>
            </a:r>
            <a:r>
              <a:rPr lang="tr-TR" sz="1700" dirty="0" err="1"/>
              <a:t>correct</a:t>
            </a:r>
            <a:r>
              <a:rPr lang="tr-TR" sz="1700" dirty="0"/>
              <a:t> </a:t>
            </a:r>
            <a:r>
              <a:rPr lang="tr-TR" sz="1700" dirty="0" err="1"/>
              <a:t>coordinates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Create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</a:t>
            </a:r>
            <a:r>
              <a:rPr lang="tr-TR" sz="1700" dirty="0" err="1"/>
              <a:t>developer</a:t>
            </a:r>
            <a:r>
              <a:rPr lang="tr-TR" sz="1700" dirty="0"/>
              <a:t> </a:t>
            </a:r>
            <a:r>
              <a:rPr lang="tr-TR" sz="1700" dirty="0" err="1"/>
              <a:t>account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Use</a:t>
            </a:r>
            <a:r>
              <a:rPr lang="tr-TR" sz="1700" dirty="0"/>
              <a:t> </a:t>
            </a:r>
            <a:r>
              <a:rPr lang="tr-TR" sz="1700" dirty="0" err="1"/>
              <a:t>Foursquare</a:t>
            </a:r>
            <a:r>
              <a:rPr lang="tr-TR" sz="1700" dirty="0"/>
              <a:t> API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pull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list</a:t>
            </a:r>
            <a:r>
              <a:rPr lang="tr-TR" sz="1700" dirty="0"/>
              <a:t> of top 100 </a:t>
            </a:r>
            <a:r>
              <a:rPr lang="tr-TR" sz="1700" dirty="0" err="1"/>
              <a:t>venues</a:t>
            </a:r>
            <a:r>
              <a:rPr lang="tr-TR" sz="1700" dirty="0"/>
              <a:t>  </a:t>
            </a:r>
            <a:r>
              <a:rPr lang="tr-TR" sz="1700" dirty="0" err="1"/>
              <a:t>within</a:t>
            </a:r>
            <a:r>
              <a:rPr lang="tr-TR" sz="1700" dirty="0"/>
              <a:t> 500 </a:t>
            </a:r>
            <a:r>
              <a:rPr lang="tr-TR" sz="1700" dirty="0" err="1"/>
              <a:t>meters</a:t>
            </a:r>
            <a:r>
              <a:rPr lang="tr-TR" sz="1700" dirty="0"/>
              <a:t> Radius.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Analyze</a:t>
            </a:r>
            <a:r>
              <a:rPr lang="tr-TR" sz="1700" dirty="0"/>
              <a:t>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grouping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rows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neighborhood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take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mean</a:t>
            </a:r>
            <a:r>
              <a:rPr lang="tr-TR" sz="1700" dirty="0"/>
              <a:t> on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of </a:t>
            </a:r>
            <a:r>
              <a:rPr lang="tr-TR" sz="1700" dirty="0" err="1"/>
              <a:t>each</a:t>
            </a:r>
            <a:r>
              <a:rPr lang="tr-TR" sz="1700" dirty="0"/>
              <a:t> </a:t>
            </a:r>
            <a:r>
              <a:rPr lang="tr-TR" sz="1700" dirty="0" err="1"/>
              <a:t>venue</a:t>
            </a:r>
            <a:r>
              <a:rPr lang="tr-TR" sz="1700" dirty="0"/>
              <a:t> </a:t>
            </a:r>
            <a:r>
              <a:rPr lang="tr-TR" sz="1700" dirty="0" err="1"/>
              <a:t>category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Look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Italian</a:t>
            </a:r>
            <a:r>
              <a:rPr lang="tr-TR" sz="1700" dirty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Performe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clustering</a:t>
            </a:r>
            <a:r>
              <a:rPr lang="tr-TR" sz="1700" dirty="0"/>
              <a:t> </a:t>
            </a:r>
            <a:r>
              <a:rPr lang="tr-TR" sz="1700" dirty="0" err="1"/>
              <a:t>method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KMeans</a:t>
            </a:r>
            <a:r>
              <a:rPr lang="tr-TR" sz="17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/>
              <a:t>Cluster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neighborhoods</a:t>
            </a:r>
            <a:r>
              <a:rPr lang="tr-TR" sz="1700" dirty="0"/>
              <a:t> in Toronto </a:t>
            </a:r>
            <a:r>
              <a:rPr lang="tr-TR" sz="1700" dirty="0" err="1"/>
              <a:t>into</a:t>
            </a:r>
            <a:r>
              <a:rPr lang="tr-TR" sz="1700" dirty="0"/>
              <a:t> </a:t>
            </a:r>
            <a:r>
              <a:rPr lang="tr-TR" sz="1700" dirty="0" err="1"/>
              <a:t>three</a:t>
            </a:r>
            <a:r>
              <a:rPr lang="tr-TR" sz="1700" dirty="0"/>
              <a:t> </a:t>
            </a:r>
            <a:r>
              <a:rPr lang="tr-TR" sz="1700" dirty="0" err="1"/>
              <a:t>clusters</a:t>
            </a:r>
            <a:r>
              <a:rPr lang="tr-TR" sz="1700" dirty="0"/>
              <a:t> </a:t>
            </a:r>
            <a:r>
              <a:rPr lang="tr-TR" sz="1700" dirty="0" err="1"/>
              <a:t>based</a:t>
            </a:r>
            <a:r>
              <a:rPr lang="tr-TR" sz="1700" dirty="0"/>
              <a:t> on </a:t>
            </a:r>
            <a:r>
              <a:rPr lang="tr-TR" sz="1700" dirty="0" err="1"/>
              <a:t>their</a:t>
            </a:r>
            <a:r>
              <a:rPr lang="tr-TR" sz="1700" dirty="0"/>
              <a:t> </a:t>
            </a:r>
            <a:r>
              <a:rPr lang="tr-TR" sz="1700" dirty="0" err="1"/>
              <a:t>frequency</a:t>
            </a:r>
            <a:r>
              <a:rPr lang="tr-TR" sz="1700" dirty="0"/>
              <a:t> of </a:t>
            </a:r>
            <a:r>
              <a:rPr lang="tr-TR" sz="1700" dirty="0" err="1"/>
              <a:t>occurence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Italian</a:t>
            </a:r>
            <a:r>
              <a:rPr lang="tr-TR" sz="1700" dirty="0"/>
              <a:t> </a:t>
            </a:r>
            <a:r>
              <a:rPr lang="tr-TR" sz="1700" dirty="0" err="1"/>
              <a:t>Food</a:t>
            </a:r>
            <a:r>
              <a:rPr lang="tr-TR" sz="1700" dirty="0"/>
              <a:t> . </a:t>
            </a:r>
          </a:p>
          <a:p>
            <a:pPr lvl="0">
              <a:buFont typeface="Arial" pitchFamily="34" charset="0"/>
              <a:buChar char="•"/>
            </a:pPr>
            <a:r>
              <a:rPr lang="tr-TR" sz="1700" dirty="0" err="1"/>
              <a:t>Recommend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ideal </a:t>
            </a:r>
            <a:r>
              <a:rPr lang="tr-TR" sz="1700" dirty="0" err="1"/>
              <a:t>location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open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restaurant</a:t>
            </a:r>
            <a:r>
              <a:rPr lang="tr-TR" sz="17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15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LIBRARIES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numpy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pandas</a:t>
            </a:r>
            <a:r>
              <a:rPr lang="tr-TR" sz="2000" dirty="0" smtClean="0"/>
              <a:t> 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requests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BeautifulSoup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tabulate</a:t>
            </a:r>
            <a:endParaRPr lang="tr-TR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KMeans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folium</a:t>
            </a:r>
            <a:endParaRPr lang="tr-TR" sz="2000" dirty="0"/>
          </a:p>
          <a:p>
            <a:pPr marL="514350" indent="-514350">
              <a:buFont typeface="+mj-lt"/>
              <a:buAutoNum type="romanUcPeriod"/>
            </a:pPr>
            <a:r>
              <a:rPr lang="tr-TR" sz="2000" dirty="0" err="1" smtClean="0"/>
              <a:t>geocoder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9556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995" y="1100138"/>
            <a:ext cx="6280235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RESULTS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i="1" dirty="0"/>
              <a:t>Cluster 0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1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i="1" dirty="0"/>
              <a:t>Cluster 2 </a:t>
            </a:r>
            <a:r>
              <a:rPr lang="tr-TR" sz="2000" dirty="0"/>
              <a:t>: </a:t>
            </a:r>
            <a:r>
              <a:rPr lang="tr-TR" sz="2000" dirty="0" err="1"/>
              <a:t>Neighborhoods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number</a:t>
            </a:r>
            <a:r>
              <a:rPr lang="tr-TR" sz="2000" dirty="0"/>
              <a:t> of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653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RECOMMENDATIONS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tr-TR" sz="2000" dirty="0" err="1"/>
              <a:t>Most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Indian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</a:t>
            </a:r>
            <a:r>
              <a:rPr lang="tr-TR" sz="2000" dirty="0" err="1"/>
              <a:t>cluster</a:t>
            </a:r>
            <a:r>
              <a:rPr lang="tr-TR" sz="2000" dirty="0"/>
              <a:t> 1.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Lowest</a:t>
            </a:r>
            <a:r>
              <a:rPr lang="tr-TR" sz="2000" dirty="0"/>
              <a:t> in Cluster 0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in North Toronto.  </a:t>
            </a:r>
            <a:r>
              <a:rPr lang="tr-TR" sz="2000" dirty="0" err="1"/>
              <a:t>Also</a:t>
            </a:r>
            <a:r>
              <a:rPr lang="tr-TR" sz="2000" dirty="0"/>
              <a:t>,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opportunities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tr-TR" sz="2000" dirty="0" err="1"/>
              <a:t>Looking</a:t>
            </a:r>
            <a:r>
              <a:rPr lang="tr-TR" sz="2000" dirty="0"/>
              <a:t> at </a:t>
            </a:r>
            <a:r>
              <a:rPr lang="tr-TR" sz="2000" dirty="0" err="1"/>
              <a:t>nearby</a:t>
            </a:r>
            <a:r>
              <a:rPr lang="tr-TR" sz="2000" dirty="0"/>
              <a:t> </a:t>
            </a:r>
            <a:r>
              <a:rPr lang="tr-TR" sz="2000" dirty="0" err="1"/>
              <a:t>venues</a:t>
            </a:r>
            <a:r>
              <a:rPr lang="tr-TR" sz="2000" dirty="0"/>
              <a:t> it </a:t>
            </a:r>
            <a:r>
              <a:rPr lang="tr-TR" sz="2000" dirty="0" err="1"/>
              <a:t>seems</a:t>
            </a:r>
            <a:r>
              <a:rPr lang="tr-TR" sz="2000" dirty="0"/>
              <a:t> </a:t>
            </a:r>
            <a:r>
              <a:rPr lang="tr-TR" sz="2000" dirty="0" err="1"/>
              <a:t>cluster</a:t>
            </a:r>
            <a:r>
              <a:rPr lang="tr-TR" sz="2000" dirty="0"/>
              <a:t> 2 </a:t>
            </a:r>
            <a:r>
              <a:rPr lang="tr-TR" sz="2000" dirty="0" err="1"/>
              <a:t>might</a:t>
            </a:r>
            <a:r>
              <a:rPr lang="tr-TR" sz="2000" dirty="0"/>
              <a:t> be a </a:t>
            </a:r>
            <a:r>
              <a:rPr lang="tr-TR" sz="2000" dirty="0" err="1"/>
              <a:t>good</a:t>
            </a:r>
            <a:r>
              <a:rPr lang="tr-TR" sz="2000" dirty="0"/>
              <a:t> </a:t>
            </a:r>
            <a:r>
              <a:rPr lang="tr-TR" sz="2000" dirty="0" err="1"/>
              <a:t>location</a:t>
            </a:r>
            <a:r>
              <a:rPr lang="tr-TR" sz="2000" dirty="0"/>
              <a:t> as </a:t>
            </a:r>
            <a:r>
              <a:rPr lang="tr-TR" sz="2000" dirty="0" err="1"/>
              <a:t>there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not a lot of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restaurants</a:t>
            </a:r>
            <a:r>
              <a:rPr lang="tr-TR" sz="2000" dirty="0"/>
              <a:t> 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areas</a:t>
            </a:r>
            <a:r>
              <a:rPr lang="tr-TR" sz="2000" dirty="0"/>
              <a:t>. </a:t>
            </a:r>
            <a:r>
              <a:rPr lang="tr-TR" sz="2000" dirty="0" err="1"/>
              <a:t>Therefore</a:t>
            </a:r>
            <a:r>
              <a:rPr lang="tr-TR" sz="2000" dirty="0"/>
              <a:t>,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 </a:t>
            </a:r>
            <a:r>
              <a:rPr lang="tr-TR" sz="2000" dirty="0" err="1"/>
              <a:t>recommends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entrepreneur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open</a:t>
            </a:r>
            <a:r>
              <a:rPr lang="tr-TR" sz="2000" dirty="0"/>
              <a:t> an </a:t>
            </a:r>
            <a:r>
              <a:rPr lang="tr-TR" sz="2000" dirty="0" err="1"/>
              <a:t>Italian</a:t>
            </a:r>
            <a:r>
              <a:rPr lang="tr-TR" sz="2000" dirty="0"/>
              <a:t> </a:t>
            </a:r>
            <a:r>
              <a:rPr lang="tr-TR" sz="2000" dirty="0" err="1"/>
              <a:t>restaurant</a:t>
            </a:r>
            <a:r>
              <a:rPr lang="tr-TR" sz="2000" dirty="0"/>
              <a:t> in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locations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98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</TotalTime>
  <Words>376</Words>
  <Application>Microsoft Office PowerPoint</Application>
  <PresentationFormat>Ekran Gösterisi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Açılar</vt:lpstr>
      <vt:lpstr>IBM – Data Science</vt:lpstr>
      <vt:lpstr>INTRODUCTION</vt:lpstr>
      <vt:lpstr>BUSINESS UNDERSTANDING</vt:lpstr>
      <vt:lpstr>Data &amp; SOURCE</vt:lpstr>
      <vt:lpstr>METHODOLOGY</vt:lpstr>
      <vt:lpstr>LIBRARIES</vt:lpstr>
      <vt:lpstr>RESULTS</vt:lpstr>
      <vt:lpstr>RESULTS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– Data Science</dc:title>
  <dc:creator>pc</dc:creator>
  <cp:lastModifiedBy>pc</cp:lastModifiedBy>
  <cp:revision>2</cp:revision>
  <dcterms:created xsi:type="dcterms:W3CDTF">2020-02-09T20:20:08Z</dcterms:created>
  <dcterms:modified xsi:type="dcterms:W3CDTF">2020-02-09T20:31:03Z</dcterms:modified>
</cp:coreProperties>
</file>