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61" r:id="rId4"/>
    <p:sldId id="265" r:id="rId5"/>
    <p:sldId id="259" r:id="rId6"/>
    <p:sldId id="272" r:id="rId7"/>
    <p:sldId id="266" r:id="rId8"/>
    <p:sldId id="268" r:id="rId9"/>
    <p:sldId id="267" r:id="rId10"/>
    <p:sldId id="269" r:id="rId11"/>
    <p:sldId id="270" r:id="rId12"/>
    <p:sldId id="271" r:id="rId13"/>
    <p:sldId id="273" r:id="rId14"/>
    <p:sldId id="264" r:id="rId15"/>
    <p:sldId id="263" r:id="rId16"/>
    <p:sldId id="262" r:id="rId17"/>
    <p:sldId id="260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91EB-71E7-4931-A843-7BCCAE7F100D}" v="360" dt="2022-01-17T14:59:26.554"/>
    <p1510:client id="{608C496D-3042-4753-8533-D2F39671D0B8}" v="10" dt="2022-01-17T12:16:21.443"/>
    <p1510:client id="{6899BD2F-24CE-473B-BE5E-2ACBBBE86BDE}" v="695" dt="2022-01-17T00:52:01.692"/>
    <p1510:client id="{6FD7950E-03A3-4B3B-9996-8D923989F111}" v="595" dt="2022-01-17T14:36:53.149"/>
    <p1510:client id="{DD014584-0FC4-4B16-8749-6052F996CB7E}" v="4" dt="2022-01-17T18:41:23.803"/>
    <p1510:client id="{EE4D8034-B7A0-4CA7-9C85-7D70A050C61E}" v="1238" dt="2022-01-17T11:33:3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Szysz" userId="e2b1578f713e947f" providerId="Windows Live" clId="Web-{6899BD2F-24CE-473B-BE5E-2ACBBBE86BDE}"/>
    <pc:docChg chg="addSld delSld modSld addMainMaster delMainMaster">
      <pc:chgData name="Mateusz Szysz" userId="e2b1578f713e947f" providerId="Windows Live" clId="Web-{6899BD2F-24CE-473B-BE5E-2ACBBBE86BDE}" dt="2022-01-17T00:52:01.692" v="608" actId="20577"/>
      <pc:docMkLst>
        <pc:docMk/>
      </pc:docMkLst>
      <pc:sldChg chg="addSp modSp del mod setBg modClrScheme setClrOvrMap chgLayout">
        <pc:chgData name="Mateusz Szysz" userId="e2b1578f713e947f" providerId="Windows Live" clId="Web-{6899BD2F-24CE-473B-BE5E-2ACBBBE86BDE}" dt="2022-01-16T17:28:05.197" v="125"/>
        <pc:sldMkLst>
          <pc:docMk/>
          <pc:sldMk cId="650317164" sldId="256"/>
        </pc:sldMkLst>
        <pc:spChg chg="mo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8" creationId="{1C3D9BD5-A493-4B97-963D-60135D533822}"/>
          </ac:spMkLst>
        </pc:spChg>
        <pc:spChg chg="add">
          <ac:chgData name="Mateusz Szysz" userId="e2b1578f713e947f" providerId="Windows Live" clId="Web-{6899BD2F-24CE-473B-BE5E-2ACBBBE86BDE}" dt="2022-01-16T17:23:11.051" v="69"/>
          <ac:spMkLst>
            <pc:docMk/>
            <pc:sldMk cId="650317164" sldId="256"/>
            <ac:spMk id="10" creationId="{1F759AF4-E342-4E60-8A32-C44A328F2F42}"/>
          </ac:spMkLst>
        </pc:spChg>
        <pc:cxnChg chg="add">
          <ac:chgData name="Mateusz Szysz" userId="e2b1578f713e947f" providerId="Windows Live" clId="Web-{6899BD2F-24CE-473B-BE5E-2ACBBBE86BDE}" dt="2022-01-16T17:23:11.051" v="69"/>
          <ac:cxnSpMkLst>
            <pc:docMk/>
            <pc:sldMk cId="650317164" sldId="256"/>
            <ac:cxnSpMk id="12" creationId="{A49B2805-6469-407A-A68A-BB85AC8A8596}"/>
          </ac:cxnSpMkLst>
        </pc:cxnChg>
      </pc:sldChg>
      <pc:sldChg chg="modSp add">
        <pc:chgData name="Mateusz Szysz" userId="e2b1578f713e947f" providerId="Windows Live" clId="Web-{6899BD2F-24CE-473B-BE5E-2ACBBBE86BDE}" dt="2022-01-16T17:29:38.839" v="157" actId="20577"/>
        <pc:sldMkLst>
          <pc:docMk/>
          <pc:sldMk cId="3743396645" sldId="257"/>
        </pc:sldMkLst>
        <pc:spChg chg="mod">
          <ac:chgData name="Mateusz Szysz" userId="e2b1578f713e947f" providerId="Windows Live" clId="Web-{6899BD2F-24CE-473B-BE5E-2ACBBBE86BDE}" dt="2022-01-16T17:29:38.839" v="157" actId="20577"/>
          <ac:spMkLst>
            <pc:docMk/>
            <pc:sldMk cId="3743396645" sldId="257"/>
            <ac:spMk id="2" creationId="{00000000-0000-0000-0000-000000000000}"/>
          </ac:spMkLst>
        </pc:spChg>
        <pc:spChg chg="mod">
          <ac:chgData name="Mateusz Szysz" userId="e2b1578f713e947f" providerId="Windows Live" clId="Web-{6899BD2F-24CE-473B-BE5E-2ACBBBE86BDE}" dt="2022-01-16T17:28:00.446" v="124" actId="14100"/>
          <ac:spMkLst>
            <pc:docMk/>
            <pc:sldMk cId="3743396645" sldId="257"/>
            <ac:spMk id="3" creationId="{00000000-0000-0000-0000-000000000000}"/>
          </ac:spMkLst>
        </pc:spChg>
      </pc:sldChg>
      <pc:sldChg chg="addSp delSp modSp new mod setBg setClrOvrMap">
        <pc:chgData name="Mateusz Szysz" userId="e2b1578f713e947f" providerId="Windows Live" clId="Web-{6899BD2F-24CE-473B-BE5E-2ACBBBE86BDE}" dt="2022-01-16T17:33:12.217" v="280" actId="20577"/>
        <pc:sldMkLst>
          <pc:docMk/>
          <pc:sldMk cId="3433393450" sldId="258"/>
        </pc:sldMkLst>
        <pc:spChg chg="mo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" creationId="{604A2A57-0C0E-4AEF-8977-25704B43CA62}"/>
          </ac:spMkLst>
        </pc:spChg>
        <pc:spChg chg="del">
          <ac:chgData name="Mateusz Szysz" userId="e2b1578f713e947f" providerId="Windows Live" clId="Web-{6899BD2F-24CE-473B-BE5E-2ACBBBE86BDE}" dt="2022-01-16T17:28:23.853" v="127"/>
          <ac:spMkLst>
            <pc:docMk/>
            <pc:sldMk cId="3433393450" sldId="258"/>
            <ac:spMk id="3" creationId="{5E402A37-81DF-4044-9801-34EBB5E00962}"/>
          </ac:spMkLst>
        </pc:spChg>
        <pc:spChg chg="add mod">
          <ac:chgData name="Mateusz Szysz" userId="e2b1578f713e947f" providerId="Windows Live" clId="Web-{6899BD2F-24CE-473B-BE5E-2ACBBBE86BDE}" dt="2022-01-16T17:33:12.217" v="280" actId="20577"/>
          <ac:spMkLst>
            <pc:docMk/>
            <pc:sldMk cId="3433393450" sldId="258"/>
            <ac:spMk id="4" creationId="{E57B72BD-3BDA-49C7-B085-FD78877B1019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8" creationId="{DCF4EB5C-ED25-4675-8255-2F5B12CFFCF0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0" creationId="{9514EC6E-A557-42A2-BCDC-3ABFFC5E564D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2" creationId="{905482C9-EB42-4BFE-95BF-7FD661F07657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4" creationId="{7539E646-A625-4A26-86ED-BD90EDD329F7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6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18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3" creationId="{F92989FB-1024-49B7-BDF1-B3CE27D48623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5" creationId="{DFEE959E-BF10-4204-9556-D1707088D445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7" creationId="{DDD17B6A-CB37-4005-9681-A20AFCDC7822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29" creationId="{3B7BBDE9-DAED-40B0-A640-503C918D1CE3}"/>
          </ac:spMkLst>
        </pc:spChg>
        <pc:spChg chg="add">
          <ac:chgData name="Mateusz Szysz" userId="e2b1578f713e947f" providerId="Windows Live" clId="Web-{6899BD2F-24CE-473B-BE5E-2ACBBBE86BDE}" dt="2022-01-16T17:32:17.200" v="259"/>
          <ac:spMkLst>
            <pc:docMk/>
            <pc:sldMk cId="3433393450" sldId="258"/>
            <ac:spMk id="31" creationId="{7BC7EA7B-802E-41F4-8926-C4475287AA31}"/>
          </ac:spMkLst>
        </pc:spChg>
      </pc:sldChg>
      <pc:sldChg chg="addSp delSp modSp new mod setBg setClrOvrMap">
        <pc:chgData name="Mateusz Szysz" userId="e2b1578f713e947f" providerId="Windows Live" clId="Web-{6899BD2F-24CE-473B-BE5E-2ACBBBE86BDE}" dt="2022-01-16T17:34:27.281" v="288"/>
        <pc:sldMkLst>
          <pc:docMk/>
          <pc:sldMk cId="3305086937" sldId="259"/>
        </pc:sldMkLst>
        <pc:spChg chg="mo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2" creationId="{8942A62F-6CBD-46CD-B64E-938C5F5F7C03}"/>
          </ac:spMkLst>
        </pc:spChg>
        <pc:spChg chg="del">
          <ac:chgData name="Mateusz Szysz" userId="e2b1578f713e947f" providerId="Windows Live" clId="Web-{6899BD2F-24CE-473B-BE5E-2ACBBBE86BDE}" dt="2022-01-16T17:34:10.999" v="284"/>
          <ac:spMkLst>
            <pc:docMk/>
            <pc:sldMk cId="3305086937" sldId="259"/>
            <ac:spMk id="3" creationId="{B196D12A-BECF-4C22-87C9-68379AD37D45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6" creationId="{E9751CB9-7B25-4EB8-9A6F-82F822549F12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7" creationId="{E1317383-CF3B-4B02-9512-BECBEF6362A4}"/>
          </ac:spMkLst>
        </pc:spChg>
        <pc:spChg chg="add del">
          <ac:chgData name="Mateusz Szysz" userId="e2b1578f713e947f" providerId="Windows Live" clId="Web-{6899BD2F-24CE-473B-BE5E-2ACBBBE86BDE}" dt="2022-01-16T17:34:27.281" v="288"/>
          <ac:spMkLst>
            <pc:docMk/>
            <pc:sldMk cId="3305086937" sldId="259"/>
            <ac:spMk id="8" creationId="{EAC658E8-4F10-4D0F-A5F0-DDA71C77EC47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9" creationId="{DD651B61-325E-4E73-8445-38B0DE8AAAB6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10" creationId="{B1D4C7A0-6DF2-4F2D-A45D-F111582974C7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1" creationId="{B42E5253-D3AC-4AC2-B766-8B34F13C2F5E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12" creationId="{DBF3943D-BCB6-4B31-809D-A005686483B4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3" creationId="{10AE8D57-436A-4073-9A75-15BB5949F8B4}"/>
          </ac:spMkLst>
        </pc:spChg>
        <pc:spChg chg="add">
          <ac:chgData name="Mateusz Szysz" userId="e2b1578f713e947f" providerId="Windows Live" clId="Web-{6899BD2F-24CE-473B-BE5E-2ACBBBE86BDE}" dt="2022-01-16T17:34:23.015" v="287"/>
          <ac:spMkLst>
            <pc:docMk/>
            <pc:sldMk cId="3305086937" sldId="259"/>
            <ac:spMk id="14" creationId="{39373A6F-2E1F-4613-8E1D-D68057D29F31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5" creationId="{E2852671-8EB6-4EAF-8AF8-65CF3FD66456}"/>
          </ac:spMkLst>
        </pc:spChg>
        <pc:spChg chg="add del">
          <ac:chgData name="Mateusz Szysz" userId="e2b1578f713e947f" providerId="Windows Live" clId="Web-{6899BD2F-24CE-473B-BE5E-2ACBBBE86BDE}" dt="2022-01-16T17:34:23.015" v="286"/>
          <ac:spMkLst>
            <pc:docMk/>
            <pc:sldMk cId="3305086937" sldId="259"/>
            <ac:spMk id="17" creationId="{26B4480E-B7FF-4481-890E-043A69AE6FE2}"/>
          </ac:spMkLst>
        </pc:spChg>
        <pc:grpChg chg="add del">
          <ac:chgData name="Mateusz Szysz" userId="e2b1578f713e947f" providerId="Windows Live" clId="Web-{6899BD2F-24CE-473B-BE5E-2ACBBBE86BDE}" dt="2022-01-16T17:34:23.015" v="286"/>
          <ac:grpSpMkLst>
            <pc:docMk/>
            <pc:sldMk cId="3305086937" sldId="259"/>
            <ac:grpSpMk id="19" creationId="{79394E1F-0B5F-497D-B2A6-8383A2A54834}"/>
          </ac:grpSpMkLst>
        </pc:grpChg>
        <pc:picChg chg="add mod ord">
          <ac:chgData name="Mateusz Szysz" userId="e2b1578f713e947f" providerId="Windows Live" clId="Web-{6899BD2F-24CE-473B-BE5E-2ACBBBE86BDE}" dt="2022-01-16T17:34:23.015" v="287"/>
          <ac:picMkLst>
            <pc:docMk/>
            <pc:sldMk cId="3305086937" sldId="259"/>
            <ac:picMk id="4" creationId="{291250EC-9AAC-43A7-8BBF-BE34FF2896F9}"/>
          </ac:picMkLst>
        </pc:picChg>
      </pc:sldChg>
      <pc:sldChg chg="addSp delSp modSp new mod setBg setClrOvrMap">
        <pc:chgData name="Mateusz Szysz" userId="e2b1578f713e947f" providerId="Windows Live" clId="Web-{6899BD2F-24CE-473B-BE5E-2ACBBBE86BDE}" dt="2022-01-16T17:36:34.408" v="321"/>
        <pc:sldMkLst>
          <pc:docMk/>
          <pc:sldMk cId="3904333255" sldId="260"/>
        </pc:sldMkLst>
        <pc:spChg chg="mo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2" creationId="{E56BD5F9-F862-4E2C-A7E7-7F4F4C700285}"/>
          </ac:spMkLst>
        </pc:spChg>
        <pc:spChg chg="del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3" creationId="{E7D82633-D7B0-4C3D-A7D3-0D6664A6D31A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8" creationId="{DCF4EB5C-ED25-4675-8255-2F5B12CFFCF0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0" creationId="{9514EC6E-A557-42A2-BCDC-3ABFFC5E564D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2" creationId="{905482C9-EB42-4BFE-95BF-7FD661F07657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4" creationId="{7539E646-A625-4A26-86ED-BD90EDD329F7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6" creationId="{8E019540-1104-4B12-9F83-45F58674186F}"/>
          </ac:spMkLst>
        </pc:spChg>
        <pc:spChg chg="add">
          <ac:chgData name="Mateusz Szysz" userId="e2b1578f713e947f" providerId="Windows Live" clId="Web-{6899BD2F-24CE-473B-BE5E-2ACBBBE86BDE}" dt="2022-01-16T17:36:34.408" v="321"/>
          <ac:spMkLst>
            <pc:docMk/>
            <pc:sldMk cId="3904333255" sldId="260"/>
            <ac:spMk id="18" creationId="{3580CFD6-E44A-486A-9E73-D8D948F78A34}"/>
          </ac:spMkLst>
        </pc:spChg>
      </pc:sldChg>
      <pc:sldChg chg="addSp delSp modSp new del mod setBg addAnim setClrOvrMap">
        <pc:chgData name="Mateusz Szysz" userId="e2b1578f713e947f" providerId="Windows Live" clId="Web-{6899BD2F-24CE-473B-BE5E-2ACBBBE86BDE}" dt="2022-01-16T17:36:18.470" v="304"/>
        <pc:sldMkLst>
          <pc:docMk/>
          <pc:sldMk cId="4159627346" sldId="260"/>
        </pc:sldMkLst>
        <pc:spChg chg="mo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2" creationId="{FE9673DA-46FD-4056-8292-068EB53B4F4D}"/>
          </ac:spMkLst>
        </pc:spChg>
        <pc:spChg chg="del mod">
          <ac:chgData name="Mateusz Szysz" userId="e2b1578f713e947f" providerId="Windows Live" clId="Web-{6899BD2F-24CE-473B-BE5E-2ACBBBE86BDE}" dt="2022-01-16T17:35:58.266" v="300"/>
          <ac:spMkLst>
            <pc:docMk/>
            <pc:sldMk cId="4159627346" sldId="260"/>
            <ac:spMk id="3" creationId="{9D496CE3-A3A6-4EED-8F38-633BA7CF073B}"/>
          </ac:spMkLst>
        </pc:spChg>
        <pc:spChg chg="add del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8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0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2" creationId="{9DD60C94-0C9C-47B7-BE88-045235ACCC6A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3" creationId="{BFCF7016-AC99-433F-B943-24C3736E0602}"/>
          </ac:spMkLst>
        </pc:spChg>
        <pc:spChg chg="add del">
          <ac:chgData name="Mateusz Szysz" userId="e2b1578f713e947f" providerId="Windows Live" clId="Web-{6899BD2F-24CE-473B-BE5E-2ACBBBE86BDE}" dt="2022-01-16T17:36:15.064" v="302"/>
          <ac:spMkLst>
            <pc:docMk/>
            <pc:sldMk cId="4159627346" sldId="260"/>
            <ac:spMk id="15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36:15.064" v="302"/>
          <ac:spMkLst>
            <pc:docMk/>
            <pc:sldMk cId="4159627346" sldId="260"/>
            <ac:spMk id="17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19" creationId="{A03737D1-A930-4E3E-9160-3CD4AEC72AB7}"/>
          </ac:spMkLst>
        </pc:spChg>
        <pc:spChg chg="add">
          <ac:chgData name="Mateusz Szysz" userId="e2b1578f713e947f" providerId="Windows Live" clId="Web-{6899BD2F-24CE-473B-BE5E-2ACBBBE86BDE}" dt="2022-01-16T17:36:15.064" v="303"/>
          <ac:spMkLst>
            <pc:docMk/>
            <pc:sldMk cId="4159627346" sldId="260"/>
            <ac:spMk id="21" creationId="{F71CFF33-010E-4E26-A285-83B182982358}"/>
          </ac:spMkLst>
        </pc:spChg>
      </pc:sldChg>
      <pc:sldChg chg="modSp new">
        <pc:chgData name="Mateusz Szysz" userId="e2b1578f713e947f" providerId="Windows Live" clId="Web-{6899BD2F-24CE-473B-BE5E-2ACBBBE86BDE}" dt="2022-01-16T17:40:28.239" v="390" actId="20577"/>
        <pc:sldMkLst>
          <pc:docMk/>
          <pc:sldMk cId="2040313315" sldId="261"/>
        </pc:sldMkLst>
        <pc:spChg chg="mod">
          <ac:chgData name="Mateusz Szysz" userId="e2b1578f713e947f" providerId="Windows Live" clId="Web-{6899BD2F-24CE-473B-BE5E-2ACBBBE86BDE}" dt="2022-01-16T17:36:53.814" v="330" actId="20577"/>
          <ac:spMkLst>
            <pc:docMk/>
            <pc:sldMk cId="2040313315" sldId="261"/>
            <ac:spMk id="2" creationId="{26C70640-D16E-480C-B738-8423BD5ABA86}"/>
          </ac:spMkLst>
        </pc:spChg>
        <pc:spChg chg="mod">
          <ac:chgData name="Mateusz Szysz" userId="e2b1578f713e947f" providerId="Windows Live" clId="Web-{6899BD2F-24CE-473B-BE5E-2ACBBBE86BDE}" dt="2022-01-16T17:40:28.239" v="390" actId="20577"/>
          <ac:spMkLst>
            <pc:docMk/>
            <pc:sldMk cId="2040313315" sldId="261"/>
            <ac:spMk id="3" creationId="{9DCB0F98-67FE-4658-AF1E-0005B1854320}"/>
          </ac:spMkLst>
        </pc:spChg>
      </pc:sldChg>
      <pc:sldChg chg="addSp delSp modSp new mod setBg addAnim delAnim setClrOvrMap">
        <pc:chgData name="Mateusz Szysz" userId="e2b1578f713e947f" providerId="Windows Live" clId="Web-{6899BD2F-24CE-473B-BE5E-2ACBBBE86BDE}" dt="2022-01-17T00:52:01.692" v="608" actId="20577"/>
        <pc:sldMkLst>
          <pc:docMk/>
          <pc:sldMk cId="1888211219" sldId="262"/>
        </pc:sldMkLst>
        <pc:spChg chg="mo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" creationId="{D5686815-FCA4-4318-9070-B3948FA43EC7}"/>
          </ac:spMkLst>
        </pc:spChg>
        <pc:spChg chg="mod">
          <ac:chgData name="Mateusz Szysz" userId="e2b1578f713e947f" providerId="Windows Live" clId="Web-{6899BD2F-24CE-473B-BE5E-2ACBBBE86BDE}" dt="2022-01-17T00:52:01.692" v="608" actId="20577"/>
          <ac:spMkLst>
            <pc:docMk/>
            <pc:sldMk cId="1888211219" sldId="262"/>
            <ac:spMk id="3" creationId="{D64B6DA4-7A01-42AC-803A-56E290BDA55A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5" creationId="{A43B05A4-157F-403C-939A-ED1B6A0A029C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6" creationId="{E8CCE107-A70B-4916-9A0B-751C70B9B597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7" creationId="{9A925BC7-7CC5-4A0C-9B3D-8829EBF281BD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8" creationId="{DCF4EB5C-ED25-4675-8255-2F5B12CFFCF0}"/>
          </ac:spMkLst>
        </pc:spChg>
        <pc:spChg chg="add del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9" creationId="{6E67D916-28C7-4965-BA3C-287FB857979C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0" creationId="{9514EC6E-A557-42A2-BCDC-3ABFFC5E564D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11" creationId="{DCF4EB5C-ED25-4675-8255-2F5B12CFFCF0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2" creationId="{905482C9-EB42-4BFE-95BF-7FD661F07657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13" creationId="{9514EC6E-A557-42A2-BCDC-3ABFFC5E564D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4" creationId="{7539E646-A625-4A26-86ED-BD90EDD329F7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15" creationId="{905482C9-EB42-4BFE-95BF-7FD661F07657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6" creationId="{8E019540-1104-4B12-9F83-45F58674186F}"/>
          </ac:spMkLst>
        </pc:spChg>
        <pc:spChg chg="add del">
          <ac:chgData name="Mateusz Szysz" userId="e2b1578f713e947f" providerId="Windows Live" clId="Web-{6899BD2F-24CE-473B-BE5E-2ACBBBE86BDE}" dt="2022-01-16T17:43:53.133" v="419"/>
          <ac:spMkLst>
            <pc:docMk/>
            <pc:sldMk cId="1888211219" sldId="262"/>
            <ac:spMk id="18" creationId="{3580CFD6-E44A-486A-9E73-D8D948F78A34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0" creationId="{7539E646-A625-4A26-86ED-BD90EDD329F7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2" creationId="{8E019540-1104-4B12-9F83-45F58674186F}"/>
          </ac:spMkLst>
        </pc:spChg>
        <pc:spChg chg="add">
          <ac:chgData name="Mateusz Szysz" userId="e2b1578f713e947f" providerId="Windows Live" clId="Web-{6899BD2F-24CE-473B-BE5E-2ACBBBE86BDE}" dt="2022-01-16T17:44:01.305" v="421"/>
          <ac:spMkLst>
            <pc:docMk/>
            <pc:sldMk cId="1888211219" sldId="262"/>
            <ac:spMk id="24" creationId="{3580CFD6-E44A-486A-9E73-D8D948F78A34}"/>
          </ac:spMkLst>
        </pc:spChg>
      </pc:sldChg>
      <pc:sldChg chg="addSp delSp modSp new mod setBg">
        <pc:chgData name="Mateusz Szysz" userId="e2b1578f713e947f" providerId="Windows Live" clId="Web-{6899BD2F-24CE-473B-BE5E-2ACBBBE86BDE}" dt="2022-01-16T17:48:18.590" v="485"/>
        <pc:sldMkLst>
          <pc:docMk/>
          <pc:sldMk cId="44914211" sldId="263"/>
        </pc:sldMkLst>
        <pc:spChg chg="del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2" creationId="{1DF9544A-3993-4834-A33C-E0FF4B68897B}"/>
          </ac:spMkLst>
        </pc:spChg>
        <pc:spChg chg="del">
          <ac:chgData name="Mateusz Szysz" userId="e2b1578f713e947f" providerId="Windows Live" clId="Web-{6899BD2F-24CE-473B-BE5E-2ACBBBE86BDE}" dt="2022-01-16T17:48:14.887" v="484"/>
          <ac:spMkLst>
            <pc:docMk/>
            <pc:sldMk cId="44914211" sldId="263"/>
            <ac:spMk id="3" creationId="{6CCB3BBF-67AE-448B-B1B1-3EDC815021B9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9" creationId="{1DDC3EF6-2EA5-44B3-94C7-9DDA67A127D0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1" creationId="{87925A9A-E9FA-496E-9C09-7C2845E0062B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3" creationId="{2073ABB4-E164-4CBF-ADFF-25552BB7913B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5" creationId="{1259A422-0023-4292-8200-E080556F30F9}"/>
          </ac:spMkLst>
        </pc:spChg>
        <pc:spChg chg="add">
          <ac:chgData name="Mateusz Szysz" userId="e2b1578f713e947f" providerId="Windows Live" clId="Web-{6899BD2F-24CE-473B-BE5E-2ACBBBE86BDE}" dt="2022-01-16T17:48:18.590" v="485"/>
          <ac:spMkLst>
            <pc:docMk/>
            <pc:sldMk cId="44914211" sldId="263"/>
            <ac:spMk id="17" creationId="{A2413CA5-4739-4BC9-8BB3-B0A4928D314F}"/>
          </ac:spMkLst>
        </pc:spChg>
        <pc:picChg chg="add mod ord">
          <ac:chgData name="Mateusz Szysz" userId="e2b1578f713e947f" providerId="Windows Live" clId="Web-{6899BD2F-24CE-473B-BE5E-2ACBBBE86BDE}" dt="2022-01-16T17:48:18.590" v="485"/>
          <ac:picMkLst>
            <pc:docMk/>
            <pc:sldMk cId="44914211" sldId="263"/>
            <ac:picMk id="4" creationId="{245603FC-3147-4A62-9D34-F7CAA2757097}"/>
          </ac:picMkLst>
        </pc:picChg>
      </pc:sldChg>
      <pc:sldChg chg="addSp delSp modSp new del mod setBg setClrOvrMap">
        <pc:chgData name="Mateusz Szysz" userId="e2b1578f713e947f" providerId="Windows Live" clId="Web-{6899BD2F-24CE-473B-BE5E-2ACBBBE86BDE}" dt="2022-01-16T17:46:57.917" v="482"/>
        <pc:sldMkLst>
          <pc:docMk/>
          <pc:sldMk cId="2415741695" sldId="263"/>
        </pc:sldMkLst>
        <pc:spChg chg="mo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" creationId="{359B9AA0-BF5C-41B3-A310-41A4D3F4D80F}"/>
          </ac:spMkLst>
        </pc:spChg>
        <pc:spChg chg="del">
          <ac:chgData name="Mateusz Szysz" userId="e2b1578f713e947f" providerId="Windows Live" clId="Web-{6899BD2F-24CE-473B-BE5E-2ACBBBE86BDE}" dt="2022-01-16T17:45:57.338" v="474"/>
          <ac:spMkLst>
            <pc:docMk/>
            <pc:sldMk cId="2415741695" sldId="263"/>
            <ac:spMk id="3" creationId="{F2636D5C-1EDE-49AF-AFF7-CAAEE8952F32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6" creationId="{1BB56EB9-078F-4952-AC1F-149C7A0AE4D5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7" creationId="{D3772EE4-ED5E-4D3A-A306-B22CF866786D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8" creationId="{7DA71331-154D-49DC-9547-BD1D49B803FD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9" creationId="{DD651B61-325E-4E73-8445-38B0DE8AAAB6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10" creationId="{10058680-D07C-4893-B2B7-91543F18AB32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1" creationId="{B42E5253-D3AC-4AC2-B766-8B34F13C2F5E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12" creationId="{7B42427A-0A1F-4A55-8705-D9179F1E0CFB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3" creationId="{10AE8D57-436A-4073-9A75-15BB5949F8B4}"/>
          </ac:spMkLst>
        </pc:spChg>
        <pc:spChg chg="add del">
          <ac:chgData name="Mateusz Szysz" userId="e2b1578f713e947f" providerId="Windows Live" clId="Web-{6899BD2F-24CE-473B-BE5E-2ACBBBE86BDE}" dt="2022-01-16T17:46:14.151" v="478"/>
          <ac:spMkLst>
            <pc:docMk/>
            <pc:sldMk cId="2415741695" sldId="263"/>
            <ac:spMk id="14" creationId="{EE54A6FE-D8CB-48A3-900B-053D4EBD3B85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5" creationId="{E2852671-8EB6-4EAF-8AF8-65CF3FD66456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16" creationId="{DD651B61-325E-4E73-8445-38B0DE8AAAB6}"/>
          </ac:spMkLst>
        </pc:spChg>
        <pc:spChg chg="add del">
          <ac:chgData name="Mateusz Szysz" userId="e2b1578f713e947f" providerId="Windows Live" clId="Web-{6899BD2F-24CE-473B-BE5E-2ACBBBE86BDE}" dt="2022-01-16T17:46:09.104" v="476"/>
          <ac:spMkLst>
            <pc:docMk/>
            <pc:sldMk cId="2415741695" sldId="263"/>
            <ac:spMk id="17" creationId="{26B4480E-B7FF-4481-890E-043A69AE6FE2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18" creationId="{B42E5253-D3AC-4AC2-B766-8B34F13C2F5E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0" creationId="{1BB56EB9-078F-4952-AC1F-149C7A0AE4D5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1" creationId="{D3772EE4-ED5E-4D3A-A306-B22CF866786D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22" creationId="{10AE8D57-436A-4073-9A75-15BB5949F8B4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23" creationId="{E2852671-8EB6-4EAF-8AF8-65CF3FD66456}"/>
          </ac:spMkLst>
        </pc:spChg>
        <pc:spChg chg="add del">
          <ac:chgData name="Mateusz Szysz" userId="e2b1578f713e947f" providerId="Windows Live" clId="Web-{6899BD2F-24CE-473B-BE5E-2ACBBBE86BDE}" dt="2022-01-16T17:46:21.229" v="480"/>
          <ac:spMkLst>
            <pc:docMk/>
            <pc:sldMk cId="2415741695" sldId="263"/>
            <ac:spMk id="24" creationId="{26B4480E-B7FF-4481-890E-043A69AE6FE2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6" creationId="{10058680-D07C-4893-B2B7-91543F18AB32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7" creationId="{7B42427A-0A1F-4A55-8705-D9179F1E0CFB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8" creationId="{EE54A6FE-D8CB-48A3-900B-053D4EBD3B85}"/>
          </ac:spMkLst>
        </pc:spChg>
        <pc:spChg chg="add">
          <ac:chgData name="Mateusz Szysz" userId="e2b1578f713e947f" providerId="Windows Live" clId="Web-{6899BD2F-24CE-473B-BE5E-2ACBBBE86BDE}" dt="2022-01-16T17:46:21.245" v="481"/>
          <ac:spMkLst>
            <pc:docMk/>
            <pc:sldMk cId="2415741695" sldId="263"/>
            <ac:spMk id="29" creationId="{7DA71331-154D-49DC-9547-BD1D49B803FD}"/>
          </ac:spMkLst>
        </pc:spChg>
        <pc:grpChg chg="add del">
          <ac:chgData name="Mateusz Szysz" userId="e2b1578f713e947f" providerId="Windows Live" clId="Web-{6899BD2F-24CE-473B-BE5E-2ACBBBE86BDE}" dt="2022-01-16T17:46:09.104" v="476"/>
          <ac:grpSpMkLst>
            <pc:docMk/>
            <pc:sldMk cId="2415741695" sldId="263"/>
            <ac:grpSpMk id="19" creationId="{79394E1F-0B5F-497D-B2A6-8383A2A54834}"/>
          </ac:grpSpMkLst>
        </pc:grpChg>
        <pc:grpChg chg="add del">
          <ac:chgData name="Mateusz Szysz" userId="e2b1578f713e947f" providerId="Windows Live" clId="Web-{6899BD2F-24CE-473B-BE5E-2ACBBBE86BDE}" dt="2022-01-16T17:46:21.229" v="480"/>
          <ac:grpSpMkLst>
            <pc:docMk/>
            <pc:sldMk cId="2415741695" sldId="263"/>
            <ac:grpSpMk id="25" creationId="{79394E1F-0B5F-497D-B2A6-8383A2A54834}"/>
          </ac:grpSpMkLst>
        </pc:grpChg>
        <pc:picChg chg="add mod ord">
          <ac:chgData name="Mateusz Szysz" userId="e2b1578f713e947f" providerId="Windows Live" clId="Web-{6899BD2F-24CE-473B-BE5E-2ACBBBE86BDE}" dt="2022-01-16T17:46:21.245" v="481"/>
          <ac:picMkLst>
            <pc:docMk/>
            <pc:sldMk cId="2415741695" sldId="263"/>
            <ac:picMk id="4" creationId="{CB1DAFB9-086F-4433-85B7-0E943F76B96C}"/>
          </ac:picMkLst>
        </pc:picChg>
      </pc:sldChg>
      <pc:sldChg chg="addSp delSp modSp new mod setBg">
        <pc:chgData name="Mateusz Szysz" userId="e2b1578f713e947f" providerId="Windows Live" clId="Web-{6899BD2F-24CE-473B-BE5E-2ACBBBE86BDE}" dt="2022-01-16T17:51:48.875" v="499"/>
        <pc:sldMkLst>
          <pc:docMk/>
          <pc:sldMk cId="4240960479" sldId="264"/>
        </pc:sldMkLst>
        <pc:spChg chg="mod or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2" creationId="{27F93FDD-DA33-4F96-977C-456D69768CFD}"/>
          </ac:spMkLst>
        </pc:spChg>
        <pc:spChg chg="del">
          <ac:chgData name="Mateusz Szysz" userId="e2b1578f713e947f" providerId="Windows Live" clId="Web-{6899BD2F-24CE-473B-BE5E-2ACBBBE86BDE}" dt="2022-01-16T17:51:39.453" v="497"/>
          <ac:spMkLst>
            <pc:docMk/>
            <pc:sldMk cId="4240960479" sldId="264"/>
            <ac:spMk id="3" creationId="{C825F99A-2D5C-4CEF-B2A1-8431D15EC0F9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9" creationId="{DD651B61-325E-4E73-8445-38B0DE8AAAB6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1" creationId="{B42E5253-D3AC-4AC2-B766-8B34F13C2F5E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3" creationId="{10AE8D57-436A-4073-9A75-15BB5949F8B4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5" creationId="{E2852671-8EB6-4EAF-8AF8-65CF3FD66456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7" creationId="{C1FA8F66-3B85-411D-A2A6-A50DF3026D9A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19" creationId="{4179E790-E691-4202-B7FA-62924FC8D195}"/>
          </ac:spMkLst>
        </pc:spChg>
        <pc:spChg chg="add">
          <ac:chgData name="Mateusz Szysz" userId="e2b1578f713e947f" providerId="Windows Live" clId="Web-{6899BD2F-24CE-473B-BE5E-2ACBBBE86BDE}" dt="2022-01-16T17:51:48.875" v="499"/>
          <ac:spMkLst>
            <pc:docMk/>
            <pc:sldMk cId="4240960479" sldId="264"/>
            <ac:spMk id="21" creationId="{065EE0A0-4DA6-4AA2-A475-14DB03C55AFA}"/>
          </ac:spMkLst>
        </pc:spChg>
        <pc:picChg chg="add mod ord">
          <ac:chgData name="Mateusz Szysz" userId="e2b1578f713e947f" providerId="Windows Live" clId="Web-{6899BD2F-24CE-473B-BE5E-2ACBBBE86BDE}" dt="2022-01-16T17:51:48.875" v="499"/>
          <ac:picMkLst>
            <pc:docMk/>
            <pc:sldMk cId="4240960479" sldId="264"/>
            <ac:picMk id="4" creationId="{62FF955F-9AEB-4C85-8EB7-C0B3B2C4C1BB}"/>
          </ac:picMkLst>
        </pc:picChg>
      </pc:sldChg>
      <pc:sldChg chg="modSp new">
        <pc:chgData name="Mateusz Szysz" userId="e2b1578f713e947f" providerId="Windows Live" clId="Web-{6899BD2F-24CE-473B-BE5E-2ACBBBE86BDE}" dt="2022-01-17T00:50:32.689" v="592" actId="20577"/>
        <pc:sldMkLst>
          <pc:docMk/>
          <pc:sldMk cId="218409175" sldId="265"/>
        </pc:sldMkLst>
        <pc:spChg chg="mod">
          <ac:chgData name="Mateusz Szysz" userId="e2b1578f713e947f" providerId="Windows Live" clId="Web-{6899BD2F-24CE-473B-BE5E-2ACBBBE86BDE}" dt="2022-01-17T00:48:18.842" v="537" actId="20577"/>
          <ac:spMkLst>
            <pc:docMk/>
            <pc:sldMk cId="218409175" sldId="265"/>
            <ac:spMk id="2" creationId="{FC2DA904-AC7B-4450-9226-B8260DEEB0FD}"/>
          </ac:spMkLst>
        </pc:spChg>
        <pc:spChg chg="mod">
          <ac:chgData name="Mateusz Szysz" userId="e2b1578f713e947f" providerId="Windows Live" clId="Web-{6899BD2F-24CE-473B-BE5E-2ACBBBE86BDE}" dt="2022-01-17T00:50:32.689" v="592" actId="20577"/>
          <ac:spMkLst>
            <pc:docMk/>
            <pc:sldMk cId="218409175" sldId="265"/>
            <ac:spMk id="3" creationId="{65B3A377-9892-43BE-AF88-EDD6ED1127B3}"/>
          </ac:spMkLst>
        </pc:spChg>
      </pc:sldChg>
      <pc:sldMasterChg chg="del delSldLayout">
        <pc:chgData name="Mateusz Szysz" userId="e2b1578f713e947f" providerId="Windows Live" clId="Web-{6899BD2F-24CE-473B-BE5E-2ACBBBE86BDE}" dt="2022-01-16T17:23:11.051" v="69"/>
        <pc:sldMasterMkLst>
          <pc:docMk/>
          <pc:sldMasterMk cId="3926633689" sldId="2147483648"/>
        </pc:sldMasterMkLst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teusz Szysz" userId="e2b1578f713e947f" providerId="Windows Live" clId="Web-{6899BD2F-24CE-473B-BE5E-2ACBBBE86BDE}" dt="2022-01-16T17:23:11.051" v="69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">
        <pc:chgData name="Mateusz Szysz" userId="e2b1578f713e947f" providerId="Windows Live" clId="Web-{6899BD2F-24CE-473B-BE5E-2ACBBBE86BDE}" dt="2022-01-16T17:27:10.680" v="70"/>
        <pc:sldMasterMkLst>
          <pc:docMk/>
          <pc:sldMasterMk cId="973458795" sldId="2147483699"/>
        </pc:sldMasterMkLst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610921105" sldId="2147483688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1311184796" sldId="2147483689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1099251254" sldId="2147483690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550620285" sldId="2147483691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981841370" sldId="2147483692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433190331" sldId="2147483693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4225667862" sldId="2147483694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2632382582" sldId="2147483695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183750004" sldId="2147483696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32549913" sldId="2147483697"/>
          </pc:sldLayoutMkLst>
        </pc:sldLayoutChg>
        <pc:sldLayoutChg chg="add">
          <pc:chgData name="Mateusz Szysz" userId="e2b1578f713e947f" providerId="Windows Live" clId="Web-{6899BD2F-24CE-473B-BE5E-2ACBBBE86BDE}" dt="2022-01-16T17:27:10.680" v="70"/>
          <pc:sldLayoutMkLst>
            <pc:docMk/>
            <pc:sldMasterMk cId="973458795" sldId="2147483699"/>
            <pc:sldLayoutMk cId="2153958441" sldId="2147483698"/>
          </pc:sldLayoutMkLst>
        </pc:sldLayoutChg>
      </pc:sldMasterChg>
      <pc:sldMasterChg chg="add addSldLayout">
        <pc:chgData name="Mateusz Szysz" userId="e2b1578f713e947f" providerId="Windows Live" clId="Web-{6899BD2F-24CE-473B-BE5E-2ACBBBE86BDE}" dt="2022-01-16T17:23:11.051" v="69"/>
        <pc:sldMasterMkLst>
          <pc:docMk/>
          <pc:sldMasterMk cId="1449774029" sldId="2147483731"/>
        </pc:sldMasterMkLst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2024017588" sldId="2147483714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417402038" sldId="2147483715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414173972" sldId="2147483716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92326548" sldId="2147483717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230632055" sldId="2147483718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2420488393" sldId="2147483719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2891125728" sldId="2147483720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808544894" sldId="2147483721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89285170" sldId="2147483722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591453500" sldId="2147483723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008124909" sldId="2147483724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488412303" sldId="2147483725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410164739" sldId="2147483726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1599276122" sldId="2147483727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742443907" sldId="2147483728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871844683" sldId="2147483729"/>
          </pc:sldLayoutMkLst>
        </pc:sldLayoutChg>
        <pc:sldLayoutChg chg="add">
          <pc:chgData name="Mateusz Szysz" userId="e2b1578f713e947f" providerId="Windows Live" clId="Web-{6899BD2F-24CE-473B-BE5E-2ACBBBE86BDE}" dt="2022-01-16T17:23:11.051" v="69"/>
          <pc:sldLayoutMkLst>
            <pc:docMk/>
            <pc:sldMasterMk cId="1449774029" sldId="2147483731"/>
            <pc:sldLayoutMk cId="3332935034" sldId="2147483730"/>
          </pc:sldLayoutMkLst>
        </pc:sldLayoutChg>
      </pc:sldMasterChg>
    </pc:docChg>
  </pc:docChgLst>
  <pc:docChgLst>
    <pc:chgData name="Gość" providerId="Windows Live" clId="Web-{391791EB-71E7-4931-A843-7BCCAE7F100D}"/>
    <pc:docChg chg="addSld modSld sldOrd">
      <pc:chgData name="Gość" userId="" providerId="Windows Live" clId="Web-{391791EB-71E7-4931-A843-7BCCAE7F100D}" dt="2022-01-17T14:59:26.554" v="344" actId="20577"/>
      <pc:docMkLst>
        <pc:docMk/>
      </pc:docMkLst>
      <pc:sldChg chg="modSp">
        <pc:chgData name="Gość" userId="" providerId="Windows Live" clId="Web-{391791EB-71E7-4931-A843-7BCCAE7F100D}" dt="2022-01-17T14:45:02.550" v="331" actId="20577"/>
        <pc:sldMkLst>
          <pc:docMk/>
          <pc:sldMk cId="3433393450" sldId="258"/>
        </pc:sldMkLst>
        <pc:spChg chg="mod">
          <ac:chgData name="Gość" userId="" providerId="Windows Live" clId="Web-{391791EB-71E7-4931-A843-7BCCAE7F100D}" dt="2022-01-17T14:45:02.550" v="331" actId="20577"/>
          <ac:spMkLst>
            <pc:docMk/>
            <pc:sldMk cId="3433393450" sldId="258"/>
            <ac:spMk id="4" creationId="{E57B72BD-3BDA-49C7-B085-FD78877B1019}"/>
          </ac:spMkLst>
        </pc:spChg>
      </pc:sldChg>
      <pc:sldChg chg="ord">
        <pc:chgData name="Gość" userId="" providerId="Windows Live" clId="Web-{391791EB-71E7-4931-A843-7BCCAE7F100D}" dt="2022-01-17T14:41:57.092" v="329"/>
        <pc:sldMkLst>
          <pc:docMk/>
          <pc:sldMk cId="3305086937" sldId="259"/>
        </pc:sldMkLst>
      </pc:sldChg>
      <pc:sldChg chg="modSp">
        <pc:chgData name="Gość" userId="" providerId="Windows Live" clId="Web-{391791EB-71E7-4931-A843-7BCCAE7F100D}" dt="2022-01-17T14:26:22.117" v="38" actId="20577"/>
        <pc:sldMkLst>
          <pc:docMk/>
          <pc:sldMk cId="2040313315" sldId="261"/>
        </pc:sldMkLst>
        <pc:spChg chg="mod">
          <ac:chgData name="Gość" userId="" providerId="Windows Live" clId="Web-{391791EB-71E7-4931-A843-7BCCAE7F100D}" dt="2022-01-17T14:26:22.117" v="38" actId="20577"/>
          <ac:spMkLst>
            <pc:docMk/>
            <pc:sldMk cId="2040313315" sldId="261"/>
            <ac:spMk id="3" creationId="{9DCB0F98-67FE-4658-AF1E-0005B1854320}"/>
          </ac:spMkLst>
        </pc:spChg>
      </pc:sldChg>
      <pc:sldChg chg="modSp">
        <pc:chgData name="Gość" userId="" providerId="Windows Live" clId="Web-{391791EB-71E7-4931-A843-7BCCAE7F100D}" dt="2022-01-17T14:45:39.660" v="337" actId="20577"/>
        <pc:sldMkLst>
          <pc:docMk/>
          <pc:sldMk cId="4240960479" sldId="264"/>
        </pc:sldMkLst>
        <pc:spChg chg="mod">
          <ac:chgData name="Gość" userId="" providerId="Windows Live" clId="Web-{391791EB-71E7-4931-A843-7BCCAE7F100D}" dt="2022-01-17T14:45:39.660" v="337" actId="20577"/>
          <ac:spMkLst>
            <pc:docMk/>
            <pc:sldMk cId="4240960479" sldId="264"/>
            <ac:spMk id="2" creationId="{27F93FDD-DA33-4F96-977C-456D69768CFD}"/>
          </ac:spMkLst>
        </pc:spChg>
      </pc:sldChg>
      <pc:sldChg chg="modSp">
        <pc:chgData name="Gość" userId="" providerId="Windows Live" clId="Web-{391791EB-71E7-4931-A843-7BCCAE7F100D}" dt="2022-01-17T14:26:34.539" v="43" actId="20577"/>
        <pc:sldMkLst>
          <pc:docMk/>
          <pc:sldMk cId="218409175" sldId="265"/>
        </pc:sldMkLst>
        <pc:spChg chg="mod">
          <ac:chgData name="Gość" userId="" providerId="Windows Live" clId="Web-{391791EB-71E7-4931-A843-7BCCAE7F100D}" dt="2022-01-17T14:26:34.539" v="43" actId="20577"/>
          <ac:spMkLst>
            <pc:docMk/>
            <pc:sldMk cId="218409175" sldId="265"/>
            <ac:spMk id="3" creationId="{65B3A377-9892-43BE-AF88-EDD6ED1127B3}"/>
          </ac:spMkLst>
        </pc:spChg>
      </pc:sldChg>
      <pc:sldChg chg="modSp">
        <pc:chgData name="Gość" userId="" providerId="Windows Live" clId="Web-{391791EB-71E7-4931-A843-7BCCAE7F100D}" dt="2022-01-17T14:26:58.618" v="50" actId="20577"/>
        <pc:sldMkLst>
          <pc:docMk/>
          <pc:sldMk cId="4061926034" sldId="266"/>
        </pc:sldMkLst>
        <pc:spChg chg="mod">
          <ac:chgData name="Gość" userId="" providerId="Windows Live" clId="Web-{391791EB-71E7-4931-A843-7BCCAE7F100D}" dt="2022-01-17T14:26:58.618" v="50" actId="20577"/>
          <ac:spMkLst>
            <pc:docMk/>
            <pc:sldMk cId="4061926034" sldId="266"/>
            <ac:spMk id="3" creationId="{E3AF0CBC-7F32-4419-831B-138971600FB6}"/>
          </ac:spMkLst>
        </pc:spChg>
      </pc:sldChg>
      <pc:sldChg chg="modSp">
        <pc:chgData name="Gość" userId="" providerId="Windows Live" clId="Web-{391791EB-71E7-4931-A843-7BCCAE7F100D}" dt="2022-01-17T14:26:45.102" v="45" actId="20577"/>
        <pc:sldMkLst>
          <pc:docMk/>
          <pc:sldMk cId="3044547144" sldId="267"/>
        </pc:sldMkLst>
        <pc:spChg chg="mod">
          <ac:chgData name="Gość" userId="" providerId="Windows Live" clId="Web-{391791EB-71E7-4931-A843-7BCCAE7F100D}" dt="2022-01-17T14:26:45.102" v="45" actId="20577"/>
          <ac:spMkLst>
            <pc:docMk/>
            <pc:sldMk cId="3044547144" sldId="267"/>
            <ac:spMk id="3" creationId="{E5317ED1-87FA-42DA-B645-D587CB1C1D6F}"/>
          </ac:spMkLst>
        </pc:spChg>
      </pc:sldChg>
      <pc:sldChg chg="modSp">
        <pc:chgData name="Gość" userId="" providerId="Windows Live" clId="Web-{391791EB-71E7-4931-A843-7BCCAE7F100D}" dt="2022-01-17T14:26:50.383" v="47" actId="20577"/>
        <pc:sldMkLst>
          <pc:docMk/>
          <pc:sldMk cId="2501780553" sldId="268"/>
        </pc:sldMkLst>
        <pc:spChg chg="mod">
          <ac:chgData name="Gość" userId="" providerId="Windows Live" clId="Web-{391791EB-71E7-4931-A843-7BCCAE7F100D}" dt="2022-01-17T14:26:50.383" v="47" actId="20577"/>
          <ac:spMkLst>
            <pc:docMk/>
            <pc:sldMk cId="2501780553" sldId="268"/>
            <ac:spMk id="3" creationId="{647AA0A2-3921-4455-9F74-C0FA791AADBB}"/>
          </ac:spMkLst>
        </pc:spChg>
      </pc:sldChg>
      <pc:sldChg chg="modSp">
        <pc:chgData name="Gość" userId="" providerId="Windows Live" clId="Web-{391791EB-71E7-4931-A843-7BCCAE7F100D}" dt="2022-01-17T14:27:10.212" v="52" actId="20577"/>
        <pc:sldMkLst>
          <pc:docMk/>
          <pc:sldMk cId="1138910316" sldId="269"/>
        </pc:sldMkLst>
        <pc:spChg chg="mod">
          <ac:chgData name="Gość" userId="" providerId="Windows Live" clId="Web-{391791EB-71E7-4931-A843-7BCCAE7F100D}" dt="2022-01-17T14:27:10.212" v="52" actId="20577"/>
          <ac:spMkLst>
            <pc:docMk/>
            <pc:sldMk cId="1138910316" sldId="269"/>
            <ac:spMk id="3" creationId="{23963E81-CD61-49B4-979F-4CB9A0F69EEC}"/>
          </ac:spMkLst>
        </pc:spChg>
      </pc:sldChg>
      <pc:sldChg chg="modSp">
        <pc:chgData name="Gość" userId="" providerId="Windows Live" clId="Web-{391791EB-71E7-4931-A843-7BCCAE7F100D}" dt="2022-01-17T14:27:50.244" v="54" actId="20577"/>
        <pc:sldMkLst>
          <pc:docMk/>
          <pc:sldMk cId="1985425887" sldId="270"/>
        </pc:sldMkLst>
        <pc:spChg chg="mod">
          <ac:chgData name="Gość" userId="" providerId="Windows Live" clId="Web-{391791EB-71E7-4931-A843-7BCCAE7F100D}" dt="2022-01-17T14:27:50.244" v="54" actId="20577"/>
          <ac:spMkLst>
            <pc:docMk/>
            <pc:sldMk cId="1985425887" sldId="270"/>
            <ac:spMk id="3" creationId="{61012844-F2BB-4515-B2A9-2E35C06788B6}"/>
          </ac:spMkLst>
        </pc:spChg>
      </pc:sldChg>
      <pc:sldChg chg="addSp delSp modSp">
        <pc:chgData name="Gość" userId="" providerId="Windows Live" clId="Web-{391791EB-71E7-4931-A843-7BCCAE7F100D}" dt="2022-01-17T14:59:13.132" v="342" actId="20577"/>
        <pc:sldMkLst>
          <pc:docMk/>
          <pc:sldMk cId="405774194" sldId="271"/>
        </pc:sldMkLst>
        <pc:spChg chg="mod">
          <ac:chgData name="Gość" userId="" providerId="Windows Live" clId="Web-{391791EB-71E7-4931-A843-7BCCAE7F100D}" dt="2022-01-17T14:59:13.132" v="342" actId="20577"/>
          <ac:spMkLst>
            <pc:docMk/>
            <pc:sldMk cId="405774194" sldId="271"/>
            <ac:spMk id="3" creationId="{61012844-F2BB-4515-B2A9-2E35C06788B6}"/>
          </ac:spMkLst>
        </pc:spChg>
        <pc:spChg chg="add del">
          <ac:chgData name="Gość" userId="" providerId="Windows Live" clId="Web-{391791EB-71E7-4931-A843-7BCCAE7F100D}" dt="2022-01-17T14:59:01.007" v="339"/>
          <ac:spMkLst>
            <pc:docMk/>
            <pc:sldMk cId="405774194" sldId="271"/>
            <ac:spMk id="4" creationId="{06C3D8D7-F7E4-48E8-AA85-2332A7C5FAA4}"/>
          </ac:spMkLst>
        </pc:spChg>
      </pc:sldChg>
      <pc:sldChg chg="modSp new">
        <pc:chgData name="Gość" userId="" providerId="Windows Live" clId="Web-{391791EB-71E7-4931-A843-7BCCAE7F100D}" dt="2022-01-17T14:32:59.814" v="328" actId="20577"/>
        <pc:sldMkLst>
          <pc:docMk/>
          <pc:sldMk cId="3201442037" sldId="272"/>
        </pc:sldMkLst>
        <pc:spChg chg="mod">
          <ac:chgData name="Gość" userId="" providerId="Windows Live" clId="Web-{391791EB-71E7-4931-A843-7BCCAE7F100D}" dt="2022-01-17T14:28:34.870" v="66" actId="20577"/>
          <ac:spMkLst>
            <pc:docMk/>
            <pc:sldMk cId="3201442037" sldId="272"/>
            <ac:spMk id="2" creationId="{9454E04A-2037-454C-A90D-7CA678E90733}"/>
          </ac:spMkLst>
        </pc:spChg>
        <pc:spChg chg="mod">
          <ac:chgData name="Gość" userId="" providerId="Windows Live" clId="Web-{391791EB-71E7-4931-A843-7BCCAE7F100D}" dt="2022-01-17T14:32:59.814" v="328" actId="20577"/>
          <ac:spMkLst>
            <pc:docMk/>
            <pc:sldMk cId="3201442037" sldId="272"/>
            <ac:spMk id="3" creationId="{B3F8E734-BE86-4CF1-AC0E-B5FBB0D3FE7A}"/>
          </ac:spMkLst>
        </pc:spChg>
      </pc:sldChg>
      <pc:sldChg chg="modSp">
        <pc:chgData name="Gość" userId="" providerId="Windows Live" clId="Web-{391791EB-71E7-4931-A843-7BCCAE7F100D}" dt="2022-01-17T14:59:26.554" v="344" actId="20577"/>
        <pc:sldMkLst>
          <pc:docMk/>
          <pc:sldMk cId="1983767602" sldId="273"/>
        </pc:sldMkLst>
        <pc:spChg chg="mod">
          <ac:chgData name="Gość" userId="" providerId="Windows Live" clId="Web-{391791EB-71E7-4931-A843-7BCCAE7F100D}" dt="2022-01-17T14:59:26.554" v="344" actId="20577"/>
          <ac:spMkLst>
            <pc:docMk/>
            <pc:sldMk cId="1983767602" sldId="273"/>
            <ac:spMk id="3" creationId="{61012844-F2BB-4515-B2A9-2E35C06788B6}"/>
          </ac:spMkLst>
        </pc:spChg>
      </pc:sldChg>
    </pc:docChg>
  </pc:docChgLst>
  <pc:docChgLst>
    <pc:chgData name="Gość" providerId="Windows Live" clId="Web-{6FD7950E-03A3-4B3B-9996-8D923989F111}"/>
    <pc:docChg chg="addSld modSld">
      <pc:chgData name="Gość" userId="" providerId="Windows Live" clId="Web-{6FD7950E-03A3-4B3B-9996-8D923989F111}" dt="2022-01-17T14:36:52.212" v="591" actId="20577"/>
      <pc:docMkLst>
        <pc:docMk/>
      </pc:docMkLst>
      <pc:sldChg chg="modSp add replId">
        <pc:chgData name="Gość" userId="" providerId="Windows Live" clId="Web-{6FD7950E-03A3-4B3B-9996-8D923989F111}" dt="2022-01-17T14:34:06.020" v="352" actId="20577"/>
        <pc:sldMkLst>
          <pc:docMk/>
          <pc:sldMk cId="405774194" sldId="271"/>
        </pc:sldMkLst>
        <pc:spChg chg="mod">
          <ac:chgData name="Gość" userId="" providerId="Windows Live" clId="Web-{6FD7950E-03A3-4B3B-9996-8D923989F111}" dt="2022-01-17T14:27:07.696" v="12" actId="20577"/>
          <ac:spMkLst>
            <pc:docMk/>
            <pc:sldMk cId="405774194" sldId="271"/>
            <ac:spMk id="2" creationId="{EC32DD4C-D92F-412D-BF3B-564F3CBED3CE}"/>
          </ac:spMkLst>
        </pc:spChg>
        <pc:spChg chg="mod">
          <ac:chgData name="Gość" userId="" providerId="Windows Live" clId="Web-{6FD7950E-03A3-4B3B-9996-8D923989F111}" dt="2022-01-17T14:34:06.020" v="352" actId="20577"/>
          <ac:spMkLst>
            <pc:docMk/>
            <pc:sldMk cId="405774194" sldId="271"/>
            <ac:spMk id="3" creationId="{61012844-F2BB-4515-B2A9-2E35C06788B6}"/>
          </ac:spMkLst>
        </pc:spChg>
      </pc:sldChg>
      <pc:sldChg chg="modSp add replId">
        <pc:chgData name="Gość" userId="" providerId="Windows Live" clId="Web-{6FD7950E-03A3-4B3B-9996-8D923989F111}" dt="2022-01-17T14:36:52.212" v="591" actId="20577"/>
        <pc:sldMkLst>
          <pc:docMk/>
          <pc:sldMk cId="1983767602" sldId="273"/>
        </pc:sldMkLst>
        <pc:spChg chg="mod">
          <ac:chgData name="Gość" userId="" providerId="Windows Live" clId="Web-{6FD7950E-03A3-4B3B-9996-8D923989F111}" dt="2022-01-17T14:34:46.115" v="373" actId="20577"/>
          <ac:spMkLst>
            <pc:docMk/>
            <pc:sldMk cId="1983767602" sldId="273"/>
            <ac:spMk id="2" creationId="{EC32DD4C-D92F-412D-BF3B-564F3CBED3CE}"/>
          </ac:spMkLst>
        </pc:spChg>
        <pc:spChg chg="mod">
          <ac:chgData name="Gość" userId="" providerId="Windows Live" clId="Web-{6FD7950E-03A3-4B3B-9996-8D923989F111}" dt="2022-01-17T14:36:52.212" v="591" actId="20577"/>
          <ac:spMkLst>
            <pc:docMk/>
            <pc:sldMk cId="1983767602" sldId="273"/>
            <ac:spMk id="3" creationId="{61012844-F2BB-4515-B2A9-2E35C06788B6}"/>
          </ac:spMkLst>
        </pc:spChg>
      </pc:sldChg>
    </pc:docChg>
  </pc:docChgLst>
  <pc:docChgLst>
    <pc:chgData name="Mateusz Szysz" userId="e2b1578f713e947f" providerId="Windows Live" clId="Web-{DD014584-0FC4-4B16-8749-6052F996CB7E}"/>
    <pc:docChg chg="modSld">
      <pc:chgData name="Mateusz Szysz" userId="e2b1578f713e947f" providerId="Windows Live" clId="Web-{DD014584-0FC4-4B16-8749-6052F996CB7E}" dt="2022-01-17T18:41:23.803" v="3" actId="20577"/>
      <pc:docMkLst>
        <pc:docMk/>
      </pc:docMkLst>
      <pc:sldChg chg="modSp">
        <pc:chgData name="Mateusz Szysz" userId="e2b1578f713e947f" providerId="Windows Live" clId="Web-{DD014584-0FC4-4B16-8749-6052F996CB7E}" dt="2022-01-17T18:41:23.803" v="3" actId="20577"/>
        <pc:sldMkLst>
          <pc:docMk/>
          <pc:sldMk cId="2501780553" sldId="268"/>
        </pc:sldMkLst>
        <pc:spChg chg="mod">
          <ac:chgData name="Mateusz Szysz" userId="e2b1578f713e947f" providerId="Windows Live" clId="Web-{DD014584-0FC4-4B16-8749-6052F996CB7E}" dt="2022-01-17T18:41:23.803" v="3" actId="20577"/>
          <ac:spMkLst>
            <pc:docMk/>
            <pc:sldMk cId="2501780553" sldId="268"/>
            <ac:spMk id="3" creationId="{647AA0A2-3921-4455-9F74-C0FA791AADBB}"/>
          </ac:spMkLst>
        </pc:spChg>
      </pc:sldChg>
    </pc:docChg>
  </pc:docChgLst>
  <pc:docChgLst>
    <pc:chgData name="Gość" providerId="Windows Live" clId="Web-{EE4D8034-B7A0-4CA7-9C85-7D70A050C61E}"/>
    <pc:docChg chg="addSld modSld">
      <pc:chgData name="Gość" userId="" providerId="Windows Live" clId="Web-{EE4D8034-B7A0-4CA7-9C85-7D70A050C61E}" dt="2022-01-17T11:33:37.168" v="1225" actId="20577"/>
      <pc:docMkLst>
        <pc:docMk/>
      </pc:docMkLst>
      <pc:sldChg chg="modSp new">
        <pc:chgData name="Gość" userId="" providerId="Windows Live" clId="Web-{EE4D8034-B7A0-4CA7-9C85-7D70A050C61E}" dt="2022-01-17T11:16:06.409" v="296" actId="20577"/>
        <pc:sldMkLst>
          <pc:docMk/>
          <pc:sldMk cId="4061926034" sldId="266"/>
        </pc:sldMkLst>
        <pc:spChg chg="mod">
          <ac:chgData name="Gość" userId="" providerId="Windows Live" clId="Web-{EE4D8034-B7A0-4CA7-9C85-7D70A050C61E}" dt="2022-01-17T11:12:33.654" v="16" actId="20577"/>
          <ac:spMkLst>
            <pc:docMk/>
            <pc:sldMk cId="4061926034" sldId="266"/>
            <ac:spMk id="2" creationId="{F2A7FB18-08D6-46C7-B7DD-FE32FAE93288}"/>
          </ac:spMkLst>
        </pc:spChg>
        <pc:spChg chg="mod">
          <ac:chgData name="Gość" userId="" providerId="Windows Live" clId="Web-{EE4D8034-B7A0-4CA7-9C85-7D70A050C61E}" dt="2022-01-17T11:16:06.409" v="296" actId="20577"/>
          <ac:spMkLst>
            <pc:docMk/>
            <pc:sldMk cId="4061926034" sldId="266"/>
            <ac:spMk id="3" creationId="{E3AF0CBC-7F32-4419-831B-138971600FB6}"/>
          </ac:spMkLst>
        </pc:spChg>
      </pc:sldChg>
      <pc:sldChg chg="modSp new">
        <pc:chgData name="Gość" userId="" providerId="Windows Live" clId="Web-{EE4D8034-B7A0-4CA7-9C85-7D70A050C61E}" dt="2022-01-17T11:20:43.400" v="549" actId="20577"/>
        <pc:sldMkLst>
          <pc:docMk/>
          <pc:sldMk cId="3044547144" sldId="267"/>
        </pc:sldMkLst>
        <pc:spChg chg="mod">
          <ac:chgData name="Gość" userId="" providerId="Windows Live" clId="Web-{EE4D8034-B7A0-4CA7-9C85-7D70A050C61E}" dt="2022-01-17T11:19:12.132" v="452" actId="20577"/>
          <ac:spMkLst>
            <pc:docMk/>
            <pc:sldMk cId="3044547144" sldId="267"/>
            <ac:spMk id="2" creationId="{ECF9EEF0-7B5E-4B64-B45B-F2915FF2E8C1}"/>
          </ac:spMkLst>
        </pc:spChg>
        <pc:spChg chg="mod">
          <ac:chgData name="Gość" userId="" providerId="Windows Live" clId="Web-{EE4D8034-B7A0-4CA7-9C85-7D70A050C61E}" dt="2022-01-17T11:20:43.400" v="549" actId="20577"/>
          <ac:spMkLst>
            <pc:docMk/>
            <pc:sldMk cId="3044547144" sldId="267"/>
            <ac:spMk id="3" creationId="{E5317ED1-87FA-42DA-B645-D587CB1C1D6F}"/>
          </ac:spMkLst>
        </pc:spChg>
      </pc:sldChg>
      <pc:sldChg chg="modSp new">
        <pc:chgData name="Gość" userId="" providerId="Windows Live" clId="Web-{EE4D8034-B7A0-4CA7-9C85-7D70A050C61E}" dt="2022-01-17T11:24:00.045" v="707" actId="20577"/>
        <pc:sldMkLst>
          <pc:docMk/>
          <pc:sldMk cId="2501780553" sldId="268"/>
        </pc:sldMkLst>
        <pc:spChg chg="mod">
          <ac:chgData name="Gość" userId="" providerId="Windows Live" clId="Web-{EE4D8034-B7A0-4CA7-9C85-7D70A050C61E}" dt="2022-01-17T11:19:06.553" v="442" actId="20577"/>
          <ac:spMkLst>
            <pc:docMk/>
            <pc:sldMk cId="2501780553" sldId="268"/>
            <ac:spMk id="2" creationId="{C48B63BC-373D-40AF-B80B-4C5267DCA4EB}"/>
          </ac:spMkLst>
        </pc:spChg>
        <pc:spChg chg="mod">
          <ac:chgData name="Gość" userId="" providerId="Windows Live" clId="Web-{EE4D8034-B7A0-4CA7-9C85-7D70A050C61E}" dt="2022-01-17T11:24:00.045" v="707" actId="20577"/>
          <ac:spMkLst>
            <pc:docMk/>
            <pc:sldMk cId="2501780553" sldId="268"/>
            <ac:spMk id="3" creationId="{647AA0A2-3921-4455-9F74-C0FA791AADBB}"/>
          </ac:spMkLst>
        </pc:spChg>
      </pc:sldChg>
      <pc:sldChg chg="modSp new">
        <pc:chgData name="Gość" userId="" providerId="Windows Live" clId="Web-{EE4D8034-B7A0-4CA7-9C85-7D70A050C61E}" dt="2022-01-17T11:28:20.301" v="887" actId="20577"/>
        <pc:sldMkLst>
          <pc:docMk/>
          <pc:sldMk cId="1138910316" sldId="269"/>
        </pc:sldMkLst>
        <pc:spChg chg="mod">
          <ac:chgData name="Gość" userId="" providerId="Windows Live" clId="Web-{EE4D8034-B7A0-4CA7-9C85-7D70A050C61E}" dt="2022-01-17T11:25:56.657" v="718" actId="20577"/>
          <ac:spMkLst>
            <pc:docMk/>
            <pc:sldMk cId="1138910316" sldId="269"/>
            <ac:spMk id="2" creationId="{6CAF52EC-5212-42BC-A4B4-405038E50D49}"/>
          </ac:spMkLst>
        </pc:spChg>
        <pc:spChg chg="mod">
          <ac:chgData name="Gość" userId="" providerId="Windows Live" clId="Web-{EE4D8034-B7A0-4CA7-9C85-7D70A050C61E}" dt="2022-01-17T11:28:20.301" v="887" actId="20577"/>
          <ac:spMkLst>
            <pc:docMk/>
            <pc:sldMk cId="1138910316" sldId="269"/>
            <ac:spMk id="3" creationId="{23963E81-CD61-49B4-979F-4CB9A0F69EEC}"/>
          </ac:spMkLst>
        </pc:spChg>
      </pc:sldChg>
      <pc:sldChg chg="addSp delSp modSp new">
        <pc:chgData name="Gość" userId="" providerId="Windows Live" clId="Web-{EE4D8034-B7A0-4CA7-9C85-7D70A050C61E}" dt="2022-01-17T11:33:37.168" v="1225" actId="20577"/>
        <pc:sldMkLst>
          <pc:docMk/>
          <pc:sldMk cId="1985425887" sldId="270"/>
        </pc:sldMkLst>
        <pc:spChg chg="mod">
          <ac:chgData name="Gość" userId="" providerId="Windows Live" clId="Web-{EE4D8034-B7A0-4CA7-9C85-7D70A050C61E}" dt="2022-01-17T11:28:49.020" v="904" actId="20577"/>
          <ac:spMkLst>
            <pc:docMk/>
            <pc:sldMk cId="1985425887" sldId="270"/>
            <ac:spMk id="2" creationId="{EC32DD4C-D92F-412D-BF3B-564F3CBED3CE}"/>
          </ac:spMkLst>
        </pc:spChg>
        <pc:spChg chg="mod">
          <ac:chgData name="Gość" userId="" providerId="Windows Live" clId="Web-{EE4D8034-B7A0-4CA7-9C85-7D70A050C61E}" dt="2022-01-17T11:33:37.168" v="1225" actId="20577"/>
          <ac:spMkLst>
            <pc:docMk/>
            <pc:sldMk cId="1985425887" sldId="270"/>
            <ac:spMk id="3" creationId="{61012844-F2BB-4515-B2A9-2E35C06788B6}"/>
          </ac:spMkLst>
        </pc:spChg>
        <pc:spChg chg="add del">
          <ac:chgData name="Gość" userId="" providerId="Windows Live" clId="Web-{EE4D8034-B7A0-4CA7-9C85-7D70A050C61E}" dt="2022-01-17T11:29:46.709" v="939"/>
          <ac:spMkLst>
            <pc:docMk/>
            <pc:sldMk cId="1985425887" sldId="270"/>
            <ac:spMk id="4" creationId="{034BF709-28BF-4E69-A9E4-7712507A9F8F}"/>
          </ac:spMkLst>
        </pc:spChg>
      </pc:sldChg>
    </pc:docChg>
  </pc:docChgLst>
  <pc:docChgLst>
    <pc:chgData name="Gość" providerId="Windows Live" clId="Web-{608C496D-3042-4753-8533-D2F39671D0B8}"/>
    <pc:docChg chg="modSld">
      <pc:chgData name="Gość" userId="" providerId="Windows Live" clId="Web-{608C496D-3042-4753-8533-D2F39671D0B8}" dt="2022-01-17T12:16:23.708" v="13"/>
      <pc:docMkLst>
        <pc:docMk/>
      </pc:docMkLst>
      <pc:sldChg chg="addSp delSp modSp mod setClrOvrMap">
        <pc:chgData name="Gość" userId="" providerId="Windows Live" clId="Web-{608C496D-3042-4753-8533-D2F39671D0B8}" dt="2022-01-17T12:16:23.708" v="13"/>
        <pc:sldMkLst>
          <pc:docMk/>
          <pc:sldMk cId="3305086937" sldId="259"/>
        </pc:sldMkLst>
        <pc:spChg chg="mod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2" creationId="{8942A62F-6CBD-46CD-B64E-938C5F5F7C03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6" creationId="{E9751CB9-7B25-4EB8-9A6F-82F822549F12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7" creationId="{E1317383-CF3B-4B02-9512-BECBEF6362A4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10" creationId="{B1D4C7A0-6DF2-4F2D-A45D-F111582974C7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12" creationId="{DBF3943D-BCB6-4B31-809D-A005686483B4}"/>
          </ac:spMkLst>
        </pc:spChg>
        <pc:spChg chg="del">
          <ac:chgData name="Gość" userId="" providerId="Windows Live" clId="Web-{608C496D-3042-4753-8533-D2F39671D0B8}" dt="2022-01-17T12:11:01.434" v="4"/>
          <ac:spMkLst>
            <pc:docMk/>
            <pc:sldMk cId="3305086937" sldId="259"/>
            <ac:spMk id="14" creationId="{39373A6F-2E1F-4613-8E1D-D68057D29F31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16" creationId="{DD651B61-325E-4E73-8445-38B0DE8AAAB6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1" creationId="{B42E5253-D3AC-4AC2-B766-8B34F13C2F5E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3" creationId="{10AE8D57-436A-4073-9A75-15BB5949F8B4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5" creationId="{E2852671-8EB6-4EAF-8AF8-65CF3FD66456}"/>
          </ac:spMkLst>
        </pc:spChg>
        <pc:spChg chg="add del">
          <ac:chgData name="Gość" userId="" providerId="Windows Live" clId="Web-{608C496D-3042-4753-8533-D2F39671D0B8}" dt="2022-01-17T12:12:38.624" v="7"/>
          <ac:spMkLst>
            <pc:docMk/>
            <pc:sldMk cId="3305086937" sldId="259"/>
            <ac:spMk id="27" creationId="{26B4480E-B7FF-4481-890E-043A69AE6FE2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36" creationId="{DD651B61-325E-4E73-8445-38B0DE8AAAB6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38" creationId="{B42E5253-D3AC-4AC2-B766-8B34F13C2F5E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40" creationId="{10AE8D57-436A-4073-9A75-15BB5949F8B4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42" creationId="{E2852671-8EB6-4EAF-8AF8-65CF3FD66456}"/>
          </ac:spMkLst>
        </pc:spChg>
        <pc:spChg chg="add del">
          <ac:chgData name="Gość" userId="" providerId="Windows Live" clId="Web-{608C496D-3042-4753-8533-D2F39671D0B8}" dt="2022-01-17T12:14:43.377" v="10"/>
          <ac:spMkLst>
            <pc:docMk/>
            <pc:sldMk cId="3305086937" sldId="259"/>
            <ac:spMk id="44" creationId="{26B4480E-B7FF-4481-890E-043A69AE6FE2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3" creationId="{DD651B61-325E-4E73-8445-38B0DE8AAAB6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5" creationId="{B42E5253-D3AC-4AC2-B766-8B34F13C2F5E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7" creationId="{10AE8D57-436A-4073-9A75-15BB5949F8B4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59" creationId="{E2852671-8EB6-4EAF-8AF8-65CF3FD66456}"/>
          </ac:spMkLst>
        </pc:spChg>
        <pc:spChg chg="add del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61" creationId="{26B4480E-B7FF-4481-890E-043A69AE6FE2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0" creationId="{DD651B61-325E-4E73-8445-38B0DE8AAAB6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2" creationId="{B42E5253-D3AC-4AC2-B766-8B34F13C2F5E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4" creationId="{10AE8D57-436A-4073-9A75-15BB5949F8B4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6" creationId="{E2852671-8EB6-4EAF-8AF8-65CF3FD66456}"/>
          </ac:spMkLst>
        </pc:spChg>
        <pc:spChg chg="add">
          <ac:chgData name="Gość" userId="" providerId="Windows Live" clId="Web-{608C496D-3042-4753-8533-D2F39671D0B8}" dt="2022-01-17T12:16:23.708" v="13"/>
          <ac:spMkLst>
            <pc:docMk/>
            <pc:sldMk cId="3305086937" sldId="259"/>
            <ac:spMk id="78" creationId="{26B4480E-B7FF-4481-890E-043A69AE6FE2}"/>
          </ac:spMkLst>
        </pc:spChg>
        <pc:grpChg chg="add del">
          <ac:chgData name="Gość" userId="" providerId="Windows Live" clId="Web-{608C496D-3042-4753-8533-D2F39671D0B8}" dt="2022-01-17T12:12:38.624" v="7"/>
          <ac:grpSpMkLst>
            <pc:docMk/>
            <pc:sldMk cId="3305086937" sldId="259"/>
            <ac:grpSpMk id="29" creationId="{79394E1F-0B5F-497D-B2A6-8383A2A54834}"/>
          </ac:grpSpMkLst>
        </pc:grpChg>
        <pc:grpChg chg="add del">
          <ac:chgData name="Gość" userId="" providerId="Windows Live" clId="Web-{608C496D-3042-4753-8533-D2F39671D0B8}" dt="2022-01-17T12:14:43.377" v="10"/>
          <ac:grpSpMkLst>
            <pc:docMk/>
            <pc:sldMk cId="3305086937" sldId="259"/>
            <ac:grpSpMk id="46" creationId="{79394E1F-0B5F-497D-B2A6-8383A2A54834}"/>
          </ac:grpSpMkLst>
        </pc:grpChg>
        <pc:grpChg chg="add del">
          <ac:chgData name="Gość" userId="" providerId="Windows Live" clId="Web-{608C496D-3042-4753-8533-D2F39671D0B8}" dt="2022-01-17T12:16:23.708" v="13"/>
          <ac:grpSpMkLst>
            <pc:docMk/>
            <pc:sldMk cId="3305086937" sldId="259"/>
            <ac:grpSpMk id="63" creationId="{79394E1F-0B5F-497D-B2A6-8383A2A54834}"/>
          </ac:grpSpMkLst>
        </pc:grpChg>
        <pc:grpChg chg="add">
          <ac:chgData name="Gość" userId="" providerId="Windows Live" clId="Web-{608C496D-3042-4753-8533-D2F39671D0B8}" dt="2022-01-17T12:16:23.708" v="13"/>
          <ac:grpSpMkLst>
            <pc:docMk/>
            <pc:sldMk cId="3305086937" sldId="259"/>
            <ac:grpSpMk id="80" creationId="{79394E1F-0B5F-497D-B2A6-8383A2A54834}"/>
          </ac:grpSpMkLst>
        </pc:grpChg>
        <pc:picChg chg="add del mod">
          <ac:chgData name="Gość" userId="" providerId="Windows Live" clId="Web-{608C496D-3042-4753-8533-D2F39671D0B8}" dt="2022-01-17T12:12:33.296" v="5"/>
          <ac:picMkLst>
            <pc:docMk/>
            <pc:sldMk cId="3305086937" sldId="259"/>
            <ac:picMk id="3" creationId="{0E0808C8-35EE-450D-A7E2-5E6E74694E39}"/>
          </ac:picMkLst>
        </pc:picChg>
        <pc:picChg chg="del">
          <ac:chgData name="Gość" userId="" providerId="Windows Live" clId="Web-{608C496D-3042-4753-8533-D2F39671D0B8}" dt="2022-01-17T12:10:54.933" v="0"/>
          <ac:picMkLst>
            <pc:docMk/>
            <pc:sldMk cId="3305086937" sldId="259"/>
            <ac:picMk id="4" creationId="{291250EC-9AAC-43A7-8BBF-BE34FF2896F9}"/>
          </ac:picMkLst>
        </pc:picChg>
        <pc:picChg chg="add del mod">
          <ac:chgData name="Gość" userId="" providerId="Windows Live" clId="Web-{608C496D-3042-4753-8533-D2F39671D0B8}" dt="2022-01-17T12:14:37.362" v="8"/>
          <ac:picMkLst>
            <pc:docMk/>
            <pc:sldMk cId="3305086937" sldId="259"/>
            <ac:picMk id="5" creationId="{946E257C-9E95-4E9D-B484-AB9BCE156581}"/>
          </ac:picMkLst>
        </pc:picChg>
        <pc:picChg chg="add del mod">
          <ac:chgData name="Gość" userId="" providerId="Windows Live" clId="Web-{608C496D-3042-4753-8533-D2F39671D0B8}" dt="2022-01-17T12:16:19.974" v="11"/>
          <ac:picMkLst>
            <pc:docMk/>
            <pc:sldMk cId="3305086937" sldId="259"/>
            <ac:picMk id="8" creationId="{99828E76-37C2-4D5D-A68D-611F530EB9AA}"/>
          </ac:picMkLst>
        </pc:picChg>
        <pc:picChg chg="add mod">
          <ac:chgData name="Gość" userId="" providerId="Windows Live" clId="Web-{608C496D-3042-4753-8533-D2F39671D0B8}" dt="2022-01-17T12:16:23.708" v="13"/>
          <ac:picMkLst>
            <pc:docMk/>
            <pc:sldMk cId="3305086937" sldId="259"/>
            <ac:picMk id="9" creationId="{63416E14-F4C0-4B55-833F-09332CE27E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2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4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2374" y="1066800"/>
            <a:ext cx="6239239" cy="4724400"/>
          </a:xfrm>
        </p:spPr>
        <p:txBody>
          <a:bodyPr anchor="ctr">
            <a:normAutofit/>
          </a:bodyPr>
          <a:lstStyle/>
          <a:p>
            <a:pPr algn="r"/>
            <a:r>
              <a:rPr lang="pl-PL" sz="6600" dirty="0"/>
              <a:t> PREDICTING</a:t>
            </a:r>
            <a:br>
              <a:rPr lang="pl-PL" sz="6600" dirty="0"/>
            </a:br>
            <a:r>
              <a:rPr lang="pl-PL" sz="6600" dirty="0"/>
              <a:t>TRAM DELAYS BASED ON WEATHER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398957" y="1066800"/>
            <a:ext cx="3926932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pl-PL" sz="2800" dirty="0" err="1">
                <a:solidFill>
                  <a:srgbClr val="FFFFFF"/>
                </a:solidFill>
              </a:rPr>
              <a:t>LAUra</a:t>
            </a:r>
            <a:r>
              <a:rPr lang="pl-PL" sz="2800" dirty="0">
                <a:solidFill>
                  <a:srgbClr val="FFFFFF"/>
                </a:solidFill>
              </a:rPr>
              <a:t> bąkała</a:t>
            </a:r>
          </a:p>
          <a:p>
            <a:r>
              <a:rPr lang="pl-PL" sz="2800" dirty="0">
                <a:solidFill>
                  <a:srgbClr val="FFFFFF"/>
                </a:solidFill>
              </a:rPr>
              <a:t>Wojciech </a:t>
            </a:r>
            <a:r>
              <a:rPr lang="pl-PL" sz="2800" dirty="0" err="1">
                <a:solidFill>
                  <a:srgbClr val="FFFFFF"/>
                </a:solidFill>
              </a:rPr>
              <a:t>kretowicz</a:t>
            </a:r>
          </a:p>
          <a:p>
            <a:r>
              <a:rPr lang="pl-PL" sz="2800" dirty="0">
                <a:solidFill>
                  <a:srgbClr val="FFFFFF"/>
                </a:solidFill>
              </a:rPr>
              <a:t>Karol </a:t>
            </a:r>
            <a:r>
              <a:rPr lang="pl-PL" sz="2800" dirty="0" err="1">
                <a:solidFill>
                  <a:srgbClr val="FFFFFF"/>
                </a:solidFill>
              </a:rPr>
              <a:t>pysiak</a:t>
            </a:r>
          </a:p>
          <a:p>
            <a:r>
              <a:rPr lang="pl-PL" sz="2800" dirty="0">
                <a:solidFill>
                  <a:srgbClr val="FFFFFF"/>
                </a:solidFill>
              </a:rPr>
              <a:t>Mateusz </a:t>
            </a:r>
            <a:r>
              <a:rPr lang="pl-PL" sz="2800" dirty="0" err="1">
                <a:solidFill>
                  <a:srgbClr val="FFFFFF"/>
                </a:solidFill>
              </a:rPr>
              <a:t>szysz</a:t>
            </a:r>
            <a:endParaRPr lang="pl-PL" sz="28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39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F52EC-5212-42BC-A4B4-405038E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 </a:t>
            </a:r>
            <a:r>
              <a:rPr lang="pl-PL" dirty="0" err="1"/>
              <a:t>solution</a:t>
            </a:r>
            <a:r>
              <a:rPr lang="pl-PL" dirty="0"/>
              <a:t> for </a:t>
            </a:r>
            <a:r>
              <a:rPr lang="pl-PL" dirty="0" err="1"/>
              <a:t>timetables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963E81-CD61-49B4-979F-4CB9A0F6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dirty="0"/>
              <a:t>Time </a:t>
            </a:r>
            <a:r>
              <a:rPr lang="pl-PL" sz="2400" dirty="0" err="1"/>
              <a:t>table</a:t>
            </a:r>
            <a:r>
              <a:rPr lang="pl-PL" sz="2400" dirty="0"/>
              <a:t> data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downloaded</a:t>
            </a:r>
            <a:r>
              <a:rPr lang="pl-PL" sz="2400" dirty="0"/>
              <a:t> </a:t>
            </a:r>
            <a:r>
              <a:rPr lang="pl-PL" sz="2400" dirty="0" err="1"/>
              <a:t>once</a:t>
            </a:r>
            <a:r>
              <a:rPr lang="pl-PL" sz="2400" dirty="0"/>
              <a:t> a </a:t>
            </a:r>
            <a:r>
              <a:rPr lang="pl-PL" sz="2400" dirty="0" err="1"/>
              <a:t>day</a:t>
            </a:r>
            <a:r>
              <a:rPr lang="pl-PL" sz="2400" dirty="0"/>
              <a:t> (in a </a:t>
            </a:r>
            <a:r>
              <a:rPr lang="pl-PL" sz="2400" dirty="0" err="1"/>
              <a:t>middle</a:t>
            </a:r>
            <a:r>
              <a:rPr lang="pl-PL" sz="2400" dirty="0"/>
              <a:t> of a </a:t>
            </a:r>
            <a:r>
              <a:rPr lang="pl-PL" sz="2400" dirty="0" err="1"/>
              <a:t>night</a:t>
            </a:r>
            <a:r>
              <a:rPr lang="pl-PL" sz="2400" dirty="0"/>
              <a:t>)</a:t>
            </a:r>
          </a:p>
          <a:p>
            <a:pPr marL="305435" indent="-305435"/>
            <a:r>
              <a:rPr lang="pl-PL" sz="2400" dirty="0" err="1"/>
              <a:t>Next</a:t>
            </a:r>
            <a:r>
              <a:rPr lang="pl-PL" sz="2400" dirty="0"/>
              <a:t>, </a:t>
            </a:r>
            <a:r>
              <a:rPr lang="pl-PL" sz="2400" dirty="0" err="1"/>
              <a:t>this</a:t>
            </a:r>
            <a:r>
              <a:rPr lang="pl-PL" sz="2400" dirty="0"/>
              <a:t> data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put</a:t>
            </a:r>
            <a:r>
              <a:rPr lang="pl-PL" sz="2400" dirty="0"/>
              <a:t> to </a:t>
            </a:r>
            <a:r>
              <a:rPr lang="pl-PL" sz="2400" dirty="0" err="1"/>
              <a:t>HBase</a:t>
            </a:r>
            <a:r>
              <a:rPr lang="pl-PL" sz="2400" dirty="0"/>
              <a:t> and in </a:t>
            </a:r>
            <a:r>
              <a:rPr lang="pl-PL" sz="2400" dirty="0" err="1"/>
              <a:t>parallel</a:t>
            </a:r>
            <a:r>
              <a:rPr lang="pl-PL" sz="2400" dirty="0"/>
              <a:t> </a:t>
            </a:r>
            <a:r>
              <a:rPr lang="pl-PL" sz="2400" dirty="0" err="1"/>
              <a:t>saved</a:t>
            </a:r>
            <a:r>
              <a:rPr lang="pl-PL" sz="2400" dirty="0"/>
              <a:t> </a:t>
            </a:r>
            <a:r>
              <a:rPr lang="pl-PL" sz="2400" dirty="0" err="1"/>
              <a:t>temporarily</a:t>
            </a:r>
            <a:r>
              <a:rPr lang="pl-PL" sz="2400" dirty="0"/>
              <a:t> in </a:t>
            </a:r>
            <a:r>
              <a:rPr lang="pl-PL" sz="2400" dirty="0" err="1"/>
              <a:t>files</a:t>
            </a:r>
            <a:r>
              <a:rPr lang="pl-PL" sz="2400" dirty="0"/>
              <a:t> in </a:t>
            </a:r>
            <a:r>
              <a:rPr lang="pl-PL" sz="2400" dirty="0" err="1"/>
              <a:t>csv</a:t>
            </a:r>
            <a:r>
              <a:rPr lang="pl-PL" sz="2400" dirty="0"/>
              <a:t> format on a </a:t>
            </a:r>
            <a:r>
              <a:rPr lang="pl-PL" sz="2400" dirty="0" err="1"/>
              <a:t>disk</a:t>
            </a:r>
            <a:endParaRPr lang="pl-PL" sz="2400" dirty="0"/>
          </a:p>
          <a:p>
            <a:pPr marL="305435" indent="-305435"/>
            <a:r>
              <a:rPr lang="pl-PL" sz="2400" dirty="0"/>
              <a:t>The </a:t>
            </a:r>
            <a:r>
              <a:rPr lang="pl-PL" sz="2400" dirty="0" err="1"/>
              <a:t>temporary</a:t>
            </a:r>
            <a:r>
              <a:rPr lang="pl-PL" sz="2400" dirty="0"/>
              <a:t> </a:t>
            </a:r>
            <a:r>
              <a:rPr lang="pl-PL" sz="2400" dirty="0" err="1"/>
              <a:t>files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once</a:t>
            </a:r>
            <a:r>
              <a:rPr lang="pl-PL" sz="2400" dirty="0"/>
              <a:t> a </a:t>
            </a:r>
            <a:r>
              <a:rPr lang="pl-PL" sz="2400" dirty="0" err="1"/>
              <a:t>day</a:t>
            </a:r>
            <a:r>
              <a:rPr lang="pl-PL" sz="2400" dirty="0"/>
              <a:t> </a:t>
            </a:r>
            <a:r>
              <a:rPr lang="pl-PL" sz="2400" dirty="0" err="1"/>
              <a:t>read</a:t>
            </a:r>
            <a:r>
              <a:rPr lang="pl-PL" sz="2400" dirty="0"/>
              <a:t> by the </a:t>
            </a:r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script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extracts</a:t>
            </a:r>
            <a:r>
              <a:rPr lang="pl-PL" sz="2400" dirty="0"/>
              <a:t> the lines</a:t>
            </a:r>
          </a:p>
          <a:p>
            <a:pPr marL="305435" indent="-305435"/>
            <a:r>
              <a:rPr lang="pl-PL" sz="2400" dirty="0" err="1"/>
              <a:t>Extracted</a:t>
            </a:r>
            <a:r>
              <a:rPr lang="pl-PL" sz="2400" dirty="0"/>
              <a:t> lines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pushed</a:t>
            </a:r>
            <a:r>
              <a:rPr lang="pl-PL" sz="2400" dirty="0"/>
              <a:t> </a:t>
            </a:r>
            <a:r>
              <a:rPr lang="pl-PL" sz="2400" dirty="0" err="1"/>
              <a:t>then</a:t>
            </a:r>
            <a:r>
              <a:rPr lang="pl-PL" sz="2400" dirty="0"/>
              <a:t> to a </a:t>
            </a:r>
            <a:r>
              <a:rPr lang="pl-PL" sz="2400" dirty="0" err="1"/>
              <a:t>designated</a:t>
            </a:r>
            <a:r>
              <a:rPr lang="pl-PL" sz="2400" dirty="0"/>
              <a:t> </a:t>
            </a:r>
            <a:r>
              <a:rPr lang="pl-PL" sz="2400" dirty="0" err="1"/>
              <a:t>kafka</a:t>
            </a:r>
            <a:r>
              <a:rPr lang="pl-PL" sz="2400" dirty="0"/>
              <a:t> </a:t>
            </a:r>
            <a:r>
              <a:rPr lang="pl-PL" sz="2400" dirty="0" err="1"/>
              <a:t>topic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389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2DD4C-D92F-412D-BF3B-564F3CB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delays</a:t>
            </a:r>
            <a:r>
              <a:rPr lang="pl-PL" dirty="0"/>
              <a:t> </a:t>
            </a:r>
            <a:r>
              <a:rPr lang="pl-PL" dirty="0" err="1"/>
              <a:t>approximations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2844-F2BB-4515-B2A9-2E35C067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000" dirty="0" err="1"/>
              <a:t>Delays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to be </a:t>
            </a:r>
            <a:r>
              <a:rPr lang="pl-PL" sz="2000" dirty="0" err="1"/>
              <a:t>calculated</a:t>
            </a:r>
            <a:r>
              <a:rPr lang="pl-PL" sz="2000" dirty="0"/>
              <a:t> in a </a:t>
            </a:r>
            <a:r>
              <a:rPr lang="pl-PL" sz="2000" dirty="0" err="1"/>
              <a:t>continuous</a:t>
            </a:r>
            <a:r>
              <a:rPr lang="pl-PL" sz="2000" dirty="0"/>
              <a:t> </a:t>
            </a:r>
            <a:r>
              <a:rPr lang="pl-PL" sz="2000" dirty="0" err="1"/>
              <a:t>manner</a:t>
            </a:r>
            <a:r>
              <a:rPr lang="pl-PL" sz="2000" dirty="0"/>
              <a:t>, as part of a </a:t>
            </a:r>
            <a:r>
              <a:rPr lang="pl-PL" sz="2000" dirty="0" err="1"/>
              <a:t>stream</a:t>
            </a:r>
            <a:endParaRPr lang="pl-PL" sz="2000" dirty="0"/>
          </a:p>
          <a:p>
            <a:pPr marL="305435" indent="-305435"/>
            <a:r>
              <a:rPr lang="pl-PL" sz="2000" dirty="0" err="1"/>
              <a:t>Thus</a:t>
            </a:r>
            <a:r>
              <a:rPr lang="pl-PL" sz="2000" dirty="0"/>
              <a:t>, we </a:t>
            </a:r>
            <a:r>
              <a:rPr lang="pl-PL" sz="2000" dirty="0" err="1"/>
              <a:t>use</a:t>
            </a:r>
            <a:r>
              <a:rPr lang="pl-PL" sz="2000" dirty="0"/>
              <a:t> Spark to </a:t>
            </a:r>
            <a:r>
              <a:rPr lang="pl-PL" sz="2000" dirty="0" err="1"/>
              <a:t>enhance</a:t>
            </a:r>
            <a:r>
              <a:rPr lang="pl-PL" sz="2000" dirty="0"/>
              <a:t> the tram </a:t>
            </a:r>
            <a:r>
              <a:rPr lang="pl-PL" sz="2000" dirty="0" err="1"/>
              <a:t>position</a:t>
            </a:r>
            <a:r>
              <a:rPr lang="pl-PL" sz="2000" dirty="0"/>
              <a:t> </a:t>
            </a:r>
            <a:r>
              <a:rPr lang="pl-PL" sz="2000" dirty="0" err="1"/>
              <a:t>stream</a:t>
            </a:r>
            <a:endParaRPr lang="pl-PL" sz="2000" dirty="0"/>
          </a:p>
          <a:p>
            <a:pPr marL="305435" indent="-305435"/>
            <a:r>
              <a:rPr lang="pl-PL" sz="2000" dirty="0"/>
              <a:t>Spark </a:t>
            </a:r>
            <a:r>
              <a:rPr lang="pl-PL" sz="2000" dirty="0" err="1"/>
              <a:t>pulls</a:t>
            </a:r>
            <a:r>
              <a:rPr lang="pl-PL" sz="2000" dirty="0"/>
              <a:t> </a:t>
            </a:r>
            <a:r>
              <a:rPr lang="pl-PL" sz="2000" dirty="0" err="1"/>
              <a:t>timetable</a:t>
            </a:r>
            <a:r>
              <a:rPr lang="pl-PL" sz="2000" dirty="0"/>
              <a:t> data from </a:t>
            </a:r>
            <a:r>
              <a:rPr lang="pl-PL" sz="2000" dirty="0" err="1"/>
              <a:t>kafka</a:t>
            </a:r>
            <a:r>
              <a:rPr lang="pl-PL" sz="2000" dirty="0"/>
              <a:t> </a:t>
            </a:r>
            <a:r>
              <a:rPr lang="pl-PL" sz="2000" dirty="0" err="1"/>
              <a:t>topic</a:t>
            </a:r>
            <a:r>
              <a:rPr lang="pl-PL" sz="2000" dirty="0"/>
              <a:t> </a:t>
            </a:r>
            <a:r>
              <a:rPr lang="pl-PL" sz="2000" dirty="0" err="1"/>
              <a:t>once</a:t>
            </a:r>
            <a:r>
              <a:rPr lang="pl-PL" sz="2000" dirty="0"/>
              <a:t> a </a:t>
            </a:r>
            <a:r>
              <a:rPr lang="pl-PL" sz="2000" dirty="0" err="1"/>
              <a:t>day</a:t>
            </a:r>
            <a:r>
              <a:rPr lang="pl-PL" sz="2000" dirty="0"/>
              <a:t> in order to </a:t>
            </a:r>
            <a:r>
              <a:rPr lang="pl-PL" sz="2000" dirty="0" err="1"/>
              <a:t>have</a:t>
            </a:r>
            <a:r>
              <a:rPr lang="pl-PL" sz="2000" dirty="0"/>
              <a:t> the most </a:t>
            </a:r>
            <a:r>
              <a:rPr lang="pl-PL" sz="2000" dirty="0" err="1"/>
              <a:t>timely</a:t>
            </a:r>
            <a:r>
              <a:rPr lang="pl-PL" sz="2000" dirty="0"/>
              <a:t> data</a:t>
            </a:r>
          </a:p>
          <a:p>
            <a:pPr marL="305435" indent="-305435"/>
            <a:r>
              <a:rPr lang="pl-PL" sz="2000" dirty="0"/>
              <a:t>Spark </a:t>
            </a:r>
            <a:r>
              <a:rPr lang="pl-PL" sz="2000" dirty="0" err="1"/>
              <a:t>pulls</a:t>
            </a:r>
            <a:r>
              <a:rPr lang="pl-PL" sz="2000" dirty="0"/>
              <a:t> </a:t>
            </a:r>
            <a:r>
              <a:rPr lang="pl-PL" sz="2000" dirty="0" err="1"/>
              <a:t>stream</a:t>
            </a:r>
            <a:r>
              <a:rPr lang="pl-PL" sz="2000" dirty="0"/>
              <a:t> of tram </a:t>
            </a:r>
            <a:r>
              <a:rPr lang="pl-PL" sz="2000" dirty="0" err="1"/>
              <a:t>positions</a:t>
            </a:r>
            <a:r>
              <a:rPr lang="pl-PL" sz="2000" dirty="0"/>
              <a:t> from </a:t>
            </a:r>
            <a:r>
              <a:rPr lang="pl-PL" sz="2000" dirty="0" err="1"/>
              <a:t>kafka</a:t>
            </a:r>
            <a:r>
              <a:rPr lang="pl-PL" sz="2000" dirty="0"/>
              <a:t> </a:t>
            </a:r>
            <a:r>
              <a:rPr lang="pl-PL" sz="2000" dirty="0" err="1"/>
              <a:t>topic</a:t>
            </a:r>
            <a:endParaRPr lang="pl-PL" sz="2000" dirty="0"/>
          </a:p>
          <a:p>
            <a:pPr marL="305435" indent="-305435"/>
            <a:r>
              <a:rPr lang="pl-PL" sz="2000" dirty="0"/>
              <a:t>Both </a:t>
            </a:r>
            <a:r>
              <a:rPr lang="pl-PL" sz="2000" dirty="0" err="1"/>
              <a:t>objects</a:t>
            </a:r>
            <a:r>
              <a:rPr lang="pl-PL" sz="2000" dirty="0"/>
              <a:t>: </a:t>
            </a:r>
            <a:r>
              <a:rPr lang="pl-PL" sz="2000" dirty="0" err="1"/>
              <a:t>stream</a:t>
            </a:r>
            <a:r>
              <a:rPr lang="pl-PL" sz="2000" dirty="0"/>
              <a:t> and </a:t>
            </a:r>
            <a:r>
              <a:rPr lang="pl-PL" sz="2000" dirty="0" err="1"/>
              <a:t>static</a:t>
            </a:r>
            <a:r>
              <a:rPr lang="pl-PL" sz="2000" dirty="0"/>
              <a:t> </a:t>
            </a:r>
            <a:r>
              <a:rPr lang="pl-PL" sz="2000" dirty="0" err="1"/>
              <a:t>dataframe</a:t>
            </a:r>
            <a:r>
              <a:rPr lang="pl-PL" sz="2000" dirty="0"/>
              <a:t>,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then</a:t>
            </a:r>
            <a:r>
              <a:rPr lang="pl-PL" sz="2000" dirty="0"/>
              <a:t> </a:t>
            </a:r>
            <a:r>
              <a:rPr lang="pl-PL" sz="2000" dirty="0" err="1"/>
              <a:t>processed</a:t>
            </a:r>
            <a:r>
              <a:rPr lang="pl-PL" sz="2000" dirty="0"/>
              <a:t> </a:t>
            </a:r>
            <a:r>
              <a:rPr lang="pl-PL" sz="2000" dirty="0" err="1"/>
              <a:t>together</a:t>
            </a:r>
            <a:r>
              <a:rPr lang="pl-PL" sz="2000" dirty="0"/>
              <a:t> and a </a:t>
            </a:r>
            <a:r>
              <a:rPr lang="pl-PL" sz="2000" dirty="0" err="1"/>
              <a:t>new</a:t>
            </a:r>
            <a:r>
              <a:rPr lang="pl-PL" sz="2000" dirty="0"/>
              <a:t> </a:t>
            </a:r>
            <a:r>
              <a:rPr lang="pl-PL" sz="2000" dirty="0" err="1"/>
              <a:t>stream</a:t>
            </a:r>
            <a:r>
              <a:rPr lang="pl-PL" sz="2000" dirty="0"/>
              <a:t> with </a:t>
            </a:r>
            <a:r>
              <a:rPr lang="pl-PL" sz="2000" dirty="0" err="1"/>
              <a:t>delays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being</a:t>
            </a:r>
            <a:r>
              <a:rPr lang="pl-PL" sz="2000" dirty="0"/>
              <a:t> </a:t>
            </a:r>
            <a:r>
              <a:rPr lang="pl-PL" sz="2000" dirty="0" err="1"/>
              <a:t>pushed</a:t>
            </a:r>
            <a:r>
              <a:rPr lang="pl-PL" sz="2000" dirty="0"/>
              <a:t> to a </a:t>
            </a:r>
            <a:r>
              <a:rPr lang="pl-PL" sz="2000" dirty="0" err="1"/>
              <a:t>new</a:t>
            </a:r>
            <a:r>
              <a:rPr lang="pl-PL" sz="2000" dirty="0"/>
              <a:t> </a:t>
            </a:r>
            <a:r>
              <a:rPr lang="pl-PL" sz="2000" dirty="0" err="1"/>
              <a:t>kafka</a:t>
            </a:r>
            <a:r>
              <a:rPr lang="pl-PL" sz="2000" dirty="0"/>
              <a:t> </a:t>
            </a:r>
            <a:r>
              <a:rPr lang="pl-PL" sz="2000" dirty="0" err="1"/>
              <a:t>topic</a:t>
            </a:r>
            <a:r>
              <a:rPr lang="pl-PL" sz="2000" dirty="0"/>
              <a:t>:</a:t>
            </a:r>
          </a:p>
          <a:p>
            <a:pPr marL="629920" lvl="1" indent="-305435"/>
            <a:r>
              <a:rPr lang="pl-PL" sz="1800" dirty="0"/>
              <a:t>Data </a:t>
            </a:r>
            <a:r>
              <a:rPr lang="pl-PL" sz="1800" dirty="0" err="1"/>
              <a:t>transformation</a:t>
            </a:r>
            <a:r>
              <a:rPr lang="pl-PL" sz="1800" dirty="0"/>
              <a:t> </a:t>
            </a:r>
            <a:r>
              <a:rPr lang="pl-PL" sz="1800" dirty="0" err="1"/>
              <a:t>currently</a:t>
            </a:r>
            <a:r>
              <a:rPr lang="pl-PL" sz="1800" dirty="0"/>
              <a:t> </a:t>
            </a:r>
            <a:r>
              <a:rPr lang="pl-PL" sz="1800" dirty="0" err="1"/>
              <a:t>implemented</a:t>
            </a:r>
            <a:r>
              <a:rPr lang="pl-PL" sz="1800" dirty="0"/>
              <a:t> in </a:t>
            </a:r>
            <a:r>
              <a:rPr lang="pl-PL" sz="1800" dirty="0" err="1"/>
              <a:t>Python</a:t>
            </a:r>
            <a:r>
              <a:rPr lang="pl-PL" sz="1800" dirty="0"/>
              <a:t> and </a:t>
            </a:r>
            <a:r>
              <a:rPr lang="pl-PL" sz="1800" dirty="0" err="1"/>
              <a:t>batch</a:t>
            </a:r>
            <a:r>
              <a:rPr lang="pl-PL" sz="1800" dirty="0"/>
              <a:t> </a:t>
            </a:r>
            <a:r>
              <a:rPr lang="pl-PL" sz="1800" dirty="0" err="1"/>
              <a:t>processing</a:t>
            </a:r>
            <a:r>
              <a:rPr lang="pl-PL" sz="1800" dirty="0"/>
              <a:t>, </a:t>
            </a:r>
            <a:r>
              <a:rPr lang="pl-PL" sz="1800" dirty="0" err="1"/>
              <a:t>stream</a:t>
            </a:r>
            <a:r>
              <a:rPr lang="pl-PL" sz="1800" dirty="0"/>
              <a:t> </a:t>
            </a:r>
            <a:r>
              <a:rPr lang="pl-PL" sz="1800" dirty="0" err="1"/>
              <a:t>processing</a:t>
            </a:r>
            <a:r>
              <a:rPr lang="pl-PL" sz="1800" dirty="0"/>
              <a:t> </a:t>
            </a:r>
            <a:r>
              <a:rPr lang="pl-PL" sz="1800" dirty="0" err="1"/>
              <a:t>is</a:t>
            </a:r>
            <a:r>
              <a:rPr lang="pl-PL" sz="1800" dirty="0"/>
              <a:t> </a:t>
            </a:r>
            <a:r>
              <a:rPr lang="pl-PL" sz="1800" dirty="0" err="1"/>
              <a:t>still</a:t>
            </a:r>
            <a:r>
              <a:rPr lang="pl-PL" sz="1800" dirty="0"/>
              <a:t> </a:t>
            </a:r>
            <a:r>
              <a:rPr lang="pl-PL" sz="1800" dirty="0" err="1"/>
              <a:t>being</a:t>
            </a:r>
            <a:r>
              <a:rPr lang="pl-PL" sz="1800" dirty="0"/>
              <a:t> </a:t>
            </a:r>
            <a:r>
              <a:rPr lang="pl-PL" sz="1800" dirty="0" err="1"/>
              <a:t>developed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854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2DD4C-D92F-412D-BF3B-564F3CB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 </a:t>
            </a:r>
            <a:r>
              <a:rPr lang="pl-PL" dirty="0" err="1"/>
              <a:t>solution</a:t>
            </a:r>
            <a:r>
              <a:rPr lang="pl-PL" dirty="0"/>
              <a:t> for DELAYS MODEL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2844-F2BB-4515-B2A9-2E35C067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dirty="0"/>
              <a:t>Model </a:t>
            </a:r>
            <a:r>
              <a:rPr lang="pl-PL" sz="2400" dirty="0" err="1"/>
              <a:t>will</a:t>
            </a:r>
            <a:r>
              <a:rPr lang="pl-PL" sz="2400" dirty="0"/>
              <a:t> be </a:t>
            </a:r>
            <a:r>
              <a:rPr lang="pl-PL" sz="2400" dirty="0" err="1"/>
              <a:t>updated</a:t>
            </a:r>
            <a:r>
              <a:rPr lang="pl-PL" sz="2400" dirty="0"/>
              <a:t> </a:t>
            </a:r>
            <a:r>
              <a:rPr lang="pl-PL" sz="2400" dirty="0" err="1"/>
              <a:t>once</a:t>
            </a:r>
            <a:r>
              <a:rPr lang="pl-PL" sz="2400" dirty="0"/>
              <a:t> a </a:t>
            </a:r>
            <a:r>
              <a:rPr lang="pl-PL" sz="2400" dirty="0" err="1"/>
              <a:t>day</a:t>
            </a:r>
            <a:endParaRPr lang="pl-PL" sz="2400" dirty="0"/>
          </a:p>
          <a:p>
            <a:pPr marL="305435" indent="-305435"/>
            <a:r>
              <a:rPr lang="pl-PL" sz="2400" dirty="0" err="1"/>
              <a:t>Predictions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be </a:t>
            </a:r>
            <a:r>
              <a:rPr lang="pl-PL" sz="2400" dirty="0" err="1"/>
              <a:t>made</a:t>
            </a:r>
            <a:r>
              <a:rPr lang="pl-PL" sz="2400" dirty="0"/>
              <a:t> in the streaming </a:t>
            </a:r>
            <a:r>
              <a:rPr lang="pl-PL" sz="2400" dirty="0" err="1"/>
              <a:t>fashion</a:t>
            </a:r>
            <a:r>
              <a:rPr lang="pl-PL" sz="2400" dirty="0"/>
              <a:t>, </a:t>
            </a: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weather</a:t>
            </a:r>
            <a:r>
              <a:rPr lang="pl-PL" sz="2400" dirty="0"/>
              <a:t> data </a:t>
            </a:r>
            <a:r>
              <a:rPr lang="pl-PL" sz="2400" dirty="0" err="1"/>
              <a:t>arrives</a:t>
            </a:r>
            <a:endParaRPr lang="pl-PL" sz="2400" dirty="0"/>
          </a:p>
          <a:p>
            <a:pPr marL="305435" indent="-305435"/>
            <a:r>
              <a:rPr lang="pl-PL" sz="2400" dirty="0" err="1"/>
              <a:t>Every</a:t>
            </a:r>
            <a:r>
              <a:rPr lang="pl-PL" sz="2400" dirty="0"/>
              <a:t> </a:t>
            </a:r>
            <a:r>
              <a:rPr lang="pl-PL" sz="2400" dirty="0" err="1"/>
              <a:t>delay</a:t>
            </a:r>
            <a:r>
              <a:rPr lang="pl-PL" sz="2400" dirty="0"/>
              <a:t> </a:t>
            </a:r>
            <a:r>
              <a:rPr lang="pl-PL" sz="2400" dirty="0" err="1"/>
              <a:t>prediction</a:t>
            </a:r>
            <a:r>
              <a:rPr lang="pl-PL" sz="2400" dirty="0"/>
              <a:t> </a:t>
            </a:r>
            <a:r>
              <a:rPr lang="pl-PL" sz="2400" dirty="0" err="1"/>
              <a:t>will</a:t>
            </a:r>
            <a:r>
              <a:rPr lang="pl-PL" sz="2400" dirty="0"/>
              <a:t> be </a:t>
            </a:r>
            <a:r>
              <a:rPr lang="pl-PL" sz="2400" dirty="0" err="1"/>
              <a:t>streamed</a:t>
            </a:r>
            <a:r>
              <a:rPr lang="pl-PL" sz="2400" dirty="0"/>
              <a:t> to the </a:t>
            </a:r>
            <a:r>
              <a:rPr lang="pl-PL" sz="2400" dirty="0" err="1"/>
              <a:t>speed</a:t>
            </a:r>
            <a:r>
              <a:rPr lang="pl-PL" sz="2400" dirty="0"/>
              <a:t> </a:t>
            </a:r>
            <a:r>
              <a:rPr lang="pl-PL" sz="2400" dirty="0" err="1"/>
              <a:t>layer</a:t>
            </a:r>
            <a:endParaRPr lang="pl-PL" sz="2400" dirty="0"/>
          </a:p>
          <a:p>
            <a:pPr marL="305435" indent="-305435"/>
            <a:r>
              <a:rPr lang="pl-PL" sz="2400" dirty="0" err="1"/>
              <a:t>Possibly</a:t>
            </a:r>
            <a:r>
              <a:rPr lang="pl-PL" sz="2400" dirty="0"/>
              <a:t>, we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base</a:t>
            </a:r>
            <a:r>
              <a:rPr lang="pl-PL" sz="2400" dirty="0"/>
              <a:t> the model not </a:t>
            </a:r>
            <a:r>
              <a:rPr lang="pl-PL" sz="2400" dirty="0" err="1"/>
              <a:t>only</a:t>
            </a:r>
            <a:r>
              <a:rPr lang="pl-PL" sz="2400" dirty="0"/>
              <a:t> on </a:t>
            </a:r>
            <a:r>
              <a:rPr lang="pl-PL" sz="2400" dirty="0" err="1"/>
              <a:t>weather</a:t>
            </a:r>
            <a:r>
              <a:rPr lang="pl-PL" sz="2400" dirty="0"/>
              <a:t> data, but on </a:t>
            </a:r>
            <a:r>
              <a:rPr lang="pl-PL" sz="2400" dirty="0" err="1"/>
              <a:t>trams</a:t>
            </a:r>
            <a:r>
              <a:rPr lang="pl-PL" sz="2400" dirty="0"/>
              <a:t> data </a:t>
            </a:r>
            <a:r>
              <a:rPr lang="pl-PL" sz="2400" dirty="0" err="1"/>
              <a:t>either</a:t>
            </a:r>
            <a:r>
              <a:rPr lang="pl-PL" sz="2400" dirty="0"/>
              <a:t>. </a:t>
            </a:r>
            <a:r>
              <a:rPr lang="pl-PL" sz="2400" dirty="0" err="1"/>
              <a:t>Still</a:t>
            </a:r>
            <a:r>
              <a:rPr lang="pl-PL" sz="2400" dirty="0"/>
              <a:t>, </a:t>
            </a:r>
            <a:r>
              <a:rPr lang="pl-PL" sz="2400" dirty="0" err="1"/>
              <a:t>predictions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be in the streaming </a:t>
            </a:r>
            <a:r>
              <a:rPr lang="pl-PL" sz="2400" dirty="0" err="1"/>
              <a:t>fashion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577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2DD4C-D92F-412D-BF3B-564F3CBE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/>
              <a:t>ADDITIONAL WEATHER</a:t>
            </a:r>
            <a:r>
              <a:rPr lang="pl-PL" dirty="0"/>
              <a:t> DATA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2844-F2BB-4515-B2A9-2E35C067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dirty="0" err="1"/>
              <a:t>When</a:t>
            </a:r>
            <a:r>
              <a:rPr lang="pl-PL" sz="2400" dirty="0"/>
              <a:t> we </a:t>
            </a:r>
            <a:r>
              <a:rPr lang="pl-PL" sz="2400" dirty="0" err="1"/>
              <a:t>receive</a:t>
            </a:r>
            <a:r>
              <a:rPr lang="pl-PL" sz="2400" dirty="0"/>
              <a:t> the </a:t>
            </a:r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forecasts</a:t>
            </a:r>
            <a:r>
              <a:rPr lang="pl-PL" sz="2400" dirty="0"/>
              <a:t> we </a:t>
            </a:r>
            <a:r>
              <a:rPr lang="pl-PL" sz="2400" dirty="0" err="1"/>
              <a:t>push</a:t>
            </a:r>
            <a:r>
              <a:rPr lang="pl-PL" sz="2400" dirty="0"/>
              <a:t> the data to the </a:t>
            </a:r>
            <a:r>
              <a:rPr lang="pl-PL" sz="2400" dirty="0" err="1"/>
              <a:t>speed</a:t>
            </a:r>
            <a:r>
              <a:rPr lang="pl-PL" sz="2400" dirty="0"/>
              <a:t> </a:t>
            </a:r>
            <a:r>
              <a:rPr lang="pl-PL" sz="2400" dirty="0" err="1"/>
              <a:t>layer</a:t>
            </a:r>
            <a:r>
              <a:rPr lang="pl-PL" sz="2400" dirty="0"/>
              <a:t> for </a:t>
            </a:r>
            <a:r>
              <a:rPr lang="pl-PL" sz="2400" dirty="0" err="1"/>
              <a:t>users</a:t>
            </a:r>
            <a:r>
              <a:rPr lang="pl-PL" sz="2400" dirty="0"/>
              <a:t> to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up</a:t>
            </a:r>
            <a:endParaRPr lang="pl-PL" sz="2400" dirty="0"/>
          </a:p>
          <a:p>
            <a:pPr marL="305435" indent="-305435"/>
            <a:r>
              <a:rPr lang="pl-PL" sz="2400" dirty="0"/>
              <a:t>We </a:t>
            </a:r>
            <a:r>
              <a:rPr lang="pl-PL" sz="2400" dirty="0" err="1"/>
              <a:t>filter</a:t>
            </a:r>
            <a:r>
              <a:rPr lang="pl-PL" sz="2400" dirty="0"/>
              <a:t> </a:t>
            </a:r>
            <a:r>
              <a:rPr lang="pl-PL" sz="2400" dirty="0" err="1"/>
              <a:t>mainly</a:t>
            </a:r>
            <a:r>
              <a:rPr lang="pl-PL" sz="2400" dirty="0"/>
              <a:t> </a:t>
            </a:r>
            <a:r>
              <a:rPr lang="pl-PL" sz="2400" dirty="0" err="1"/>
              <a:t>unimportant</a:t>
            </a:r>
            <a:r>
              <a:rPr lang="pl-PL" sz="2400" dirty="0"/>
              <a:t> data</a:t>
            </a:r>
          </a:p>
          <a:p>
            <a:pPr marL="305435" indent="-305435"/>
            <a:r>
              <a:rPr lang="pl-PL" sz="2400" dirty="0" err="1"/>
              <a:t>Everything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done</a:t>
            </a:r>
            <a:r>
              <a:rPr lang="pl-PL" sz="2400" dirty="0"/>
              <a:t> in the streaming </a:t>
            </a:r>
            <a:r>
              <a:rPr lang="pl-PL" sz="2400" dirty="0" err="1"/>
              <a:t>fashion</a:t>
            </a:r>
            <a:endParaRPr lang="pl-PL" sz="2400" dirty="0"/>
          </a:p>
          <a:p>
            <a:pPr marL="305435" indent="-305435"/>
            <a:r>
              <a:rPr lang="pl-PL" sz="2400" dirty="0" err="1"/>
              <a:t>Transformed</a:t>
            </a:r>
            <a:r>
              <a:rPr lang="pl-PL" sz="2400" dirty="0"/>
              <a:t> data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stored</a:t>
            </a:r>
            <a:r>
              <a:rPr lang="pl-PL" sz="2400" dirty="0"/>
              <a:t> in the </a:t>
            </a:r>
            <a:r>
              <a:rPr lang="pl-PL" sz="2400" dirty="0" err="1"/>
              <a:t>sql</a:t>
            </a:r>
            <a:r>
              <a:rPr lang="pl-PL" sz="2400" dirty="0"/>
              <a:t> </a:t>
            </a:r>
            <a:r>
              <a:rPr lang="pl-PL" sz="2400" dirty="0" err="1"/>
              <a:t>database</a:t>
            </a:r>
            <a:r>
              <a:rPr lang="pl-PL" sz="2400" dirty="0"/>
              <a:t> </a:t>
            </a:r>
            <a:r>
              <a:rPr lang="pl-PL" sz="2400" dirty="0" err="1"/>
              <a:t>ready</a:t>
            </a:r>
            <a:r>
              <a:rPr lang="pl-PL" sz="2400" dirty="0"/>
              <a:t> to </a:t>
            </a:r>
            <a:r>
              <a:rPr lang="pl-PL" sz="2400" dirty="0" err="1"/>
              <a:t>analyse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98376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62FF955F-9AEB-4C85-8EB7-C0B3B2C4C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34" y="605475"/>
            <a:ext cx="11301984" cy="322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F93FDD-DA33-4F96-977C-456D6976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SPeed</a:t>
            </a:r>
            <a:r>
              <a:rPr lang="en-US" sz="4000" dirty="0">
                <a:solidFill>
                  <a:srgbClr val="FFFFFF"/>
                </a:solidFill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24096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45603FC-3147-4A62-9D34-F7CAA2757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686815-FCA4-4318-9070-B3948FA4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What will be added In the final milestone?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4B6DA4-7A01-42AC-803A-56E290BD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sz="2800" cap="all" dirty="0">
                <a:solidFill>
                  <a:srgbClr val="FFFFFF"/>
                </a:solidFill>
              </a:rPr>
              <a:t>Developing final model</a:t>
            </a:r>
          </a:p>
          <a:p>
            <a:pPr marL="305435" indent="-305435"/>
            <a:r>
              <a:rPr lang="en-US" sz="2800" cap="all" dirty="0">
                <a:solidFill>
                  <a:srgbClr val="FFFFFF"/>
                </a:solidFill>
              </a:rPr>
              <a:t>Dashboards with (let's hope) real time visualizations</a:t>
            </a:r>
            <a:endParaRPr lang="en-US"/>
          </a:p>
          <a:p>
            <a:pPr marL="305435" indent="-305435"/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821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6BD5F9-F862-4E2C-A7E7-7F4F4C70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33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4A2A57-0C0E-4AEF-8977-25704B43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Short recap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57B72BD-3BDA-49C7-B085-FD78877B1019}"/>
              </a:ext>
            </a:extLst>
          </p:cNvPr>
          <p:cNvSpPr txBox="1"/>
          <p:nvPr/>
        </p:nvSpPr>
        <p:spPr>
          <a:xfrm>
            <a:off x="4702629" y="1073231"/>
            <a:ext cx="6541841" cy="47115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rgbClr val="FFFFFF"/>
                </a:solidFill>
              </a:rPr>
              <a:t>The goal is to: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rgbClr val="FFFFFF"/>
                </a:solidFill>
              </a:rPr>
              <a:t> predict in a real-time Warsaw tram delays and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rgbClr val="FFFFFF"/>
                </a:solidFill>
              </a:rPr>
              <a:t>monitor them lively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rgbClr val="FFFFFF"/>
                </a:solidFill>
              </a:rPr>
              <a:t>The data sources are </a:t>
            </a:r>
            <a:r>
              <a:rPr lang="en-US" sz="2400" err="1">
                <a:solidFill>
                  <a:srgbClr val="FFFFFF"/>
                </a:solidFill>
              </a:rPr>
              <a:t>Warszawskie</a:t>
            </a:r>
            <a:r>
              <a:rPr lang="en-US" sz="2400" dirty="0">
                <a:solidFill>
                  <a:srgbClr val="FFFFFF"/>
                </a:solidFill>
              </a:rPr>
              <a:t> Dane (timetables and current position of trams) and </a:t>
            </a:r>
            <a:r>
              <a:rPr lang="en-US" sz="2400" err="1">
                <a:solidFill>
                  <a:srgbClr val="FFFFFF"/>
                </a:solidFill>
              </a:rPr>
              <a:t>OpenWeatherMap</a:t>
            </a:r>
            <a:r>
              <a:rPr lang="en-US" sz="2400" dirty="0">
                <a:solidFill>
                  <a:srgbClr val="FFFFFF"/>
                </a:solidFill>
              </a:rPr>
              <a:t> (weather prognoses)</a:t>
            </a:r>
          </a:p>
        </p:txBody>
      </p:sp>
    </p:spTree>
    <p:extLst>
      <p:ext uri="{BB962C8B-B14F-4D97-AF65-F5344CB8AC3E}">
        <p14:creationId xmlns:p14="http://schemas.microsoft.com/office/powerpoint/2010/main" val="343339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C70640-D16E-480C-B738-8423BD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Updates</a:t>
            </a:r>
            <a:r>
              <a:rPr lang="pl-PL" dirty="0"/>
              <a:t> to </a:t>
            </a:r>
            <a:r>
              <a:rPr lang="pl-PL" dirty="0" err="1"/>
              <a:t>milestone</a:t>
            </a:r>
            <a:r>
              <a:rPr lang="pl-PL" dirty="0"/>
              <a:t>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CB0F98-67FE-4658-AF1E-0005B185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dirty="0" err="1"/>
              <a:t>Adding</a:t>
            </a:r>
            <a:r>
              <a:rPr lang="pl-PL" dirty="0"/>
              <a:t> </a:t>
            </a:r>
            <a:r>
              <a:rPr lang="pl-PL" dirty="0" err="1"/>
              <a:t>Kafkas</a:t>
            </a:r>
          </a:p>
          <a:p>
            <a:pPr marL="305435" indent="-305435"/>
            <a:r>
              <a:rPr lang="pl-PL" dirty="0" err="1"/>
              <a:t>Improving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descriptions</a:t>
            </a:r>
            <a:endParaRPr lang="pl-PL" dirty="0"/>
          </a:p>
          <a:p>
            <a:pPr marL="305435" indent="-305435"/>
            <a:r>
              <a:rPr lang="pl-PL" dirty="0" err="1"/>
              <a:t>Redefining</a:t>
            </a:r>
            <a:r>
              <a:rPr lang="pl-PL" dirty="0"/>
              <a:t> the </a:t>
            </a:r>
            <a:r>
              <a:rPr lang="pl-PL" dirty="0" err="1"/>
              <a:t>goal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HBase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031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A904-AC7B-4450-9226-B8260DE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Developing </a:t>
            </a:r>
            <a:r>
              <a:rPr lang="pl-PL" dirty="0" err="1"/>
              <a:t>analYtical</a:t>
            </a:r>
            <a:r>
              <a:rPr lang="pl-PL" dirty="0"/>
              <a:t> module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B3A377-9892-43BE-AF88-EDD6ED11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dirty="0" err="1"/>
              <a:t>Extracting</a:t>
            </a:r>
            <a:r>
              <a:rPr lang="pl-PL" dirty="0"/>
              <a:t> tram </a:t>
            </a:r>
            <a:r>
              <a:rPr lang="pl-PL" dirty="0" err="1"/>
              <a:t>routes</a:t>
            </a:r>
            <a:r>
              <a:rPr lang="pl-PL" dirty="0"/>
              <a:t> from </a:t>
            </a:r>
            <a:r>
              <a:rPr lang="pl-PL" dirty="0" err="1"/>
              <a:t>timetables</a:t>
            </a:r>
            <a:endParaRPr lang="pl-PL" dirty="0"/>
          </a:p>
          <a:p>
            <a:pPr marL="305435" indent="-305435"/>
            <a:r>
              <a:rPr lang="pl-PL" dirty="0" err="1"/>
              <a:t>Calculating</a:t>
            </a:r>
            <a:r>
              <a:rPr lang="pl-PL" dirty="0"/>
              <a:t> tram </a:t>
            </a:r>
            <a:r>
              <a:rPr lang="pl-PL" dirty="0" err="1"/>
              <a:t>delays</a:t>
            </a:r>
            <a:endParaRPr lang="pl-PL"/>
          </a:p>
          <a:p>
            <a:pPr marL="305435" indent="-305435"/>
            <a:r>
              <a:rPr lang="pl-PL" dirty="0"/>
              <a:t>Developing </a:t>
            </a:r>
            <a:r>
              <a:rPr lang="pl-PL" dirty="0" err="1"/>
              <a:t>speed</a:t>
            </a:r>
            <a:r>
              <a:rPr lang="pl-PL" dirty="0"/>
              <a:t> </a:t>
            </a:r>
            <a:r>
              <a:rPr lang="pl-PL" dirty="0" err="1"/>
              <a:t>layer</a:t>
            </a:r>
          </a:p>
          <a:p>
            <a:pPr marL="305435" indent="-305435"/>
            <a:r>
              <a:rPr lang="pl-PL" dirty="0" err="1"/>
              <a:t>Explanatory</a:t>
            </a:r>
            <a:r>
              <a:rPr lang="pl-PL" dirty="0"/>
              <a:t> data </a:t>
            </a:r>
            <a:r>
              <a:rPr lang="pl-PL" dirty="0" err="1"/>
              <a:t>analysis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0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42A62F-6CBD-46CD-B64E-938C5F5F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9" name="Obraz 10">
            <a:extLst>
              <a:ext uri="{FF2B5EF4-FFF2-40B4-BE49-F238E27FC236}">
                <a16:creationId xmlns:a16="http://schemas.microsoft.com/office/drawing/2014/main" id="{63416E14-F4C0-4B55-833F-09332CE2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72" y="618067"/>
            <a:ext cx="6416226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54E04A-2037-454C-A90D-7CA678E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sources</a:t>
            </a:r>
            <a:r>
              <a:rPr lang="pl-PL" dirty="0"/>
              <a:t> - </a:t>
            </a:r>
            <a:r>
              <a:rPr lang="pl-PL" dirty="0" err="1"/>
              <a:t>recap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8E734-BE86-4CF1-AC0E-B5FBB0D3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pl-PL" sz="2400" dirty="0" err="1"/>
              <a:t>Timetables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rarely</a:t>
            </a:r>
            <a:r>
              <a:rPr lang="pl-PL" sz="2400" dirty="0"/>
              <a:t> </a:t>
            </a:r>
            <a:r>
              <a:rPr lang="pl-PL" sz="2400" dirty="0" err="1"/>
              <a:t>updates</a:t>
            </a:r>
            <a:r>
              <a:rPr lang="pl-PL" sz="2400" dirty="0"/>
              <a:t> and </a:t>
            </a:r>
            <a:r>
              <a:rPr lang="pl-PL" sz="2400" dirty="0" err="1"/>
              <a:t>contain</a:t>
            </a:r>
            <a:r>
              <a:rPr lang="pl-PL" sz="2400" dirty="0"/>
              <a:t> </a:t>
            </a:r>
            <a:r>
              <a:rPr lang="pl-PL" sz="2400" dirty="0" err="1"/>
              <a:t>static</a:t>
            </a:r>
            <a:r>
              <a:rPr lang="pl-PL" sz="2400" dirty="0"/>
              <a:t> </a:t>
            </a:r>
            <a:r>
              <a:rPr lang="pl-PL" sz="2400" dirty="0" err="1"/>
              <a:t>information</a:t>
            </a:r>
            <a:r>
              <a:rPr lang="pl-PL" sz="2400" dirty="0"/>
              <a:t> </a:t>
            </a:r>
            <a:r>
              <a:rPr lang="pl-PL" sz="2400" dirty="0" err="1"/>
              <a:t>describing</a:t>
            </a:r>
            <a:r>
              <a:rPr lang="pl-PL" sz="2400" dirty="0"/>
              <a:t> </a:t>
            </a:r>
            <a:r>
              <a:rPr lang="pl-PL" sz="2400" dirty="0" err="1"/>
              <a:t>how</a:t>
            </a:r>
            <a:r>
              <a:rPr lang="pl-PL" sz="2400" dirty="0"/>
              <a:t> the tram </a:t>
            </a:r>
            <a:r>
              <a:rPr lang="pl-PL" sz="2400" dirty="0" err="1"/>
              <a:t>traffic</a:t>
            </a:r>
            <a:r>
              <a:rPr lang="pl-PL" sz="2400" dirty="0"/>
              <a:t> </a:t>
            </a:r>
            <a:r>
              <a:rPr lang="pl-PL" sz="2400" dirty="0" err="1"/>
              <a:t>should</a:t>
            </a:r>
            <a:r>
              <a:rPr lang="pl-PL" sz="2400" dirty="0"/>
              <a:t>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like</a:t>
            </a:r>
            <a:endParaRPr lang="pl-PL" sz="2400" dirty="0"/>
          </a:p>
          <a:p>
            <a:pPr marL="305435" indent="-305435"/>
            <a:r>
              <a:rPr lang="pl-PL" sz="2400" dirty="0"/>
              <a:t>Tram </a:t>
            </a:r>
            <a:r>
              <a:rPr lang="pl-PL" sz="2400" err="1"/>
              <a:t>positions</a:t>
            </a:r>
            <a:r>
              <a:rPr lang="pl-PL" sz="2400" dirty="0"/>
              <a:t> in the API </a:t>
            </a:r>
            <a:r>
              <a:rPr lang="pl-PL" sz="2400" err="1"/>
              <a:t>are</a:t>
            </a:r>
            <a:r>
              <a:rPr lang="pl-PL" sz="2400" dirty="0"/>
              <a:t> </a:t>
            </a:r>
            <a:r>
              <a:rPr lang="pl-PL" sz="2400" err="1"/>
              <a:t>updated</a:t>
            </a:r>
            <a:r>
              <a:rPr lang="pl-PL" sz="2400" dirty="0"/>
              <a:t> </a:t>
            </a:r>
            <a:r>
              <a:rPr lang="pl-PL" sz="2400" err="1"/>
              <a:t>every</a:t>
            </a:r>
            <a:r>
              <a:rPr lang="pl-PL" sz="2400" dirty="0"/>
              <a:t> </a:t>
            </a:r>
            <a:r>
              <a:rPr lang="pl-PL" sz="2400" err="1"/>
              <a:t>few</a:t>
            </a:r>
            <a:r>
              <a:rPr lang="pl-PL" sz="2400" dirty="0"/>
              <a:t> </a:t>
            </a:r>
            <a:r>
              <a:rPr lang="pl-PL" sz="2400" err="1"/>
              <a:t>seconds</a:t>
            </a:r>
            <a:r>
              <a:rPr lang="pl-PL" sz="2400" dirty="0"/>
              <a:t>, </a:t>
            </a:r>
            <a:r>
              <a:rPr lang="pl-PL" sz="2400" err="1"/>
              <a:t>this</a:t>
            </a:r>
            <a:r>
              <a:rPr lang="pl-PL" sz="2400" dirty="0"/>
              <a:t> </a:t>
            </a:r>
            <a:r>
              <a:rPr lang="pl-PL" sz="2400" err="1"/>
              <a:t>includes</a:t>
            </a:r>
            <a:r>
              <a:rPr lang="pl-PL" sz="2400" dirty="0"/>
              <a:t>:</a:t>
            </a:r>
          </a:p>
          <a:p>
            <a:pPr marL="629920" lvl="1" indent="-305435"/>
            <a:r>
              <a:rPr lang="pl-PL" sz="2000" dirty="0" err="1"/>
              <a:t>longitude</a:t>
            </a:r>
            <a:r>
              <a:rPr lang="pl-PL" sz="2000" dirty="0"/>
              <a:t> and </a:t>
            </a:r>
            <a:r>
              <a:rPr lang="pl-PL" sz="2000" dirty="0" err="1"/>
              <a:t>latitude</a:t>
            </a:r>
            <a:endParaRPr lang="pl-PL" sz="2000" dirty="0"/>
          </a:p>
          <a:p>
            <a:pPr marL="629920" lvl="1" indent="-305435"/>
            <a:r>
              <a:rPr lang="pl-PL" sz="2000" dirty="0" err="1"/>
              <a:t>timestamp</a:t>
            </a:r>
          </a:p>
          <a:p>
            <a:pPr marL="629920" lvl="1" indent="-305435"/>
            <a:r>
              <a:rPr lang="pl-PL" sz="2000" dirty="0" err="1"/>
              <a:t>line</a:t>
            </a:r>
            <a:r>
              <a:rPr lang="pl-PL" sz="2000" dirty="0"/>
              <a:t>, </a:t>
            </a:r>
            <a:r>
              <a:rPr lang="pl-PL" sz="2000" dirty="0" err="1"/>
              <a:t>vehicle</a:t>
            </a:r>
            <a:r>
              <a:rPr lang="pl-PL" sz="2000" dirty="0"/>
              <a:t> </a:t>
            </a:r>
            <a:r>
              <a:rPr lang="pl-PL" sz="2000" dirty="0" err="1"/>
              <a:t>identifier</a:t>
            </a:r>
            <a:r>
              <a:rPr lang="pl-PL" sz="2000" dirty="0"/>
              <a:t> and </a:t>
            </a:r>
            <a:r>
              <a:rPr lang="pl-PL" sz="2000" dirty="0" err="1"/>
              <a:t>brigade</a:t>
            </a:r>
            <a:endParaRPr lang="pl-PL" sz="2000" dirty="0"/>
          </a:p>
          <a:p>
            <a:pPr marL="305435" indent="-305435"/>
            <a:r>
              <a:rPr lang="pl-PL" sz="2400" dirty="0" err="1"/>
              <a:t>Weather</a:t>
            </a:r>
            <a:r>
              <a:rPr lang="pl-PL" sz="2400" dirty="0"/>
              <a:t> data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updated</a:t>
            </a:r>
            <a:r>
              <a:rPr lang="pl-PL" sz="2400" dirty="0"/>
              <a:t> </a:t>
            </a:r>
            <a:r>
              <a:rPr lang="pl-PL" sz="2400" dirty="0" err="1"/>
              <a:t>every</a:t>
            </a:r>
            <a:r>
              <a:rPr lang="pl-PL" sz="2400" dirty="0"/>
              <a:t> 3 </a:t>
            </a:r>
            <a:r>
              <a:rPr lang="pl-PL" sz="2400" dirty="0" err="1"/>
              <a:t>hours</a:t>
            </a:r>
            <a:r>
              <a:rPr lang="pl-PL" sz="2400" dirty="0"/>
              <a:t> and </a:t>
            </a:r>
            <a:r>
              <a:rPr lang="pl-PL" sz="2400" dirty="0" err="1"/>
              <a:t>contains</a:t>
            </a:r>
            <a:r>
              <a:rPr lang="pl-PL" sz="2400" dirty="0"/>
              <a:t> </a:t>
            </a:r>
            <a:r>
              <a:rPr lang="pl-PL" sz="2400" dirty="0" err="1"/>
              <a:t>many</a:t>
            </a:r>
            <a:r>
              <a:rPr lang="pl-PL" sz="2400" dirty="0"/>
              <a:t> </a:t>
            </a:r>
            <a:r>
              <a:rPr lang="pl-PL" sz="2400" dirty="0" err="1"/>
              <a:t>parameters</a:t>
            </a:r>
            <a:r>
              <a:rPr lang="pl-PL" sz="2400" dirty="0"/>
              <a:t> </a:t>
            </a:r>
            <a:r>
              <a:rPr lang="pl-PL" sz="2400" dirty="0" err="1"/>
              <a:t>regarding</a:t>
            </a:r>
            <a:r>
              <a:rPr lang="pl-PL" sz="2400" dirty="0"/>
              <a:t> </a:t>
            </a:r>
            <a:r>
              <a:rPr lang="pl-PL" sz="2400" dirty="0" err="1"/>
              <a:t>weather</a:t>
            </a:r>
            <a:r>
              <a:rPr lang="pl-PL" sz="2400" dirty="0"/>
              <a:t> </a:t>
            </a:r>
            <a:r>
              <a:rPr lang="pl-PL" sz="2400" dirty="0" err="1"/>
              <a:t>condition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014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7FB18-08D6-46C7-B7DD-FE32FAE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Problems</a:t>
            </a:r>
            <a:r>
              <a:rPr lang="pl-PL" dirty="0"/>
              <a:t> with </a:t>
            </a:r>
            <a:r>
              <a:rPr lang="pl-PL" dirty="0" err="1"/>
              <a:t>Warsaw</a:t>
            </a:r>
            <a:r>
              <a:rPr lang="pl-PL" dirty="0"/>
              <a:t> Open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F0CBC-7F32-4419-831B-13897160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pl-PL" sz="2400" dirty="0"/>
              <a:t>Single </a:t>
            </a:r>
            <a:r>
              <a:rPr lang="pl-PL" sz="2400" err="1"/>
              <a:t>message</a:t>
            </a:r>
            <a:r>
              <a:rPr lang="pl-PL" sz="2400" dirty="0"/>
              <a:t> </a:t>
            </a:r>
            <a:r>
              <a:rPr lang="pl-PL" sz="2400" err="1"/>
              <a:t>about</a:t>
            </a:r>
            <a:r>
              <a:rPr lang="pl-PL" sz="2400" dirty="0"/>
              <a:t> tram </a:t>
            </a:r>
            <a:r>
              <a:rPr lang="pl-PL" sz="2400" err="1"/>
              <a:t>does</a:t>
            </a:r>
            <a:r>
              <a:rPr lang="pl-PL" sz="2400" dirty="0"/>
              <a:t> not </a:t>
            </a:r>
            <a:r>
              <a:rPr lang="pl-PL" sz="2400" err="1"/>
              <a:t>contain</a:t>
            </a:r>
            <a:r>
              <a:rPr lang="pl-PL" sz="2400" dirty="0"/>
              <a:t> </a:t>
            </a:r>
            <a:r>
              <a:rPr lang="pl-PL" sz="2400" err="1"/>
              <a:t>any</a:t>
            </a:r>
            <a:r>
              <a:rPr lang="pl-PL" sz="2400" dirty="0"/>
              <a:t> </a:t>
            </a:r>
            <a:r>
              <a:rPr lang="pl-PL" sz="2400" err="1"/>
              <a:t>information</a:t>
            </a:r>
            <a:r>
              <a:rPr lang="pl-PL" sz="2400" dirty="0"/>
              <a:t> </a:t>
            </a:r>
            <a:r>
              <a:rPr lang="pl-PL" sz="2400" err="1"/>
              <a:t>about</a:t>
            </a:r>
            <a:r>
              <a:rPr lang="pl-PL" sz="2400" dirty="0"/>
              <a:t> the </a:t>
            </a:r>
            <a:r>
              <a:rPr lang="pl-PL" sz="2400" err="1"/>
              <a:t>direction</a:t>
            </a:r>
            <a:r>
              <a:rPr lang="pl-PL" sz="2400" dirty="0"/>
              <a:t> nor </a:t>
            </a:r>
            <a:r>
              <a:rPr lang="pl-PL" sz="2400" err="1"/>
              <a:t>about</a:t>
            </a:r>
            <a:r>
              <a:rPr lang="pl-PL" sz="2400" dirty="0"/>
              <a:t> </a:t>
            </a:r>
            <a:r>
              <a:rPr lang="pl-PL" sz="2400" err="1"/>
              <a:t>previous</a:t>
            </a:r>
            <a:r>
              <a:rPr lang="pl-PL" sz="2400" dirty="0"/>
              <a:t>/</a:t>
            </a:r>
            <a:r>
              <a:rPr lang="pl-PL" sz="2400" err="1"/>
              <a:t>next</a:t>
            </a:r>
            <a:r>
              <a:rPr lang="pl-PL" sz="2400" dirty="0"/>
              <a:t> stop</a:t>
            </a:r>
          </a:p>
          <a:p>
            <a:pPr marL="305435" indent="-305435"/>
            <a:r>
              <a:rPr lang="pl-PL" sz="2400" dirty="0" err="1"/>
              <a:t>Timetable</a:t>
            </a:r>
            <a:r>
              <a:rPr lang="pl-PL" sz="2400" dirty="0"/>
              <a:t> </a:t>
            </a:r>
            <a:r>
              <a:rPr lang="pl-PL" sz="2400" dirty="0" err="1"/>
              <a:t>has</a:t>
            </a:r>
            <a:r>
              <a:rPr lang="pl-PL" sz="2400" dirty="0"/>
              <a:t> a </a:t>
            </a:r>
            <a:r>
              <a:rPr lang="pl-PL" sz="2400" dirty="0" err="1"/>
              <a:t>complex</a:t>
            </a:r>
            <a:r>
              <a:rPr lang="pl-PL" sz="2400" dirty="0"/>
              <a:t> </a:t>
            </a:r>
            <a:r>
              <a:rPr lang="pl-PL" sz="2400" dirty="0" err="1"/>
              <a:t>structure</a:t>
            </a:r>
            <a:r>
              <a:rPr lang="pl-PL" sz="2400" dirty="0"/>
              <a:t>:</a:t>
            </a:r>
          </a:p>
          <a:p>
            <a:pPr marL="629920" lvl="1" indent="-305435"/>
            <a:r>
              <a:rPr lang="pl-PL" sz="2000" dirty="0"/>
              <a:t>Bus </a:t>
            </a:r>
            <a:r>
              <a:rPr lang="pl-PL" sz="2000" err="1"/>
              <a:t>stops</a:t>
            </a:r>
            <a:r>
              <a:rPr lang="pl-PL" sz="2000" dirty="0"/>
              <a:t> </a:t>
            </a:r>
            <a:r>
              <a:rPr lang="pl-PL" sz="2000" err="1"/>
              <a:t>are</a:t>
            </a:r>
            <a:r>
              <a:rPr lang="pl-PL" sz="2000" dirty="0"/>
              <a:t> </a:t>
            </a:r>
            <a:r>
              <a:rPr lang="pl-PL" sz="2000" err="1"/>
              <a:t>grouped</a:t>
            </a:r>
            <a:r>
              <a:rPr lang="pl-PL" sz="2000" dirty="0"/>
              <a:t> by "</a:t>
            </a:r>
            <a:r>
              <a:rPr lang="pl-PL" sz="2000" err="1"/>
              <a:t>busstopId</a:t>
            </a:r>
            <a:r>
              <a:rPr lang="pl-PL" sz="2000" dirty="0"/>
              <a:t>"</a:t>
            </a:r>
          </a:p>
          <a:p>
            <a:pPr marL="629920" lvl="1" indent="-305435"/>
            <a:r>
              <a:rPr lang="pl-PL" sz="2000" err="1"/>
              <a:t>Particular</a:t>
            </a:r>
            <a:r>
              <a:rPr lang="pl-PL" sz="2000" dirty="0"/>
              <a:t> stop in </a:t>
            </a:r>
            <a:r>
              <a:rPr lang="pl-PL" sz="2000" err="1"/>
              <a:t>bus</a:t>
            </a:r>
            <a:r>
              <a:rPr lang="pl-PL" sz="2000" dirty="0"/>
              <a:t> </a:t>
            </a:r>
            <a:r>
              <a:rPr lang="pl-PL" sz="2000" err="1"/>
              <a:t>group</a:t>
            </a:r>
            <a:r>
              <a:rPr lang="pl-PL" sz="2000" dirty="0"/>
              <a:t> </a:t>
            </a:r>
            <a:r>
              <a:rPr lang="pl-PL" sz="2000" err="1"/>
              <a:t>is</a:t>
            </a:r>
            <a:r>
              <a:rPr lang="pl-PL" sz="2000" dirty="0"/>
              <a:t> </a:t>
            </a:r>
            <a:r>
              <a:rPr lang="pl-PL" sz="2000" err="1"/>
              <a:t>identified</a:t>
            </a:r>
            <a:r>
              <a:rPr lang="pl-PL" sz="2000" dirty="0"/>
              <a:t> by "</a:t>
            </a:r>
            <a:r>
              <a:rPr lang="pl-PL" sz="2000" err="1"/>
              <a:t>busstopNr</a:t>
            </a:r>
            <a:r>
              <a:rPr lang="pl-PL" sz="2000" dirty="0"/>
              <a:t>"</a:t>
            </a:r>
          </a:p>
          <a:p>
            <a:pPr marL="629920" lvl="1" indent="-305435"/>
            <a:r>
              <a:rPr lang="pl-PL" sz="2000" err="1"/>
              <a:t>Each</a:t>
            </a:r>
            <a:r>
              <a:rPr lang="pl-PL" sz="2000" dirty="0"/>
              <a:t> </a:t>
            </a:r>
            <a:r>
              <a:rPr lang="pl-PL" sz="2000" err="1"/>
              <a:t>bus</a:t>
            </a:r>
            <a:r>
              <a:rPr lang="pl-PL" sz="2000" dirty="0"/>
              <a:t> stop </a:t>
            </a:r>
            <a:r>
              <a:rPr lang="pl-PL" sz="2000" err="1"/>
              <a:t>group</a:t>
            </a:r>
            <a:r>
              <a:rPr lang="pl-PL" sz="2000" dirty="0"/>
              <a:t> </a:t>
            </a:r>
            <a:r>
              <a:rPr lang="pl-PL" sz="2000" err="1"/>
              <a:t>contains</a:t>
            </a:r>
            <a:r>
              <a:rPr lang="pl-PL" sz="2000" dirty="0"/>
              <a:t> 1 to 6 </a:t>
            </a:r>
            <a:r>
              <a:rPr lang="pl-PL" sz="2000" err="1"/>
              <a:t>different</a:t>
            </a:r>
            <a:r>
              <a:rPr lang="pl-PL" sz="2000" dirty="0"/>
              <a:t> </a:t>
            </a:r>
            <a:r>
              <a:rPr lang="pl-PL" sz="2000" err="1"/>
              <a:t>stops</a:t>
            </a:r>
            <a:endParaRPr lang="pl-PL" sz="2000"/>
          </a:p>
          <a:p>
            <a:pPr marL="629920" lvl="1" indent="-305435"/>
            <a:r>
              <a:rPr lang="pl-PL" sz="2000" dirty="0" err="1"/>
              <a:t>There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</a:t>
            </a:r>
            <a:r>
              <a:rPr lang="pl-PL" sz="2000" dirty="0" err="1"/>
              <a:t>direction</a:t>
            </a:r>
            <a:r>
              <a:rPr lang="pl-PL" sz="2000" dirty="0"/>
              <a:t> of </a:t>
            </a:r>
            <a:r>
              <a:rPr lang="pl-PL" sz="2000" dirty="0" err="1"/>
              <a:t>line</a:t>
            </a:r>
            <a:r>
              <a:rPr lang="pl-PL" sz="2000" dirty="0"/>
              <a:t> </a:t>
            </a:r>
            <a:r>
              <a:rPr lang="pl-PL" sz="2000" dirty="0" err="1"/>
              <a:t>except</a:t>
            </a:r>
            <a:r>
              <a:rPr lang="pl-PL" sz="2000" dirty="0"/>
              <a:t> for the </a:t>
            </a:r>
            <a:r>
              <a:rPr lang="pl-PL" sz="2000" dirty="0" err="1"/>
              <a:t>next</a:t>
            </a:r>
            <a:r>
              <a:rPr lang="pl-PL" sz="2000" dirty="0"/>
              <a:t> stop </a:t>
            </a:r>
            <a:r>
              <a:rPr lang="pl-PL" sz="2000" dirty="0" err="1"/>
              <a:t>name</a:t>
            </a:r>
            <a:r>
              <a:rPr lang="pl-PL" sz="2000" dirty="0"/>
              <a:t>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usefull</a:t>
            </a:r>
            <a:r>
              <a:rPr lang="pl-PL" sz="2000" dirty="0"/>
              <a:t> </a:t>
            </a: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compatible</a:t>
            </a:r>
            <a:r>
              <a:rPr lang="pl-PL" sz="2000" dirty="0"/>
              <a:t> with "</a:t>
            </a:r>
            <a:r>
              <a:rPr lang="pl-PL" sz="2000" dirty="0" err="1"/>
              <a:t>busstopId</a:t>
            </a:r>
            <a:r>
              <a:rPr lang="pl-PL" sz="2000" dirty="0"/>
              <a:t>" and "</a:t>
            </a:r>
            <a:r>
              <a:rPr lang="pl-PL" sz="2000" dirty="0" err="1"/>
              <a:t>busstopNr</a:t>
            </a:r>
            <a:r>
              <a:rPr lang="pl-PL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619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B63BC-373D-40AF-B80B-4C5267DC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Part I – </a:t>
            </a:r>
            <a:r>
              <a:rPr lang="pl-PL" dirty="0" err="1"/>
              <a:t>extracting</a:t>
            </a:r>
            <a:r>
              <a:rPr lang="pl-PL" dirty="0"/>
              <a:t> lines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7AA0A2-3921-4455-9F74-C0FA791A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dirty="0"/>
              <a:t>We sort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entries</a:t>
            </a:r>
            <a:r>
              <a:rPr lang="pl-PL" sz="2400" dirty="0"/>
              <a:t> by "</a:t>
            </a:r>
            <a:r>
              <a:rPr lang="pl-PL" sz="2400" dirty="0" err="1"/>
              <a:t>time</a:t>
            </a:r>
            <a:r>
              <a:rPr lang="pl-PL" sz="2400" dirty="0"/>
              <a:t>"</a:t>
            </a:r>
          </a:p>
          <a:p>
            <a:pPr marL="305435" indent="-305435"/>
            <a:r>
              <a:rPr lang="pl-PL" sz="2400" dirty="0"/>
              <a:t>We </a:t>
            </a:r>
            <a:r>
              <a:rPr lang="pl-PL" sz="2400" err="1"/>
              <a:t>group</a:t>
            </a:r>
            <a:r>
              <a:rPr lang="pl-PL" sz="2400" dirty="0"/>
              <a:t> </a:t>
            </a:r>
            <a:r>
              <a:rPr lang="pl-PL" sz="2400" err="1"/>
              <a:t>all</a:t>
            </a:r>
            <a:r>
              <a:rPr lang="pl-PL" sz="2400" dirty="0"/>
              <a:t> </a:t>
            </a:r>
            <a:r>
              <a:rPr lang="pl-PL" sz="2400" err="1"/>
              <a:t>entries</a:t>
            </a:r>
            <a:r>
              <a:rPr lang="pl-PL" sz="2400" dirty="0"/>
              <a:t> by "</a:t>
            </a:r>
            <a:r>
              <a:rPr lang="pl-PL" sz="2400" err="1"/>
              <a:t>line</a:t>
            </a:r>
            <a:r>
              <a:rPr lang="pl-PL" sz="2400" dirty="0"/>
              <a:t>", "</a:t>
            </a:r>
            <a:r>
              <a:rPr lang="pl-PL" sz="2400" err="1"/>
              <a:t>busstopId</a:t>
            </a:r>
            <a:r>
              <a:rPr lang="pl-PL" sz="2400" dirty="0"/>
              <a:t>", "</a:t>
            </a:r>
            <a:r>
              <a:rPr lang="pl-PL" sz="2400" err="1"/>
              <a:t>busstopNr</a:t>
            </a:r>
            <a:r>
              <a:rPr lang="pl-PL" sz="2400" dirty="0"/>
              <a:t>"</a:t>
            </a:r>
          </a:p>
          <a:p>
            <a:pPr marL="305435" indent="-305435"/>
            <a:r>
              <a:rPr lang="pl-PL" sz="2400" dirty="0"/>
              <a:t>For </a:t>
            </a:r>
            <a:r>
              <a:rPr lang="pl-PL" sz="2400" err="1"/>
              <a:t>each</a:t>
            </a:r>
            <a:r>
              <a:rPr lang="pl-PL" sz="2400" dirty="0"/>
              <a:t> </a:t>
            </a:r>
            <a:r>
              <a:rPr lang="pl-PL" sz="2400" err="1"/>
              <a:t>group</a:t>
            </a:r>
            <a:r>
              <a:rPr lang="pl-PL" sz="2400" dirty="0"/>
              <a:t> we </a:t>
            </a:r>
            <a:r>
              <a:rPr lang="pl-PL" sz="2400" err="1"/>
              <a:t>number</a:t>
            </a:r>
            <a:r>
              <a:rPr lang="pl-PL" sz="2400" dirty="0"/>
              <a:t> </a:t>
            </a:r>
            <a:r>
              <a:rPr lang="pl-PL" sz="2400" err="1"/>
              <a:t>consecutive</a:t>
            </a:r>
            <a:r>
              <a:rPr lang="pl-PL" sz="2400" dirty="0"/>
              <a:t> </a:t>
            </a:r>
            <a:r>
              <a:rPr lang="pl-PL" sz="2400" err="1"/>
              <a:t>entries</a:t>
            </a:r>
            <a:endParaRPr lang="pl-PL" sz="2400"/>
          </a:p>
          <a:p>
            <a:pPr marL="305435" indent="-305435"/>
            <a:r>
              <a:rPr lang="pl-PL" sz="2400" dirty="0" err="1"/>
              <a:t>Entries</a:t>
            </a:r>
            <a:r>
              <a:rPr lang="pl-PL" sz="2400" dirty="0"/>
              <a:t> </a:t>
            </a:r>
            <a:r>
              <a:rPr lang="pl-PL" sz="2400" dirty="0" err="1"/>
              <a:t>across</a:t>
            </a:r>
            <a:r>
              <a:rPr lang="pl-PL" sz="2400" dirty="0"/>
              <a:t> </a:t>
            </a:r>
            <a:r>
              <a:rPr lang="pl-PL" sz="2400" dirty="0" err="1"/>
              <a:t>different</a:t>
            </a:r>
            <a:r>
              <a:rPr lang="pl-PL" sz="2400" dirty="0"/>
              <a:t> </a:t>
            </a:r>
            <a:r>
              <a:rPr lang="pl-PL" sz="2400" dirty="0" err="1"/>
              <a:t>groups</a:t>
            </a:r>
            <a:r>
              <a:rPr lang="pl-PL" sz="2400" dirty="0"/>
              <a:t> with the same </a:t>
            </a:r>
            <a:r>
              <a:rPr lang="pl-PL" sz="2400" dirty="0" err="1"/>
              <a:t>number</a:t>
            </a:r>
            <a:r>
              <a:rPr lang="pl-PL" sz="2400" dirty="0"/>
              <a:t> </a:t>
            </a:r>
            <a:r>
              <a:rPr lang="pl-PL" sz="2400" dirty="0" err="1"/>
              <a:t>conststute</a:t>
            </a:r>
            <a:r>
              <a:rPr lang="pl-PL" sz="2400" dirty="0"/>
              <a:t> a single </a:t>
            </a:r>
            <a:r>
              <a:rPr lang="pl-PL" sz="2400" dirty="0" err="1"/>
              <a:t>line</a:t>
            </a:r>
            <a:r>
              <a:rPr lang="pl-PL" sz="2400" dirty="0"/>
              <a:t> in a single </a:t>
            </a:r>
            <a:r>
              <a:rPr lang="pl-PL" sz="2400" dirty="0" err="1"/>
              <a:t>direction</a:t>
            </a:r>
            <a:r>
              <a:rPr lang="pl-PL" sz="2400" dirty="0"/>
              <a:t> </a:t>
            </a:r>
            <a:r>
              <a:rPr lang="pl-PL" sz="2400" dirty="0" err="1"/>
              <a:t>preserving</a:t>
            </a:r>
            <a:r>
              <a:rPr lang="pl-PL" sz="2400" dirty="0"/>
              <a:t> </a:t>
            </a:r>
            <a:r>
              <a:rPr lang="pl-PL" sz="2400" dirty="0" err="1"/>
              <a:t>their</a:t>
            </a:r>
            <a:r>
              <a:rPr lang="pl-PL" sz="2400" dirty="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250178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F9EEF0-7B5E-4B64-B45B-F2915FF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part II – </a:t>
            </a:r>
            <a:r>
              <a:rPr lang="pl-PL" dirty="0" err="1"/>
              <a:t>approximation</a:t>
            </a:r>
            <a:r>
              <a:rPr lang="pl-PL" dirty="0"/>
              <a:t> of </a:t>
            </a:r>
            <a:r>
              <a:rPr lang="pl-PL" dirty="0" err="1"/>
              <a:t>delays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317ED1-87FA-42DA-B645-D587CB1C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-PL" sz="2400" dirty="0"/>
              <a:t>For </a:t>
            </a:r>
            <a:r>
              <a:rPr lang="pl-PL" sz="2400" err="1"/>
              <a:t>each</a:t>
            </a:r>
            <a:r>
              <a:rPr lang="pl-PL" sz="2400" dirty="0"/>
              <a:t> </a:t>
            </a:r>
            <a:r>
              <a:rPr lang="pl-PL" sz="2400" err="1"/>
              <a:t>message</a:t>
            </a:r>
            <a:r>
              <a:rPr lang="pl-PL" sz="2400" dirty="0"/>
              <a:t> </a:t>
            </a:r>
            <a:r>
              <a:rPr lang="pl-PL" sz="2400" err="1"/>
              <a:t>about</a:t>
            </a:r>
            <a:r>
              <a:rPr lang="pl-PL" sz="2400" dirty="0"/>
              <a:t> tram we </a:t>
            </a:r>
            <a:r>
              <a:rPr lang="pl-PL" sz="2400" err="1"/>
              <a:t>find</a:t>
            </a:r>
            <a:r>
              <a:rPr lang="pl-PL" sz="2400" dirty="0"/>
              <a:t> 4 </a:t>
            </a:r>
            <a:r>
              <a:rPr lang="pl-PL" sz="2400" err="1"/>
              <a:t>closest</a:t>
            </a:r>
            <a:r>
              <a:rPr lang="pl-PL" sz="2400" dirty="0"/>
              <a:t> </a:t>
            </a:r>
            <a:r>
              <a:rPr lang="pl-PL" sz="2400" err="1"/>
              <a:t>stops</a:t>
            </a:r>
            <a:r>
              <a:rPr lang="pl-PL" sz="2400" dirty="0"/>
              <a:t> (</a:t>
            </a:r>
            <a:r>
              <a:rPr lang="pl-PL" sz="2400" err="1"/>
              <a:t>these</a:t>
            </a:r>
            <a:r>
              <a:rPr lang="pl-PL" sz="2400" dirty="0"/>
              <a:t> </a:t>
            </a:r>
            <a:r>
              <a:rPr lang="pl-PL" sz="2400" err="1"/>
              <a:t>are</a:t>
            </a:r>
            <a:r>
              <a:rPr lang="pl-PL" sz="2400" dirty="0"/>
              <a:t> </a:t>
            </a:r>
            <a:r>
              <a:rPr lang="pl-PL" sz="2400" err="1"/>
              <a:t>grouped</a:t>
            </a:r>
            <a:r>
              <a:rPr lang="pl-PL" sz="2400" dirty="0"/>
              <a:t> in </a:t>
            </a:r>
            <a:r>
              <a:rPr lang="pl-PL" sz="2400" err="1"/>
              <a:t>two</a:t>
            </a:r>
            <a:r>
              <a:rPr lang="pl-PL" sz="2400" dirty="0"/>
              <a:t> </a:t>
            </a:r>
            <a:r>
              <a:rPr lang="pl-PL" sz="2400" err="1"/>
              <a:t>bus</a:t>
            </a:r>
            <a:r>
              <a:rPr lang="pl-PL" sz="2400" dirty="0"/>
              <a:t> stop </a:t>
            </a:r>
            <a:r>
              <a:rPr lang="pl-PL" sz="2400" err="1"/>
              <a:t>groups</a:t>
            </a:r>
            <a:r>
              <a:rPr lang="pl-PL" sz="2400" dirty="0"/>
              <a:t> </a:t>
            </a:r>
            <a:r>
              <a:rPr lang="pl-PL" sz="2400" err="1"/>
              <a:t>each</a:t>
            </a:r>
            <a:r>
              <a:rPr lang="pl-PL" sz="2400" dirty="0"/>
              <a:t> with </a:t>
            </a:r>
            <a:r>
              <a:rPr lang="pl-PL" sz="2400" err="1"/>
              <a:t>two</a:t>
            </a:r>
            <a:r>
              <a:rPr lang="pl-PL" sz="2400" dirty="0"/>
              <a:t> </a:t>
            </a:r>
            <a:r>
              <a:rPr lang="pl-PL" sz="2400" err="1"/>
              <a:t>actual</a:t>
            </a:r>
            <a:r>
              <a:rPr lang="pl-PL" sz="2400" dirty="0"/>
              <a:t> </a:t>
            </a:r>
            <a:r>
              <a:rPr lang="pl-PL" sz="2400" err="1"/>
              <a:t>stops</a:t>
            </a:r>
            <a:r>
              <a:rPr lang="pl-PL" sz="2400" dirty="0"/>
              <a:t>)</a:t>
            </a:r>
          </a:p>
          <a:p>
            <a:pPr marL="305435" indent="-305435"/>
            <a:r>
              <a:rPr lang="pl-PL" sz="2400" dirty="0"/>
              <a:t>For </a:t>
            </a:r>
            <a:r>
              <a:rPr lang="pl-PL" sz="2400" dirty="0" err="1"/>
              <a:t>these</a:t>
            </a:r>
            <a:r>
              <a:rPr lang="pl-PL" sz="2400" dirty="0"/>
              <a:t> 4 </a:t>
            </a:r>
            <a:r>
              <a:rPr lang="pl-PL" sz="2400" dirty="0" err="1"/>
              <a:t>stops</a:t>
            </a:r>
            <a:r>
              <a:rPr lang="pl-PL" sz="2400" dirty="0"/>
              <a:t> we </a:t>
            </a:r>
            <a:r>
              <a:rPr lang="pl-PL" sz="2400" dirty="0" err="1"/>
              <a:t>calculate</a:t>
            </a:r>
            <a:r>
              <a:rPr lang="pl-PL" sz="2400" dirty="0"/>
              <a:t> </a:t>
            </a:r>
            <a:r>
              <a:rPr lang="pl-PL" sz="2400" dirty="0" err="1"/>
              <a:t>time</a:t>
            </a:r>
            <a:r>
              <a:rPr lang="pl-PL" sz="2400" dirty="0"/>
              <a:t> </a:t>
            </a:r>
            <a:r>
              <a:rPr lang="pl-PL" sz="2400" dirty="0" err="1"/>
              <a:t>discrepancies</a:t>
            </a:r>
            <a:r>
              <a:rPr lang="pl-PL" sz="2400" dirty="0"/>
              <a:t> and we </a:t>
            </a:r>
            <a:r>
              <a:rPr lang="pl-PL" sz="2400" dirty="0" err="1"/>
              <a:t>find</a:t>
            </a:r>
            <a:r>
              <a:rPr lang="pl-PL" sz="2400" dirty="0"/>
              <a:t> </a:t>
            </a:r>
            <a:r>
              <a:rPr lang="pl-PL" sz="2400" dirty="0" err="1"/>
              <a:t>iteration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achieves</a:t>
            </a:r>
            <a:r>
              <a:rPr lang="pl-PL" sz="2400" dirty="0"/>
              <a:t> minimum </a:t>
            </a:r>
            <a:r>
              <a:rPr lang="pl-PL" sz="2400" dirty="0" err="1"/>
              <a:t>absolute</a:t>
            </a:r>
            <a:r>
              <a:rPr lang="pl-PL" sz="2400" dirty="0"/>
              <a:t> </a:t>
            </a:r>
            <a:r>
              <a:rPr lang="pl-PL" sz="2400" dirty="0" err="1"/>
              <a:t>time</a:t>
            </a:r>
            <a:r>
              <a:rPr lang="pl-PL" sz="2400" dirty="0"/>
              <a:t> </a:t>
            </a:r>
            <a:r>
              <a:rPr lang="pl-PL" sz="2400" dirty="0" err="1"/>
              <a:t>discrepancy</a:t>
            </a:r>
            <a:endParaRPr lang="pl-PL" sz="2400" dirty="0"/>
          </a:p>
          <a:p>
            <a:pPr marL="305435" indent="-305435"/>
            <a:r>
              <a:rPr lang="pl-PL" sz="2400" dirty="0"/>
              <a:t>For </a:t>
            </a:r>
            <a:r>
              <a:rPr lang="pl-PL" sz="2400" err="1"/>
              <a:t>these</a:t>
            </a:r>
            <a:r>
              <a:rPr lang="pl-PL" sz="2400" dirty="0"/>
              <a:t> 4 </a:t>
            </a:r>
            <a:r>
              <a:rPr lang="pl-PL" sz="2400" err="1"/>
              <a:t>stops</a:t>
            </a:r>
            <a:r>
              <a:rPr lang="pl-PL" sz="2400" dirty="0"/>
              <a:t> </a:t>
            </a:r>
            <a:r>
              <a:rPr lang="pl-PL" sz="2400" err="1"/>
              <a:t>within</a:t>
            </a:r>
            <a:r>
              <a:rPr lang="pl-PL" sz="2400" dirty="0"/>
              <a:t> </a:t>
            </a:r>
            <a:r>
              <a:rPr lang="pl-PL" sz="2400" err="1"/>
              <a:t>best</a:t>
            </a:r>
            <a:r>
              <a:rPr lang="pl-PL" sz="2400" dirty="0"/>
              <a:t> </a:t>
            </a:r>
            <a:r>
              <a:rPr lang="pl-PL" sz="2400" err="1"/>
              <a:t>iteration</a:t>
            </a:r>
            <a:r>
              <a:rPr lang="pl-PL" sz="2400" dirty="0"/>
              <a:t> we </a:t>
            </a:r>
            <a:r>
              <a:rPr lang="pl-PL" sz="2400" err="1"/>
              <a:t>select</a:t>
            </a:r>
            <a:r>
              <a:rPr lang="pl-PL" sz="2400" dirty="0"/>
              <a:t> 2 </a:t>
            </a:r>
            <a:r>
              <a:rPr lang="pl-PL" sz="2400" err="1"/>
              <a:t>stops</a:t>
            </a:r>
            <a:r>
              <a:rPr lang="pl-PL" sz="2400" dirty="0"/>
              <a:t> with minimum </a:t>
            </a:r>
            <a:r>
              <a:rPr lang="pl-PL" sz="2400" err="1"/>
              <a:t>absolute</a:t>
            </a:r>
            <a:r>
              <a:rPr lang="pl-PL" sz="2400" dirty="0"/>
              <a:t> </a:t>
            </a:r>
            <a:r>
              <a:rPr lang="pl-PL" sz="2400" err="1"/>
              <a:t>time</a:t>
            </a:r>
            <a:r>
              <a:rPr lang="pl-PL" sz="2400" dirty="0"/>
              <a:t> </a:t>
            </a:r>
            <a:r>
              <a:rPr lang="pl-PL" sz="2400" err="1"/>
              <a:t>discrepancy</a:t>
            </a:r>
            <a:r>
              <a:rPr lang="pl-PL" sz="2400" dirty="0"/>
              <a:t> and we </a:t>
            </a:r>
            <a:r>
              <a:rPr lang="pl-PL" sz="2400" err="1"/>
              <a:t>calculate</a:t>
            </a:r>
            <a:r>
              <a:rPr lang="pl-PL" sz="2400" dirty="0"/>
              <a:t> </a:t>
            </a:r>
            <a:r>
              <a:rPr lang="pl-PL" sz="2400" err="1"/>
              <a:t>an</a:t>
            </a:r>
            <a:r>
              <a:rPr lang="pl-PL" sz="2400" dirty="0"/>
              <a:t> </a:t>
            </a:r>
            <a:r>
              <a:rPr lang="pl-PL" sz="2400" err="1"/>
              <a:t>average</a:t>
            </a:r>
            <a:r>
              <a:rPr lang="pl-PL" sz="2400" dirty="0"/>
              <a:t> of </a:t>
            </a:r>
            <a:r>
              <a:rPr lang="pl-PL" sz="2400" err="1"/>
              <a:t>delays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0445471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DividendVTI</vt:lpstr>
      <vt:lpstr> PREDICTING TRAM DELAYS BASED ON WEATHER</vt:lpstr>
      <vt:lpstr>Short recap</vt:lpstr>
      <vt:lpstr>Updates to milestone 2</vt:lpstr>
      <vt:lpstr>Developing analYtical module</vt:lpstr>
      <vt:lpstr>Architecture</vt:lpstr>
      <vt:lpstr>Data sources - recap</vt:lpstr>
      <vt:lpstr>Problems with Warsaw Open Data</vt:lpstr>
      <vt:lpstr>Our solution Part I – extracting lines</vt:lpstr>
      <vt:lpstr>Our solution part II – approximation of delays</vt:lpstr>
      <vt:lpstr>Architecture solution for timetables</vt:lpstr>
      <vt:lpstr>Architecture solution for delays approximations</vt:lpstr>
      <vt:lpstr>Architecture solution for DELAYS MODEL</vt:lpstr>
      <vt:lpstr>Architecture solution for ADDITIONAL WEATHER DATA</vt:lpstr>
      <vt:lpstr>SPeed LAYER</vt:lpstr>
      <vt:lpstr>Prezentacja programu PowerPoint</vt:lpstr>
      <vt:lpstr>What will be added In the final milestone?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364</cp:revision>
  <dcterms:created xsi:type="dcterms:W3CDTF">2022-01-16T17:21:00Z</dcterms:created>
  <dcterms:modified xsi:type="dcterms:W3CDTF">2022-01-17T18:41:26Z</dcterms:modified>
</cp:coreProperties>
</file>