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72" r:id="rId4"/>
    <p:sldId id="261" r:id="rId5"/>
    <p:sldId id="259" r:id="rId6"/>
    <p:sldId id="266" r:id="rId7"/>
    <p:sldId id="268" r:id="rId8"/>
    <p:sldId id="267" r:id="rId9"/>
    <p:sldId id="282" r:id="rId10"/>
    <p:sldId id="279" r:id="rId11"/>
    <p:sldId id="270" r:id="rId12"/>
    <p:sldId id="271" r:id="rId13"/>
    <p:sldId id="273" r:id="rId14"/>
    <p:sldId id="264" r:id="rId15"/>
    <p:sldId id="281" r:id="rId16"/>
    <p:sldId id="280" r:id="rId17"/>
    <p:sldId id="263" r:id="rId18"/>
    <p:sldId id="275" r:id="rId19"/>
    <p:sldId id="276" r:id="rId20"/>
    <p:sldId id="277" r:id="rId21"/>
    <p:sldId id="278" r:id="rId22"/>
    <p:sldId id="274" r:id="rId23"/>
    <p:sldId id="260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DCA85-7EBB-4E2B-A014-35E892562B2C}" v="118" dt="2022-01-30T21:05:57.559"/>
    <p1510:client id="{15751994-CE76-4CBE-A76A-00F9F3D68936}" v="150" dt="2022-01-30T19:51:11.693"/>
    <p1510:client id="{391791EB-71E7-4931-A843-7BCCAE7F100D}" v="360" dt="2022-01-17T14:59:26.554"/>
    <p1510:client id="{608C496D-3042-4753-8533-D2F39671D0B8}" v="10" dt="2022-01-17T12:16:21.443"/>
    <p1510:client id="{6899BD2F-24CE-473B-BE5E-2ACBBBE86BDE}" v="695" dt="2022-01-17T00:52:01.692"/>
    <p1510:client id="{6FD7950E-03A3-4B3B-9996-8D923989F111}" v="595" dt="2022-01-17T14:36:53.149"/>
    <p1510:client id="{7F3A3490-22C9-4F68-88D8-18863B701A55}" v="627" dt="2022-01-30T20:47:51.015"/>
    <p1510:client id="{86A57706-102F-4392-A343-4B6FCB4AC3F2}" v="472" dt="2022-01-31T11:08:39.208"/>
    <p1510:client id="{AE183413-E027-48C6-B73B-37BEA25D7929}" v="148" dt="2022-01-30T20:54:23.943"/>
    <p1510:client id="{B103FC80-FA05-465B-94CE-4649220A03E7}" v="282" dt="2022-01-30T17:00:38.345"/>
    <p1510:client id="{DD014584-0FC4-4B16-8749-6052F996CB7E}" v="4" dt="2022-01-17T18:41:23.803"/>
    <p1510:client id="{EE4D8034-B7A0-4CA7-9C85-7D70A050C61E}" v="1238" dt="2022-01-17T11:33:3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86A57706-102F-4392-A343-4B6FCB4AC3F2}"/>
    <pc:docChg chg="addSld modSld sldOrd">
      <pc:chgData name="Gość" userId="" providerId="Windows Live" clId="Web-{86A57706-102F-4392-A343-4B6FCB4AC3F2}" dt="2022-01-31T11:08:38.630" v="583" actId="20577"/>
      <pc:docMkLst>
        <pc:docMk/>
      </pc:docMkLst>
      <pc:sldChg chg="modSp">
        <pc:chgData name="Gość" userId="" providerId="Windows Live" clId="Web-{86A57706-102F-4392-A343-4B6FCB4AC3F2}" dt="2022-01-31T10:58:21.159" v="1" actId="20577"/>
        <pc:sldMkLst>
          <pc:docMk/>
          <pc:sldMk cId="3743396645" sldId="257"/>
        </pc:sldMkLst>
        <pc:spChg chg="mod">
          <ac:chgData name="Gość" userId="" providerId="Windows Live" clId="Web-{86A57706-102F-4392-A343-4B6FCB4AC3F2}" dt="2022-01-31T10:58:21.159" v="1" actId="20577"/>
          <ac:spMkLst>
            <pc:docMk/>
            <pc:sldMk cId="3743396645" sldId="257"/>
            <ac:spMk id="3" creationId="{00000000-0000-0000-0000-000000000000}"/>
          </ac:spMkLst>
        </pc:spChg>
      </pc:sldChg>
      <pc:sldChg chg="modSp">
        <pc:chgData name="Gość" userId="" providerId="Windows Live" clId="Web-{86A57706-102F-4392-A343-4B6FCB4AC3F2}" dt="2022-01-31T11:08:38.630" v="583" actId="20577"/>
        <pc:sldMkLst>
          <pc:docMk/>
          <pc:sldMk cId="2040313315" sldId="261"/>
        </pc:sldMkLst>
        <pc:spChg chg="mod">
          <ac:chgData name="Gość" userId="" providerId="Windows Live" clId="Web-{86A57706-102F-4392-A343-4B6FCB4AC3F2}" dt="2022-01-31T11:08:38.630" v="583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modSp">
        <pc:chgData name="Gość" userId="" providerId="Windows Live" clId="Web-{86A57706-102F-4392-A343-4B6FCB4AC3F2}" dt="2022-01-31T11:07:07.549" v="570" actId="20577"/>
        <pc:sldMkLst>
          <pc:docMk/>
          <pc:sldMk cId="3201442037" sldId="272"/>
        </pc:sldMkLst>
        <pc:spChg chg="mod">
          <ac:chgData name="Gość" userId="" providerId="Windows Live" clId="Web-{86A57706-102F-4392-A343-4B6FCB4AC3F2}" dt="2022-01-31T11:07:07.549" v="570" actId="20577"/>
          <ac:spMkLst>
            <pc:docMk/>
            <pc:sldMk cId="3201442037" sldId="272"/>
            <ac:spMk id="3" creationId="{B3F8E734-BE86-4CF1-AC0E-B5FBB0D3FE7A}"/>
          </ac:spMkLst>
        </pc:spChg>
      </pc:sldChg>
      <pc:sldChg chg="modSp">
        <pc:chgData name="Gość" userId="" providerId="Windows Live" clId="Web-{86A57706-102F-4392-A343-4B6FCB4AC3F2}" dt="2022-01-31T11:05:42.047" v="482" actId="20577"/>
        <pc:sldMkLst>
          <pc:docMk/>
          <pc:sldMk cId="100195307" sldId="274"/>
        </pc:sldMkLst>
        <pc:graphicFrameChg chg="modGraphic">
          <ac:chgData name="Gość" userId="" providerId="Windows Live" clId="Web-{86A57706-102F-4392-A343-4B6FCB4AC3F2}" dt="2022-01-31T11:05:42.047" v="482" actId="20577"/>
          <ac:graphicFrameMkLst>
            <pc:docMk/>
            <pc:sldMk cId="100195307" sldId="274"/>
            <ac:graphicFrameMk id="14" creationId="{B120C4D6-B8E1-4397-9786-B4946E944B0D}"/>
          </ac:graphicFrameMkLst>
        </pc:graphicFrameChg>
      </pc:sldChg>
      <pc:sldChg chg="modSp new ord">
        <pc:chgData name="Gość" userId="" providerId="Windows Live" clId="Web-{86A57706-102F-4392-A343-4B6FCB4AC3F2}" dt="2022-01-31T11:02:41.042" v="363"/>
        <pc:sldMkLst>
          <pc:docMk/>
          <pc:sldMk cId="145367581" sldId="282"/>
        </pc:sldMkLst>
        <pc:spChg chg="mod">
          <ac:chgData name="Gość" userId="" providerId="Windows Live" clId="Web-{86A57706-102F-4392-A343-4B6FCB4AC3F2}" dt="2022-01-31T10:59:29.255" v="51" actId="20577"/>
          <ac:spMkLst>
            <pc:docMk/>
            <pc:sldMk cId="145367581" sldId="282"/>
            <ac:spMk id="2" creationId="{A564CABF-6DF9-48BD-B093-1BFC3D7EE597}"/>
          </ac:spMkLst>
        </pc:spChg>
        <pc:spChg chg="mod">
          <ac:chgData name="Gość" userId="" providerId="Windows Live" clId="Web-{86A57706-102F-4392-A343-4B6FCB4AC3F2}" dt="2022-01-31T11:02:32.057" v="361" actId="20577"/>
          <ac:spMkLst>
            <pc:docMk/>
            <pc:sldMk cId="145367581" sldId="282"/>
            <ac:spMk id="3" creationId="{8B177A91-C588-4855-8A88-09E9AB2A3DDB}"/>
          </ac:spMkLst>
        </pc:spChg>
      </pc:sldChg>
    </pc:docChg>
  </pc:docChgLst>
  <pc:docChgLst>
    <pc:chgData name="Gość" providerId="Windows Live" clId="Web-{AE183413-E027-48C6-B73B-37BEA25D7929}"/>
    <pc:docChg chg="addSld modSld">
      <pc:chgData name="Gość" userId="" providerId="Windows Live" clId="Web-{AE183413-E027-48C6-B73B-37BEA25D7929}" dt="2022-01-30T20:54:23.943" v="142" actId="20577"/>
      <pc:docMkLst>
        <pc:docMk/>
      </pc:docMkLst>
      <pc:sldChg chg="modSp">
        <pc:chgData name="Gość" userId="" providerId="Windows Live" clId="Web-{AE183413-E027-48C6-B73B-37BEA25D7929}" dt="2022-01-30T20:54:07.380" v="131" actId="20577"/>
        <pc:sldMkLst>
          <pc:docMk/>
          <pc:sldMk cId="1985425887" sldId="270"/>
        </pc:sldMkLst>
        <pc:spChg chg="mod">
          <ac:chgData name="Gość" userId="" providerId="Windows Live" clId="Web-{AE183413-E027-48C6-B73B-37BEA25D7929}" dt="2022-01-30T20:54:07.380" v="131" actId="20577"/>
          <ac:spMkLst>
            <pc:docMk/>
            <pc:sldMk cId="1985425887" sldId="270"/>
            <ac:spMk id="3" creationId="{61012844-F2BB-4515-B2A9-2E35C06788B6}"/>
          </ac:spMkLst>
        </pc:spChg>
      </pc:sldChg>
      <pc:sldChg chg="modSp">
        <pc:chgData name="Gość" userId="" providerId="Windows Live" clId="Web-{AE183413-E027-48C6-B73B-37BEA25D7929}" dt="2022-01-30T20:54:23.943" v="142" actId="20577"/>
        <pc:sldMkLst>
          <pc:docMk/>
          <pc:sldMk cId="405774194" sldId="271"/>
        </pc:sldMkLst>
        <pc:spChg chg="mod">
          <ac:chgData name="Gość" userId="" providerId="Windows Live" clId="Web-{AE183413-E027-48C6-B73B-37BEA25D7929}" dt="2022-01-30T20:54:23.943" v="142" actId="20577"/>
          <ac:spMkLst>
            <pc:docMk/>
            <pc:sldMk cId="405774194" sldId="271"/>
            <ac:spMk id="3" creationId="{61012844-F2BB-4515-B2A9-2E35C06788B6}"/>
          </ac:spMkLst>
        </pc:spChg>
      </pc:sldChg>
      <pc:sldChg chg="modSp new">
        <pc:chgData name="Gość" userId="" providerId="Windows Live" clId="Web-{AE183413-E027-48C6-B73B-37BEA25D7929}" dt="2022-01-30T20:53:04.675" v="108" actId="20577"/>
        <pc:sldMkLst>
          <pc:docMk/>
          <pc:sldMk cId="3963914662" sldId="280"/>
        </pc:sldMkLst>
        <pc:spChg chg="mod">
          <ac:chgData name="Gość" userId="" providerId="Windows Live" clId="Web-{AE183413-E027-48C6-B73B-37BEA25D7929}" dt="2022-01-30T20:53:04.675" v="108" actId="20577"/>
          <ac:spMkLst>
            <pc:docMk/>
            <pc:sldMk cId="3963914662" sldId="280"/>
            <ac:spMk id="2" creationId="{E6E7824F-AFF1-4EBE-9207-3A3D4BE8FE08}"/>
          </ac:spMkLst>
        </pc:spChg>
        <pc:spChg chg="mod">
          <ac:chgData name="Gość" userId="" providerId="Windows Live" clId="Web-{AE183413-E027-48C6-B73B-37BEA25D7929}" dt="2022-01-30T20:50:27.482" v="107" actId="20577"/>
          <ac:spMkLst>
            <pc:docMk/>
            <pc:sldMk cId="3963914662" sldId="280"/>
            <ac:spMk id="3" creationId="{8ED3E883-262C-433B-832F-DFD6D2E22B8A}"/>
          </ac:spMkLst>
        </pc:spChg>
      </pc:sldChg>
    </pc:docChg>
  </pc:docChgLst>
  <pc:docChgLst>
    <pc:chgData name="Gość" providerId="Windows Live" clId="Web-{6FD7950E-03A3-4B3B-9996-8D923989F111}"/>
    <pc:docChg chg="addSld modSld">
      <pc:chgData name="Gość" userId="" providerId="Windows Live" clId="Web-{6FD7950E-03A3-4B3B-9996-8D923989F111}" dt="2022-01-17T14:36:52.212" v="591" actId="20577"/>
      <pc:docMkLst>
        <pc:docMk/>
      </pc:docMkLst>
      <pc:sldChg chg="modSp add replId">
        <pc:chgData name="Gość" userId="" providerId="Windows Live" clId="Web-{6FD7950E-03A3-4B3B-9996-8D923989F111}" dt="2022-01-17T14:34:06.020" v="352" actId="20577"/>
        <pc:sldMkLst>
          <pc:docMk/>
          <pc:sldMk cId="405774194" sldId="271"/>
        </pc:sldMkLst>
        <pc:spChg chg="mod">
          <ac:chgData name="Gość" userId="" providerId="Windows Live" clId="Web-{6FD7950E-03A3-4B3B-9996-8D923989F111}" dt="2022-01-17T14:27:07.696" v="12" actId="20577"/>
          <ac:spMkLst>
            <pc:docMk/>
            <pc:sldMk cId="405774194" sldId="271"/>
            <ac:spMk id="2" creationId="{EC32DD4C-D92F-412D-BF3B-564F3CBED3CE}"/>
          </ac:spMkLst>
        </pc:spChg>
        <pc:spChg chg="mod">
          <ac:chgData name="Gość" userId="" providerId="Windows Live" clId="Web-{6FD7950E-03A3-4B3B-9996-8D923989F111}" dt="2022-01-17T14:34:06.020" v="352" actId="20577"/>
          <ac:spMkLst>
            <pc:docMk/>
            <pc:sldMk cId="405774194" sldId="271"/>
            <ac:spMk id="3" creationId="{61012844-F2BB-4515-B2A9-2E35C06788B6}"/>
          </ac:spMkLst>
        </pc:spChg>
      </pc:sldChg>
      <pc:sldChg chg="modSp add replId">
        <pc:chgData name="Gość" userId="" providerId="Windows Live" clId="Web-{6FD7950E-03A3-4B3B-9996-8D923989F111}" dt="2022-01-17T14:36:52.212" v="591" actId="20577"/>
        <pc:sldMkLst>
          <pc:docMk/>
          <pc:sldMk cId="1983767602" sldId="273"/>
        </pc:sldMkLst>
        <pc:spChg chg="mod">
          <ac:chgData name="Gość" userId="" providerId="Windows Live" clId="Web-{6FD7950E-03A3-4B3B-9996-8D923989F111}" dt="2022-01-17T14:34:46.115" v="373" actId="20577"/>
          <ac:spMkLst>
            <pc:docMk/>
            <pc:sldMk cId="1983767602" sldId="273"/>
            <ac:spMk id="2" creationId="{EC32DD4C-D92F-412D-BF3B-564F3CBED3CE}"/>
          </ac:spMkLst>
        </pc:spChg>
        <pc:spChg chg="mod">
          <ac:chgData name="Gość" userId="" providerId="Windows Live" clId="Web-{6FD7950E-03A3-4B3B-9996-8D923989F111}" dt="2022-01-17T14:36:52.212" v="591" actId="20577"/>
          <ac:spMkLst>
            <pc:docMk/>
            <pc:sldMk cId="1983767602" sldId="273"/>
            <ac:spMk id="3" creationId="{61012844-F2BB-4515-B2A9-2E35C06788B6}"/>
          </ac:spMkLst>
        </pc:spChg>
      </pc:sldChg>
    </pc:docChg>
  </pc:docChgLst>
  <pc:docChgLst>
    <pc:chgData name="Gość" providerId="Windows Live" clId="Web-{15751994-CE76-4CBE-A76A-00F9F3D68936}"/>
    <pc:docChg chg="modSld">
      <pc:chgData name="Gość" userId="" providerId="Windows Live" clId="Web-{15751994-CE76-4CBE-A76A-00F9F3D68936}" dt="2022-01-30T19:51:10.568" v="143" actId="20577"/>
      <pc:docMkLst>
        <pc:docMk/>
      </pc:docMkLst>
      <pc:sldChg chg="modSp">
        <pc:chgData name="Gość" userId="" providerId="Windows Live" clId="Web-{15751994-CE76-4CBE-A76A-00F9F3D68936}" dt="2022-01-30T19:44:08.905" v="39" actId="20577"/>
        <pc:sldMkLst>
          <pc:docMk/>
          <pc:sldMk cId="2040313315" sldId="261"/>
        </pc:sldMkLst>
        <pc:spChg chg="mod">
          <ac:chgData name="Gość" userId="" providerId="Windows Live" clId="Web-{15751994-CE76-4CBE-A76A-00F9F3D68936}" dt="2022-01-30T19:42:44.388" v="4" actId="20577"/>
          <ac:spMkLst>
            <pc:docMk/>
            <pc:sldMk cId="2040313315" sldId="261"/>
            <ac:spMk id="2" creationId="{26C70640-D16E-480C-B738-8423BD5ABA86}"/>
          </ac:spMkLst>
        </pc:spChg>
        <pc:spChg chg="mod">
          <ac:chgData name="Gość" userId="" providerId="Windows Live" clId="Web-{15751994-CE76-4CBE-A76A-00F9F3D68936}" dt="2022-01-30T19:44:08.905" v="39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modSp">
        <pc:chgData name="Gość" userId="" providerId="Windows Live" clId="Web-{15751994-CE76-4CBE-A76A-00F9F3D68936}" dt="2022-01-30T19:49:03.957" v="129" actId="20577"/>
        <pc:sldMkLst>
          <pc:docMk/>
          <pc:sldMk cId="405774194" sldId="271"/>
        </pc:sldMkLst>
        <pc:spChg chg="mod">
          <ac:chgData name="Gość" userId="" providerId="Windows Live" clId="Web-{15751994-CE76-4CBE-A76A-00F9F3D68936}" dt="2022-01-30T19:44:39.500" v="44" actId="20577"/>
          <ac:spMkLst>
            <pc:docMk/>
            <pc:sldMk cId="405774194" sldId="271"/>
            <ac:spMk id="2" creationId="{EC32DD4C-D92F-412D-BF3B-564F3CBED3CE}"/>
          </ac:spMkLst>
        </pc:spChg>
        <pc:spChg chg="mod">
          <ac:chgData name="Gość" userId="" providerId="Windows Live" clId="Web-{15751994-CE76-4CBE-A76A-00F9F3D68936}" dt="2022-01-30T19:49:03.957" v="129" actId="20577"/>
          <ac:spMkLst>
            <pc:docMk/>
            <pc:sldMk cId="405774194" sldId="271"/>
            <ac:spMk id="3" creationId="{61012844-F2BB-4515-B2A9-2E35C06788B6}"/>
          </ac:spMkLst>
        </pc:spChg>
      </pc:sldChg>
      <pc:sldChg chg="modSp">
        <pc:chgData name="Gość" userId="" providerId="Windows Live" clId="Web-{15751994-CE76-4CBE-A76A-00F9F3D68936}" dt="2022-01-30T19:42:30.294" v="3" actId="20577"/>
        <pc:sldMkLst>
          <pc:docMk/>
          <pc:sldMk cId="3201442037" sldId="272"/>
        </pc:sldMkLst>
        <pc:spChg chg="mod">
          <ac:chgData name="Gość" userId="" providerId="Windows Live" clId="Web-{15751994-CE76-4CBE-A76A-00F9F3D68936}" dt="2022-01-30T19:42:30.294" v="3" actId="20577"/>
          <ac:spMkLst>
            <pc:docMk/>
            <pc:sldMk cId="3201442037" sldId="272"/>
            <ac:spMk id="3" creationId="{B3F8E734-BE86-4CF1-AC0E-B5FBB0D3FE7A}"/>
          </ac:spMkLst>
        </pc:spChg>
      </pc:sldChg>
      <pc:sldChg chg="modSp">
        <pc:chgData name="Gość" userId="" providerId="Windows Live" clId="Web-{15751994-CE76-4CBE-A76A-00F9F3D68936}" dt="2022-01-30T19:51:10.568" v="143" actId="20577"/>
        <pc:sldMkLst>
          <pc:docMk/>
          <pc:sldMk cId="1983767602" sldId="273"/>
        </pc:sldMkLst>
        <pc:spChg chg="mod">
          <ac:chgData name="Gość" userId="" providerId="Windows Live" clId="Web-{15751994-CE76-4CBE-A76A-00F9F3D68936}" dt="2022-01-30T19:51:10.568" v="143" actId="20577"/>
          <ac:spMkLst>
            <pc:docMk/>
            <pc:sldMk cId="1983767602" sldId="273"/>
            <ac:spMk id="3" creationId="{61012844-F2BB-4515-B2A9-2E35C06788B6}"/>
          </ac:spMkLst>
        </pc:spChg>
      </pc:sldChg>
    </pc:docChg>
  </pc:docChgLst>
  <pc:docChgLst>
    <pc:chgData name="Gość" providerId="Windows Live" clId="Web-{391791EB-71E7-4931-A843-7BCCAE7F100D}"/>
    <pc:docChg chg="addSld modSld sldOrd">
      <pc:chgData name="Gość" userId="" providerId="Windows Live" clId="Web-{391791EB-71E7-4931-A843-7BCCAE7F100D}" dt="2022-01-17T14:59:26.554" v="344" actId="20577"/>
      <pc:docMkLst>
        <pc:docMk/>
      </pc:docMkLst>
      <pc:sldChg chg="modSp">
        <pc:chgData name="Gość" userId="" providerId="Windows Live" clId="Web-{391791EB-71E7-4931-A843-7BCCAE7F100D}" dt="2022-01-17T14:45:02.550" v="331" actId="20577"/>
        <pc:sldMkLst>
          <pc:docMk/>
          <pc:sldMk cId="3433393450" sldId="258"/>
        </pc:sldMkLst>
        <pc:spChg chg="mod">
          <ac:chgData name="Gość" userId="" providerId="Windows Live" clId="Web-{391791EB-71E7-4931-A843-7BCCAE7F100D}" dt="2022-01-17T14:45:02.550" v="331" actId="20577"/>
          <ac:spMkLst>
            <pc:docMk/>
            <pc:sldMk cId="3433393450" sldId="258"/>
            <ac:spMk id="4" creationId="{E57B72BD-3BDA-49C7-B085-FD78877B1019}"/>
          </ac:spMkLst>
        </pc:spChg>
      </pc:sldChg>
      <pc:sldChg chg="ord">
        <pc:chgData name="Gość" userId="" providerId="Windows Live" clId="Web-{391791EB-71E7-4931-A843-7BCCAE7F100D}" dt="2022-01-17T14:41:57.092" v="329"/>
        <pc:sldMkLst>
          <pc:docMk/>
          <pc:sldMk cId="3305086937" sldId="259"/>
        </pc:sldMkLst>
      </pc:sldChg>
      <pc:sldChg chg="modSp">
        <pc:chgData name="Gość" userId="" providerId="Windows Live" clId="Web-{391791EB-71E7-4931-A843-7BCCAE7F100D}" dt="2022-01-17T14:26:22.117" v="38" actId="20577"/>
        <pc:sldMkLst>
          <pc:docMk/>
          <pc:sldMk cId="2040313315" sldId="261"/>
        </pc:sldMkLst>
        <pc:spChg chg="mod">
          <ac:chgData name="Gość" userId="" providerId="Windows Live" clId="Web-{391791EB-71E7-4931-A843-7BCCAE7F100D}" dt="2022-01-17T14:26:22.117" v="38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modSp">
        <pc:chgData name="Gość" userId="" providerId="Windows Live" clId="Web-{391791EB-71E7-4931-A843-7BCCAE7F100D}" dt="2022-01-17T14:45:39.660" v="337" actId="20577"/>
        <pc:sldMkLst>
          <pc:docMk/>
          <pc:sldMk cId="4240960479" sldId="264"/>
        </pc:sldMkLst>
        <pc:spChg chg="mod">
          <ac:chgData name="Gość" userId="" providerId="Windows Live" clId="Web-{391791EB-71E7-4931-A843-7BCCAE7F100D}" dt="2022-01-17T14:45:39.660" v="337" actId="20577"/>
          <ac:spMkLst>
            <pc:docMk/>
            <pc:sldMk cId="4240960479" sldId="264"/>
            <ac:spMk id="2" creationId="{27F93FDD-DA33-4F96-977C-456D69768CFD}"/>
          </ac:spMkLst>
        </pc:spChg>
      </pc:sldChg>
      <pc:sldChg chg="modSp">
        <pc:chgData name="Gość" userId="" providerId="Windows Live" clId="Web-{391791EB-71E7-4931-A843-7BCCAE7F100D}" dt="2022-01-17T14:26:34.539" v="43" actId="20577"/>
        <pc:sldMkLst>
          <pc:docMk/>
          <pc:sldMk cId="218409175" sldId="265"/>
        </pc:sldMkLst>
        <pc:spChg chg="mod">
          <ac:chgData name="Gość" userId="" providerId="Windows Live" clId="Web-{391791EB-71E7-4931-A843-7BCCAE7F100D}" dt="2022-01-17T14:26:34.539" v="43" actId="20577"/>
          <ac:spMkLst>
            <pc:docMk/>
            <pc:sldMk cId="218409175" sldId="265"/>
            <ac:spMk id="3" creationId="{65B3A377-9892-43BE-AF88-EDD6ED1127B3}"/>
          </ac:spMkLst>
        </pc:spChg>
      </pc:sldChg>
      <pc:sldChg chg="modSp">
        <pc:chgData name="Gość" userId="" providerId="Windows Live" clId="Web-{391791EB-71E7-4931-A843-7BCCAE7F100D}" dt="2022-01-17T14:26:58.618" v="50" actId="20577"/>
        <pc:sldMkLst>
          <pc:docMk/>
          <pc:sldMk cId="4061926034" sldId="266"/>
        </pc:sldMkLst>
        <pc:spChg chg="mod">
          <ac:chgData name="Gość" userId="" providerId="Windows Live" clId="Web-{391791EB-71E7-4931-A843-7BCCAE7F100D}" dt="2022-01-17T14:26:58.618" v="50" actId="20577"/>
          <ac:spMkLst>
            <pc:docMk/>
            <pc:sldMk cId="4061926034" sldId="266"/>
            <ac:spMk id="3" creationId="{E3AF0CBC-7F32-4419-831B-138971600FB6}"/>
          </ac:spMkLst>
        </pc:spChg>
      </pc:sldChg>
      <pc:sldChg chg="modSp">
        <pc:chgData name="Gość" userId="" providerId="Windows Live" clId="Web-{391791EB-71E7-4931-A843-7BCCAE7F100D}" dt="2022-01-17T14:26:45.102" v="45" actId="20577"/>
        <pc:sldMkLst>
          <pc:docMk/>
          <pc:sldMk cId="3044547144" sldId="267"/>
        </pc:sldMkLst>
        <pc:spChg chg="mod">
          <ac:chgData name="Gość" userId="" providerId="Windows Live" clId="Web-{391791EB-71E7-4931-A843-7BCCAE7F100D}" dt="2022-01-17T14:26:45.102" v="45" actId="20577"/>
          <ac:spMkLst>
            <pc:docMk/>
            <pc:sldMk cId="3044547144" sldId="267"/>
            <ac:spMk id="3" creationId="{E5317ED1-87FA-42DA-B645-D587CB1C1D6F}"/>
          </ac:spMkLst>
        </pc:spChg>
      </pc:sldChg>
      <pc:sldChg chg="modSp">
        <pc:chgData name="Gość" userId="" providerId="Windows Live" clId="Web-{391791EB-71E7-4931-A843-7BCCAE7F100D}" dt="2022-01-17T14:26:50.383" v="47" actId="20577"/>
        <pc:sldMkLst>
          <pc:docMk/>
          <pc:sldMk cId="2501780553" sldId="268"/>
        </pc:sldMkLst>
        <pc:spChg chg="mod">
          <ac:chgData name="Gość" userId="" providerId="Windows Live" clId="Web-{391791EB-71E7-4931-A843-7BCCAE7F100D}" dt="2022-01-17T14:26:50.383" v="47" actId="20577"/>
          <ac:spMkLst>
            <pc:docMk/>
            <pc:sldMk cId="2501780553" sldId="268"/>
            <ac:spMk id="3" creationId="{647AA0A2-3921-4455-9F74-C0FA791AADBB}"/>
          </ac:spMkLst>
        </pc:spChg>
      </pc:sldChg>
      <pc:sldChg chg="modSp">
        <pc:chgData name="Gość" userId="" providerId="Windows Live" clId="Web-{391791EB-71E7-4931-A843-7BCCAE7F100D}" dt="2022-01-17T14:27:10.212" v="52" actId="20577"/>
        <pc:sldMkLst>
          <pc:docMk/>
          <pc:sldMk cId="1138910316" sldId="269"/>
        </pc:sldMkLst>
        <pc:spChg chg="mod">
          <ac:chgData name="Gość" userId="" providerId="Windows Live" clId="Web-{391791EB-71E7-4931-A843-7BCCAE7F100D}" dt="2022-01-17T14:27:10.212" v="52" actId="20577"/>
          <ac:spMkLst>
            <pc:docMk/>
            <pc:sldMk cId="1138910316" sldId="269"/>
            <ac:spMk id="3" creationId="{23963E81-CD61-49B4-979F-4CB9A0F69EEC}"/>
          </ac:spMkLst>
        </pc:spChg>
      </pc:sldChg>
      <pc:sldChg chg="modSp">
        <pc:chgData name="Gość" userId="" providerId="Windows Live" clId="Web-{391791EB-71E7-4931-A843-7BCCAE7F100D}" dt="2022-01-17T14:27:50.244" v="54" actId="20577"/>
        <pc:sldMkLst>
          <pc:docMk/>
          <pc:sldMk cId="1985425887" sldId="270"/>
        </pc:sldMkLst>
        <pc:spChg chg="mod">
          <ac:chgData name="Gość" userId="" providerId="Windows Live" clId="Web-{391791EB-71E7-4931-A843-7BCCAE7F100D}" dt="2022-01-17T14:27:50.244" v="54" actId="20577"/>
          <ac:spMkLst>
            <pc:docMk/>
            <pc:sldMk cId="1985425887" sldId="270"/>
            <ac:spMk id="3" creationId="{61012844-F2BB-4515-B2A9-2E35C06788B6}"/>
          </ac:spMkLst>
        </pc:spChg>
      </pc:sldChg>
      <pc:sldChg chg="addSp delSp modSp">
        <pc:chgData name="Gość" userId="" providerId="Windows Live" clId="Web-{391791EB-71E7-4931-A843-7BCCAE7F100D}" dt="2022-01-17T14:59:13.132" v="342" actId="20577"/>
        <pc:sldMkLst>
          <pc:docMk/>
          <pc:sldMk cId="405774194" sldId="271"/>
        </pc:sldMkLst>
        <pc:spChg chg="mod">
          <ac:chgData name="Gość" userId="" providerId="Windows Live" clId="Web-{391791EB-71E7-4931-A843-7BCCAE7F100D}" dt="2022-01-17T14:59:13.132" v="342" actId="20577"/>
          <ac:spMkLst>
            <pc:docMk/>
            <pc:sldMk cId="405774194" sldId="271"/>
            <ac:spMk id="3" creationId="{61012844-F2BB-4515-B2A9-2E35C06788B6}"/>
          </ac:spMkLst>
        </pc:spChg>
        <pc:spChg chg="add del">
          <ac:chgData name="Gość" userId="" providerId="Windows Live" clId="Web-{391791EB-71E7-4931-A843-7BCCAE7F100D}" dt="2022-01-17T14:59:01.007" v="339"/>
          <ac:spMkLst>
            <pc:docMk/>
            <pc:sldMk cId="405774194" sldId="271"/>
            <ac:spMk id="4" creationId="{06C3D8D7-F7E4-48E8-AA85-2332A7C5FAA4}"/>
          </ac:spMkLst>
        </pc:spChg>
      </pc:sldChg>
      <pc:sldChg chg="modSp new">
        <pc:chgData name="Gość" userId="" providerId="Windows Live" clId="Web-{391791EB-71E7-4931-A843-7BCCAE7F100D}" dt="2022-01-17T14:32:59.814" v="328" actId="20577"/>
        <pc:sldMkLst>
          <pc:docMk/>
          <pc:sldMk cId="3201442037" sldId="272"/>
        </pc:sldMkLst>
        <pc:spChg chg="mod">
          <ac:chgData name="Gość" userId="" providerId="Windows Live" clId="Web-{391791EB-71E7-4931-A843-7BCCAE7F100D}" dt="2022-01-17T14:28:34.870" v="66" actId="20577"/>
          <ac:spMkLst>
            <pc:docMk/>
            <pc:sldMk cId="3201442037" sldId="272"/>
            <ac:spMk id="2" creationId="{9454E04A-2037-454C-A90D-7CA678E90733}"/>
          </ac:spMkLst>
        </pc:spChg>
        <pc:spChg chg="mod">
          <ac:chgData name="Gość" userId="" providerId="Windows Live" clId="Web-{391791EB-71E7-4931-A843-7BCCAE7F100D}" dt="2022-01-17T14:32:59.814" v="328" actId="20577"/>
          <ac:spMkLst>
            <pc:docMk/>
            <pc:sldMk cId="3201442037" sldId="272"/>
            <ac:spMk id="3" creationId="{B3F8E734-BE86-4CF1-AC0E-B5FBB0D3FE7A}"/>
          </ac:spMkLst>
        </pc:spChg>
      </pc:sldChg>
      <pc:sldChg chg="modSp">
        <pc:chgData name="Gość" userId="" providerId="Windows Live" clId="Web-{391791EB-71E7-4931-A843-7BCCAE7F100D}" dt="2022-01-17T14:59:26.554" v="344" actId="20577"/>
        <pc:sldMkLst>
          <pc:docMk/>
          <pc:sldMk cId="1983767602" sldId="273"/>
        </pc:sldMkLst>
        <pc:spChg chg="mod">
          <ac:chgData name="Gość" userId="" providerId="Windows Live" clId="Web-{391791EB-71E7-4931-A843-7BCCAE7F100D}" dt="2022-01-17T14:59:26.554" v="344" actId="20577"/>
          <ac:spMkLst>
            <pc:docMk/>
            <pc:sldMk cId="1983767602" sldId="273"/>
            <ac:spMk id="3" creationId="{61012844-F2BB-4515-B2A9-2E35C06788B6}"/>
          </ac:spMkLst>
        </pc:spChg>
      </pc:sldChg>
    </pc:docChg>
  </pc:docChgLst>
  <pc:docChgLst>
    <pc:chgData name="Mateusz Szysz" userId="e2b1578f713e947f" providerId="Windows Live" clId="Web-{B103FC80-FA05-465B-94CE-4649220A03E7}"/>
    <pc:docChg chg="addSld delSld modSld sldOrd">
      <pc:chgData name="Mateusz Szysz" userId="e2b1578f713e947f" providerId="Windows Live" clId="Web-{B103FC80-FA05-465B-94CE-4649220A03E7}" dt="2022-01-30T17:00:41.189" v="297"/>
      <pc:docMkLst>
        <pc:docMk/>
      </pc:docMkLst>
      <pc:sldChg chg="modSp">
        <pc:chgData name="Mateusz Szysz" userId="e2b1578f713e947f" providerId="Windows Live" clId="Web-{B103FC80-FA05-465B-94CE-4649220A03E7}" dt="2022-01-30T14:25:45.490" v="7" actId="20577"/>
        <pc:sldMkLst>
          <pc:docMk/>
          <pc:sldMk cId="3743396645" sldId="257"/>
        </pc:sldMkLst>
        <pc:spChg chg="mod">
          <ac:chgData name="Mateusz Szysz" userId="e2b1578f713e947f" providerId="Windows Live" clId="Web-{B103FC80-FA05-465B-94CE-4649220A03E7}" dt="2022-01-30T14:25:45.490" v="7" actId="20577"/>
          <ac:spMkLst>
            <pc:docMk/>
            <pc:sldMk cId="3743396645" sldId="257"/>
            <ac:spMk id="2" creationId="{00000000-0000-0000-0000-000000000000}"/>
          </ac:spMkLst>
        </pc:spChg>
      </pc:sldChg>
      <pc:sldChg chg="modSp">
        <pc:chgData name="Mateusz Szysz" userId="e2b1578f713e947f" providerId="Windows Live" clId="Web-{B103FC80-FA05-465B-94CE-4649220A03E7}" dt="2022-01-30T14:26:50.210" v="14" actId="20577"/>
        <pc:sldMkLst>
          <pc:docMk/>
          <pc:sldMk cId="3433393450" sldId="258"/>
        </pc:sldMkLst>
        <pc:spChg chg="mod">
          <ac:chgData name="Mateusz Szysz" userId="e2b1578f713e947f" providerId="Windows Live" clId="Web-{B103FC80-FA05-465B-94CE-4649220A03E7}" dt="2022-01-30T14:26:50.210" v="14" actId="20577"/>
          <ac:spMkLst>
            <pc:docMk/>
            <pc:sldMk cId="3433393450" sldId="258"/>
            <ac:spMk id="4" creationId="{E57B72BD-3BDA-49C7-B085-FD78877B1019}"/>
          </ac:spMkLst>
        </pc:spChg>
      </pc:sldChg>
      <pc:sldChg chg="modSp">
        <pc:chgData name="Mateusz Szysz" userId="e2b1578f713e947f" providerId="Windows Live" clId="Web-{B103FC80-FA05-465B-94CE-4649220A03E7}" dt="2022-01-30T14:26:55.992" v="17" actId="20577"/>
        <pc:sldMkLst>
          <pc:docMk/>
          <pc:sldMk cId="2040313315" sldId="261"/>
        </pc:sldMkLst>
        <pc:spChg chg="mod">
          <ac:chgData name="Mateusz Szysz" userId="e2b1578f713e947f" providerId="Windows Live" clId="Web-{B103FC80-FA05-465B-94CE-4649220A03E7}" dt="2022-01-30T14:26:55.992" v="17" actId="20577"/>
          <ac:spMkLst>
            <pc:docMk/>
            <pc:sldMk cId="2040313315" sldId="261"/>
            <ac:spMk id="2" creationId="{26C70640-D16E-480C-B738-8423BD5ABA86}"/>
          </ac:spMkLst>
        </pc:spChg>
      </pc:sldChg>
      <pc:sldChg chg="del">
        <pc:chgData name="Mateusz Szysz" userId="e2b1578f713e947f" providerId="Windows Live" clId="Web-{B103FC80-FA05-465B-94CE-4649220A03E7}" dt="2022-01-30T14:45:49.787" v="19"/>
        <pc:sldMkLst>
          <pc:docMk/>
          <pc:sldMk cId="1888211219" sldId="262"/>
        </pc:sldMkLst>
      </pc:sldChg>
      <pc:sldChg chg="ord">
        <pc:chgData name="Mateusz Szysz" userId="e2b1578f713e947f" providerId="Windows Live" clId="Web-{B103FC80-FA05-465B-94CE-4649220A03E7}" dt="2022-01-30T14:30:15.309" v="18"/>
        <pc:sldMkLst>
          <pc:docMk/>
          <pc:sldMk cId="3201442037" sldId="272"/>
        </pc:sldMkLst>
      </pc:sldChg>
      <pc:sldChg chg="addSp delSp modSp new mod setBg setClrOvrMap">
        <pc:chgData name="Mateusz Szysz" userId="e2b1578f713e947f" providerId="Windows Live" clId="Web-{B103FC80-FA05-465B-94CE-4649220A03E7}" dt="2022-01-30T15:39:39.767" v="276" actId="20577"/>
        <pc:sldMkLst>
          <pc:docMk/>
          <pc:sldMk cId="100195307" sldId="274"/>
        </pc:sldMkLst>
        <pc:spChg chg="mod">
          <ac:chgData name="Mateusz Szysz" userId="e2b1578f713e947f" providerId="Windows Live" clId="Web-{B103FC80-FA05-465B-94CE-4649220A03E7}" dt="2022-01-30T15:02:00.796" v="266"/>
          <ac:spMkLst>
            <pc:docMk/>
            <pc:sldMk cId="100195307" sldId="274"/>
            <ac:spMk id="2" creationId="{A98D637F-89A6-4773-9FC6-81E30CC1DA70}"/>
          </ac:spMkLst>
        </pc:spChg>
        <pc:spChg chg="del mod">
          <ac:chgData name="Mateusz Szysz" userId="e2b1578f713e947f" providerId="Windows Live" clId="Web-{B103FC80-FA05-465B-94CE-4649220A03E7}" dt="2022-01-30T15:02:00.796" v="266"/>
          <ac:spMkLst>
            <pc:docMk/>
            <pc:sldMk cId="100195307" sldId="274"/>
            <ac:spMk id="3" creationId="{0382F52A-2503-4005-8544-661318AEB721}"/>
          </ac:spMkLst>
        </pc:spChg>
        <pc:spChg chg="add del">
          <ac:chgData name="Mateusz Szysz" userId="e2b1578f713e947f" providerId="Windows Live" clId="Web-{B103FC80-FA05-465B-94CE-4649220A03E7}" dt="2022-01-30T15:02:00.796" v="266"/>
          <ac:spMkLst>
            <pc:docMk/>
            <pc:sldMk cId="100195307" sldId="274"/>
            <ac:spMk id="8" creationId="{9B6B47BF-F3D0-4678-9B20-DA45E1BCAD6C}"/>
          </ac:spMkLst>
        </pc:spChg>
        <pc:spChg chg="add del">
          <ac:chgData name="Mateusz Szysz" userId="e2b1578f713e947f" providerId="Windows Live" clId="Web-{B103FC80-FA05-465B-94CE-4649220A03E7}" dt="2022-01-30T15:02:00.796" v="266"/>
          <ac:spMkLst>
            <pc:docMk/>
            <pc:sldMk cId="100195307" sldId="274"/>
            <ac:spMk id="10" creationId="{19334917-3673-4EF2-BA7C-CC83AEEEAE37}"/>
          </ac:spMkLst>
        </pc:spChg>
        <pc:spChg chg="add del">
          <ac:chgData name="Mateusz Szysz" userId="e2b1578f713e947f" providerId="Windows Live" clId="Web-{B103FC80-FA05-465B-94CE-4649220A03E7}" dt="2022-01-30T15:02:00.796" v="266"/>
          <ac:spMkLst>
            <pc:docMk/>
            <pc:sldMk cId="100195307" sldId="274"/>
            <ac:spMk id="12" creationId="{E1589AE1-C0FC-4B66-9C0D-9EB92F40F440}"/>
          </ac:spMkLst>
        </pc:spChg>
        <pc:graphicFrameChg chg="add modGraphic">
          <ac:chgData name="Mateusz Szysz" userId="e2b1578f713e947f" providerId="Windows Live" clId="Web-{B103FC80-FA05-465B-94CE-4649220A03E7}" dt="2022-01-30T15:39:39.767" v="276" actId="20577"/>
          <ac:graphicFrameMkLst>
            <pc:docMk/>
            <pc:sldMk cId="100195307" sldId="274"/>
            <ac:graphicFrameMk id="14" creationId="{B120C4D6-B8E1-4397-9786-B4946E944B0D}"/>
          </ac:graphicFrameMkLst>
        </pc:graphicFrameChg>
      </pc:sldChg>
      <pc:sldChg chg="addSp delSp modSp new mod setBg">
        <pc:chgData name="Mateusz Szysz" userId="e2b1578f713e947f" providerId="Windows Live" clId="Web-{B103FC80-FA05-465B-94CE-4649220A03E7}" dt="2022-01-30T16:56:48.632" v="279"/>
        <pc:sldMkLst>
          <pc:docMk/>
          <pc:sldMk cId="433724520" sldId="275"/>
        </pc:sldMkLst>
        <pc:spChg chg="del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2" creationId="{0D39DEA4-6B50-4E8D-9291-624C82DF58B5}"/>
          </ac:spMkLst>
        </pc:spChg>
        <pc:spChg chg="del">
          <ac:chgData name="Mateusz Szysz" userId="e2b1578f713e947f" providerId="Windows Live" clId="Web-{B103FC80-FA05-465B-94CE-4649220A03E7}" dt="2022-01-30T16:56:41.866" v="278"/>
          <ac:spMkLst>
            <pc:docMk/>
            <pc:sldMk cId="433724520" sldId="275"/>
            <ac:spMk id="3" creationId="{1A6D1D7F-3BFA-4FAC-B721-9DC4A7A97877}"/>
          </ac:spMkLst>
        </pc:spChg>
        <pc:spChg chg="add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9" creationId="{1DDC3EF6-2EA5-44B3-94C7-9DDA67A127D0}"/>
          </ac:spMkLst>
        </pc:spChg>
        <pc:spChg chg="add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11" creationId="{87925A9A-E9FA-496E-9C09-7C2845E0062B}"/>
          </ac:spMkLst>
        </pc:spChg>
        <pc:spChg chg="add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13" creationId="{2073ABB4-E164-4CBF-ADFF-25552BB7913B}"/>
          </ac:spMkLst>
        </pc:spChg>
        <pc:spChg chg="add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15" creationId="{1259A422-0023-4292-8200-E080556F30F9}"/>
          </ac:spMkLst>
        </pc:spChg>
        <pc:spChg chg="add">
          <ac:chgData name="Mateusz Szysz" userId="e2b1578f713e947f" providerId="Windows Live" clId="Web-{B103FC80-FA05-465B-94CE-4649220A03E7}" dt="2022-01-30T16:56:48.632" v="279"/>
          <ac:spMkLst>
            <pc:docMk/>
            <pc:sldMk cId="433724520" sldId="275"/>
            <ac:spMk id="17" creationId="{A2413CA5-4739-4BC9-8BB3-B0A4928D314F}"/>
          </ac:spMkLst>
        </pc:spChg>
        <pc:picChg chg="add mod ord">
          <ac:chgData name="Mateusz Szysz" userId="e2b1578f713e947f" providerId="Windows Live" clId="Web-{B103FC80-FA05-465B-94CE-4649220A03E7}" dt="2022-01-30T16:56:48.632" v="279"/>
          <ac:picMkLst>
            <pc:docMk/>
            <pc:sldMk cId="433724520" sldId="275"/>
            <ac:picMk id="4" creationId="{3752760C-9F5D-437C-A6DE-A9FB89FD675D}"/>
          </ac:picMkLst>
        </pc:picChg>
      </pc:sldChg>
      <pc:sldChg chg="addSp delSp modSp new mod setBg">
        <pc:chgData name="Mateusz Szysz" userId="e2b1578f713e947f" providerId="Windows Live" clId="Web-{B103FC80-FA05-465B-94CE-4649220A03E7}" dt="2022-01-30T16:57:26.743" v="282"/>
        <pc:sldMkLst>
          <pc:docMk/>
          <pc:sldMk cId="3629583153" sldId="276"/>
        </pc:sldMkLst>
        <pc:spChg chg="del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2" creationId="{CFD75CCF-B92D-48EF-BDA3-105FA905F178}"/>
          </ac:spMkLst>
        </pc:spChg>
        <pc:spChg chg="del">
          <ac:chgData name="Mateusz Szysz" userId="e2b1578f713e947f" providerId="Windows Live" clId="Web-{B103FC80-FA05-465B-94CE-4649220A03E7}" dt="2022-01-30T16:57:23.930" v="281"/>
          <ac:spMkLst>
            <pc:docMk/>
            <pc:sldMk cId="3629583153" sldId="276"/>
            <ac:spMk id="3" creationId="{C113CCC7-6A89-40E5-ADC8-15DC28401225}"/>
          </ac:spMkLst>
        </pc:spChg>
        <pc:spChg chg="add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9" creationId="{1DDC3EF6-2EA5-44B3-94C7-9DDA67A127D0}"/>
          </ac:spMkLst>
        </pc:spChg>
        <pc:spChg chg="add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11" creationId="{87925A9A-E9FA-496E-9C09-7C2845E0062B}"/>
          </ac:spMkLst>
        </pc:spChg>
        <pc:spChg chg="add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13" creationId="{2073ABB4-E164-4CBF-ADFF-25552BB7913B}"/>
          </ac:spMkLst>
        </pc:spChg>
        <pc:spChg chg="add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15" creationId="{1259A422-0023-4292-8200-E080556F30F9}"/>
          </ac:spMkLst>
        </pc:spChg>
        <pc:spChg chg="add">
          <ac:chgData name="Mateusz Szysz" userId="e2b1578f713e947f" providerId="Windows Live" clId="Web-{B103FC80-FA05-465B-94CE-4649220A03E7}" dt="2022-01-30T16:57:26.743" v="282"/>
          <ac:spMkLst>
            <pc:docMk/>
            <pc:sldMk cId="3629583153" sldId="276"/>
            <ac:spMk id="17" creationId="{A2413CA5-4739-4BC9-8BB3-B0A4928D314F}"/>
          </ac:spMkLst>
        </pc:spChg>
        <pc:picChg chg="add mod ord">
          <ac:chgData name="Mateusz Szysz" userId="e2b1578f713e947f" providerId="Windows Live" clId="Web-{B103FC80-FA05-465B-94CE-4649220A03E7}" dt="2022-01-30T16:57:26.743" v="282"/>
          <ac:picMkLst>
            <pc:docMk/>
            <pc:sldMk cId="3629583153" sldId="276"/>
            <ac:picMk id="4" creationId="{4F8B0BD0-830C-453D-B234-FC5EC5F83FBA}"/>
          </ac:picMkLst>
        </pc:picChg>
      </pc:sldChg>
      <pc:sldChg chg="addSp delSp modSp new del">
        <pc:chgData name="Mateusz Szysz" userId="e2b1578f713e947f" providerId="Windows Live" clId="Web-{B103FC80-FA05-465B-94CE-4649220A03E7}" dt="2022-01-30T16:58:22.963" v="285"/>
        <pc:sldMkLst>
          <pc:docMk/>
          <pc:sldMk cId="1055865564" sldId="277"/>
        </pc:sldMkLst>
        <pc:spChg chg="del">
          <ac:chgData name="Mateusz Szysz" userId="e2b1578f713e947f" providerId="Windows Live" clId="Web-{B103FC80-FA05-465B-94CE-4649220A03E7}" dt="2022-01-30T16:58:02.665" v="284"/>
          <ac:spMkLst>
            <pc:docMk/>
            <pc:sldMk cId="1055865564" sldId="277"/>
            <ac:spMk id="3" creationId="{39803746-7DAA-478E-AE43-94DAA9A702EB}"/>
          </ac:spMkLst>
        </pc:spChg>
        <pc:picChg chg="add mod ord">
          <ac:chgData name="Mateusz Szysz" userId="e2b1578f713e947f" providerId="Windows Live" clId="Web-{B103FC80-FA05-465B-94CE-4649220A03E7}" dt="2022-01-30T16:58:02.665" v="284"/>
          <ac:picMkLst>
            <pc:docMk/>
            <pc:sldMk cId="1055865564" sldId="277"/>
            <ac:picMk id="4" creationId="{DE064062-7784-448D-A354-5F9CC5AEAEC1}"/>
          </ac:picMkLst>
        </pc:picChg>
      </pc:sldChg>
      <pc:sldChg chg="addSp delSp modSp new mod setBg">
        <pc:chgData name="Mateusz Szysz" userId="e2b1578f713e947f" providerId="Windows Live" clId="Web-{B103FC80-FA05-465B-94CE-4649220A03E7}" dt="2022-01-30T16:59:39.562" v="294"/>
        <pc:sldMkLst>
          <pc:docMk/>
          <pc:sldMk cId="1264180123" sldId="277"/>
        </pc:sldMkLst>
        <pc:spChg chg="add del">
          <ac:chgData name="Mateusz Szysz" userId="e2b1578f713e947f" providerId="Windows Live" clId="Web-{B103FC80-FA05-465B-94CE-4649220A03E7}" dt="2022-01-30T16:59:25.187" v="290"/>
          <ac:spMkLst>
            <pc:docMk/>
            <pc:sldMk cId="1264180123" sldId="277"/>
            <ac:spMk id="2" creationId="{4B1DBBDB-3096-4B1A-BC28-CCF3ACA365B8}"/>
          </ac:spMkLst>
        </pc:spChg>
        <pc:spChg chg="del">
          <ac:chgData name="Mateusz Szysz" userId="e2b1578f713e947f" providerId="Windows Live" clId="Web-{B103FC80-FA05-465B-94CE-4649220A03E7}" dt="2022-01-30T16:59:08.374" v="287"/>
          <ac:spMkLst>
            <pc:docMk/>
            <pc:sldMk cId="1264180123" sldId="277"/>
            <ac:spMk id="3" creationId="{A4E2F5D9-EA9B-4C34-BCCB-74AD932F9239}"/>
          </ac:spMkLst>
        </pc:spChg>
        <pc:spChg chg="add del">
          <ac:chgData name="Mateusz Szysz" userId="e2b1578f713e947f" providerId="Windows Live" clId="Web-{B103FC80-FA05-465B-94CE-4649220A03E7}" dt="2022-01-30T16:59:25.187" v="289"/>
          <ac:spMkLst>
            <pc:docMk/>
            <pc:sldMk cId="1264180123" sldId="277"/>
            <ac:spMk id="9" creationId="{C05729A4-6F0F-4423-AD0C-EF27345E6187}"/>
          </ac:spMkLst>
        </pc:spChg>
        <pc:spChg chg="add del">
          <ac:chgData name="Mateusz Szysz" userId="e2b1578f713e947f" providerId="Windows Live" clId="Web-{B103FC80-FA05-465B-94CE-4649220A03E7}" dt="2022-01-30T16:59:25.187" v="289"/>
          <ac:spMkLst>
            <pc:docMk/>
            <pc:sldMk cId="1264180123" sldId="277"/>
            <ac:spMk id="11" creationId="{204CB79E-F775-42E6-994C-D5FA8C176B65}"/>
          </ac:spMkLst>
        </pc:spChg>
        <pc:spChg chg="add del">
          <ac:chgData name="Mateusz Szysz" userId="e2b1578f713e947f" providerId="Windows Live" clId="Web-{B103FC80-FA05-465B-94CE-4649220A03E7}" dt="2022-01-30T16:59:25.187" v="289"/>
          <ac:spMkLst>
            <pc:docMk/>
            <pc:sldMk cId="1264180123" sldId="277"/>
            <ac:spMk id="13" creationId="{3AAB5B94-95EF-4963-859C-1FA406D62CA2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15" creationId="{E2852671-8EB6-4EAF-8AF8-65CF3FD66456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16" creationId="{DD651B61-325E-4E73-8445-38B0DE8AAAB6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17" creationId="{963FC0CD-F19B-4D9C-9C47-EB7E9D16E444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18" creationId="{B42E5253-D3AC-4AC2-B766-8B34F13C2F5E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19" creationId="{2E70159E-5269-4C18-AA0B-D50513DB3B3C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20" creationId="{10AE8D57-436A-4073-9A75-15BB5949F8B4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21" creationId="{BBBE9C8C-98B2-41C2-B47B-9A396CBA2326}"/>
          </ac:spMkLst>
        </pc:spChg>
        <pc:spChg chg="add del">
          <ac:chgData name="Mateusz Szysz" userId="e2b1578f713e947f" providerId="Windows Live" clId="Web-{B103FC80-FA05-465B-94CE-4649220A03E7}" dt="2022-01-30T16:59:30.750" v="291"/>
          <ac:spMkLst>
            <pc:docMk/>
            <pc:sldMk cId="1264180123" sldId="277"/>
            <ac:spMk id="22" creationId="{4B1DBBDB-3096-4B1A-BC28-CCF3ACA365B8}"/>
          </ac:spMkLst>
        </pc:spChg>
        <pc:spChg chg="add del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23" creationId="{B2ECCA3D-5ECA-4A8B-B9D7-CE6DEB72B952}"/>
          </ac:spMkLst>
        </pc:spChg>
        <pc:spChg chg="add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28" creationId="{1DDC3EF6-2EA5-44B3-94C7-9DDA67A127D0}"/>
          </ac:spMkLst>
        </pc:spChg>
        <pc:spChg chg="add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30" creationId="{87925A9A-E9FA-496E-9C09-7C2845E0062B}"/>
          </ac:spMkLst>
        </pc:spChg>
        <pc:spChg chg="add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32" creationId="{2073ABB4-E164-4CBF-ADFF-25552BB7913B}"/>
          </ac:spMkLst>
        </pc:spChg>
        <pc:spChg chg="add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34" creationId="{1259A422-0023-4292-8200-E080556F30F9}"/>
          </ac:spMkLst>
        </pc:spChg>
        <pc:spChg chg="add">
          <ac:chgData name="Mateusz Szysz" userId="e2b1578f713e947f" providerId="Windows Live" clId="Web-{B103FC80-FA05-465B-94CE-4649220A03E7}" dt="2022-01-30T16:59:39.562" v="294"/>
          <ac:spMkLst>
            <pc:docMk/>
            <pc:sldMk cId="1264180123" sldId="277"/>
            <ac:spMk id="36" creationId="{A2413CA5-4739-4BC9-8BB3-B0A4928D314F}"/>
          </ac:spMkLst>
        </pc:spChg>
        <pc:picChg chg="add mod ord">
          <ac:chgData name="Mateusz Szysz" userId="e2b1578f713e947f" providerId="Windows Live" clId="Web-{B103FC80-FA05-465B-94CE-4649220A03E7}" dt="2022-01-30T16:59:39.562" v="294"/>
          <ac:picMkLst>
            <pc:docMk/>
            <pc:sldMk cId="1264180123" sldId="277"/>
            <ac:picMk id="4" creationId="{73D2215D-5494-4D43-9E74-916CAF6B1D62}"/>
          </ac:picMkLst>
        </pc:picChg>
      </pc:sldChg>
      <pc:sldChg chg="addSp delSp modSp new mod setBg">
        <pc:chgData name="Mateusz Szysz" userId="e2b1578f713e947f" providerId="Windows Live" clId="Web-{B103FC80-FA05-465B-94CE-4649220A03E7}" dt="2022-01-30T17:00:41.189" v="297"/>
        <pc:sldMkLst>
          <pc:docMk/>
          <pc:sldMk cId="508118230" sldId="278"/>
        </pc:sldMkLst>
        <pc:spChg chg="del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2" creationId="{D5685F65-3728-46C1-AF2C-91B19CA83861}"/>
          </ac:spMkLst>
        </pc:spChg>
        <pc:spChg chg="del">
          <ac:chgData name="Mateusz Szysz" userId="e2b1578f713e947f" providerId="Windows Live" clId="Web-{B103FC80-FA05-465B-94CE-4649220A03E7}" dt="2022-01-30T17:00:38.345" v="296"/>
          <ac:spMkLst>
            <pc:docMk/>
            <pc:sldMk cId="508118230" sldId="278"/>
            <ac:spMk id="3" creationId="{B6CC1AB4-FB48-41BC-B77C-C33FD6001885}"/>
          </ac:spMkLst>
        </pc:spChg>
        <pc:spChg chg="add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9" creationId="{1DDC3EF6-2EA5-44B3-94C7-9DDA67A127D0}"/>
          </ac:spMkLst>
        </pc:spChg>
        <pc:spChg chg="add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11" creationId="{87925A9A-E9FA-496E-9C09-7C2845E0062B}"/>
          </ac:spMkLst>
        </pc:spChg>
        <pc:spChg chg="add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13" creationId="{2073ABB4-E164-4CBF-ADFF-25552BB7913B}"/>
          </ac:spMkLst>
        </pc:spChg>
        <pc:spChg chg="add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15" creationId="{1259A422-0023-4292-8200-E080556F30F9}"/>
          </ac:spMkLst>
        </pc:spChg>
        <pc:spChg chg="add">
          <ac:chgData name="Mateusz Szysz" userId="e2b1578f713e947f" providerId="Windows Live" clId="Web-{B103FC80-FA05-465B-94CE-4649220A03E7}" dt="2022-01-30T17:00:41.189" v="297"/>
          <ac:spMkLst>
            <pc:docMk/>
            <pc:sldMk cId="508118230" sldId="278"/>
            <ac:spMk id="17" creationId="{A2413CA5-4739-4BC9-8BB3-B0A4928D314F}"/>
          </ac:spMkLst>
        </pc:spChg>
        <pc:picChg chg="add mod ord">
          <ac:chgData name="Mateusz Szysz" userId="e2b1578f713e947f" providerId="Windows Live" clId="Web-{B103FC80-FA05-465B-94CE-4649220A03E7}" dt="2022-01-30T17:00:41.189" v="297"/>
          <ac:picMkLst>
            <pc:docMk/>
            <pc:sldMk cId="508118230" sldId="278"/>
            <ac:picMk id="4" creationId="{D995873D-F27B-4BF0-AE10-20218BBC1F6E}"/>
          </ac:picMkLst>
        </pc:picChg>
      </pc:sldChg>
    </pc:docChg>
  </pc:docChgLst>
  <pc:docChgLst>
    <pc:chgData name="Gość" providerId="Windows Live" clId="Web-{608C496D-3042-4753-8533-D2F39671D0B8}"/>
    <pc:docChg chg="modSld">
      <pc:chgData name="Gość" userId="" providerId="Windows Live" clId="Web-{608C496D-3042-4753-8533-D2F39671D0B8}" dt="2022-01-17T12:16:23.708" v="13"/>
      <pc:docMkLst>
        <pc:docMk/>
      </pc:docMkLst>
      <pc:sldChg chg="addSp delSp modSp mod setClrOvrMap">
        <pc:chgData name="Gość" userId="" providerId="Windows Live" clId="Web-{608C496D-3042-4753-8533-D2F39671D0B8}" dt="2022-01-17T12:16:23.708" v="13"/>
        <pc:sldMkLst>
          <pc:docMk/>
          <pc:sldMk cId="3305086937" sldId="259"/>
        </pc:sldMkLst>
        <pc:spChg chg="mod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2" creationId="{8942A62F-6CBD-46CD-B64E-938C5F5F7C03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6" creationId="{E9751CB9-7B25-4EB8-9A6F-82F822549F12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7" creationId="{E1317383-CF3B-4B02-9512-BECBEF6362A4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0" creationId="{B1D4C7A0-6DF2-4F2D-A45D-F111582974C7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2" creationId="{DBF3943D-BCB6-4B31-809D-A005686483B4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4" creationId="{39373A6F-2E1F-4613-8E1D-D68057D29F31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16" creationId="{DD651B61-325E-4E73-8445-38B0DE8AAAB6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1" creationId="{B42E5253-D3AC-4AC2-B766-8B34F13C2F5E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3" creationId="{10AE8D57-436A-4073-9A75-15BB5949F8B4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5" creationId="{E2852671-8EB6-4EAF-8AF8-65CF3FD66456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7" creationId="{26B4480E-B7FF-4481-890E-043A69AE6FE2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36" creationId="{DD651B61-325E-4E73-8445-38B0DE8AAAB6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38" creationId="{B42E5253-D3AC-4AC2-B766-8B34F13C2F5E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0" creationId="{10AE8D57-436A-4073-9A75-15BB5949F8B4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2" creationId="{E2852671-8EB6-4EAF-8AF8-65CF3FD66456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4" creationId="{26B4480E-B7FF-4481-890E-043A69AE6FE2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3" creationId="{DD651B61-325E-4E73-8445-38B0DE8AAAB6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5" creationId="{B42E5253-D3AC-4AC2-B766-8B34F13C2F5E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7" creationId="{10AE8D57-436A-4073-9A75-15BB5949F8B4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9" creationId="{E2852671-8EB6-4EAF-8AF8-65CF3FD66456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61" creationId="{26B4480E-B7FF-4481-890E-043A69AE6FE2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0" creationId="{DD651B61-325E-4E73-8445-38B0DE8AAAB6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2" creationId="{B42E5253-D3AC-4AC2-B766-8B34F13C2F5E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4" creationId="{10AE8D57-436A-4073-9A75-15BB5949F8B4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6" creationId="{E2852671-8EB6-4EAF-8AF8-65CF3FD66456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8" creationId="{26B4480E-B7FF-4481-890E-043A69AE6FE2}"/>
          </ac:spMkLst>
        </pc:spChg>
        <pc:grpChg chg="add del">
          <ac:chgData name="Gość" userId="" providerId="Windows Live" clId="Web-{608C496D-3042-4753-8533-D2F39671D0B8}" dt="2022-01-17T12:12:38.624" v="7"/>
          <ac:grpSpMkLst>
            <pc:docMk/>
            <pc:sldMk cId="3305086937" sldId="259"/>
            <ac:grpSpMk id="29" creationId="{79394E1F-0B5F-497D-B2A6-8383A2A54834}"/>
          </ac:grpSpMkLst>
        </pc:grpChg>
        <pc:grpChg chg="add del">
          <ac:chgData name="Gość" userId="" providerId="Windows Live" clId="Web-{608C496D-3042-4753-8533-D2F39671D0B8}" dt="2022-01-17T12:14:43.377" v="10"/>
          <ac:grpSpMkLst>
            <pc:docMk/>
            <pc:sldMk cId="3305086937" sldId="259"/>
            <ac:grpSpMk id="46" creationId="{79394E1F-0B5F-497D-B2A6-8383A2A54834}"/>
          </ac:grpSpMkLst>
        </pc:grpChg>
        <pc:grpChg chg="add del">
          <ac:chgData name="Gość" userId="" providerId="Windows Live" clId="Web-{608C496D-3042-4753-8533-D2F39671D0B8}" dt="2022-01-17T12:16:23.708" v="13"/>
          <ac:grpSpMkLst>
            <pc:docMk/>
            <pc:sldMk cId="3305086937" sldId="259"/>
            <ac:grpSpMk id="63" creationId="{79394E1F-0B5F-497D-B2A6-8383A2A54834}"/>
          </ac:grpSpMkLst>
        </pc:grpChg>
        <pc:grpChg chg="add">
          <ac:chgData name="Gość" userId="" providerId="Windows Live" clId="Web-{608C496D-3042-4753-8533-D2F39671D0B8}" dt="2022-01-17T12:16:23.708" v="13"/>
          <ac:grpSpMkLst>
            <pc:docMk/>
            <pc:sldMk cId="3305086937" sldId="259"/>
            <ac:grpSpMk id="80" creationId="{79394E1F-0B5F-497D-B2A6-8383A2A54834}"/>
          </ac:grpSpMkLst>
        </pc:grpChg>
        <pc:picChg chg="add del mod">
          <ac:chgData name="Gość" userId="" providerId="Windows Live" clId="Web-{608C496D-3042-4753-8533-D2F39671D0B8}" dt="2022-01-17T12:12:33.296" v="5"/>
          <ac:picMkLst>
            <pc:docMk/>
            <pc:sldMk cId="3305086937" sldId="259"/>
            <ac:picMk id="3" creationId="{0E0808C8-35EE-450D-A7E2-5E6E74694E39}"/>
          </ac:picMkLst>
        </pc:picChg>
        <pc:picChg chg="del">
          <ac:chgData name="Gość" userId="" providerId="Windows Live" clId="Web-{608C496D-3042-4753-8533-D2F39671D0B8}" dt="2022-01-17T12:10:54.933" v="0"/>
          <ac:picMkLst>
            <pc:docMk/>
            <pc:sldMk cId="3305086937" sldId="259"/>
            <ac:picMk id="4" creationId="{291250EC-9AAC-43A7-8BBF-BE34FF2896F9}"/>
          </ac:picMkLst>
        </pc:picChg>
        <pc:picChg chg="add del mod">
          <ac:chgData name="Gość" userId="" providerId="Windows Live" clId="Web-{608C496D-3042-4753-8533-D2F39671D0B8}" dt="2022-01-17T12:14:37.362" v="8"/>
          <ac:picMkLst>
            <pc:docMk/>
            <pc:sldMk cId="3305086937" sldId="259"/>
            <ac:picMk id="5" creationId="{946E257C-9E95-4E9D-B484-AB9BCE156581}"/>
          </ac:picMkLst>
        </pc:picChg>
        <pc:picChg chg="add del mod">
          <ac:chgData name="Gość" userId="" providerId="Windows Live" clId="Web-{608C496D-3042-4753-8533-D2F39671D0B8}" dt="2022-01-17T12:16:19.974" v="11"/>
          <ac:picMkLst>
            <pc:docMk/>
            <pc:sldMk cId="3305086937" sldId="259"/>
            <ac:picMk id="8" creationId="{99828E76-37C2-4D5D-A68D-611F530EB9AA}"/>
          </ac:picMkLst>
        </pc:picChg>
        <pc:picChg chg="add mod">
          <ac:chgData name="Gość" userId="" providerId="Windows Live" clId="Web-{608C496D-3042-4753-8533-D2F39671D0B8}" dt="2022-01-17T12:16:23.708" v="13"/>
          <ac:picMkLst>
            <pc:docMk/>
            <pc:sldMk cId="3305086937" sldId="259"/>
            <ac:picMk id="9" creationId="{63416E14-F4C0-4B55-833F-09332CE27E4B}"/>
          </ac:picMkLst>
        </pc:picChg>
      </pc:sldChg>
    </pc:docChg>
  </pc:docChgLst>
  <pc:docChgLst>
    <pc:chgData name="Mateusz Szysz" userId="e2b1578f713e947f" providerId="Windows Live" clId="Web-{11CDCA85-7EBB-4E2B-A014-35E892562B2C}"/>
    <pc:docChg chg="addSld modSld">
      <pc:chgData name="Mateusz Szysz" userId="e2b1578f713e947f" providerId="Windows Live" clId="Web-{11CDCA85-7EBB-4E2B-A014-35E892562B2C}" dt="2022-01-30T21:05:55.481" v="113" actId="20577"/>
      <pc:docMkLst>
        <pc:docMk/>
      </pc:docMkLst>
      <pc:sldChg chg="modSp">
        <pc:chgData name="Mateusz Szysz" userId="e2b1578f713e947f" providerId="Windows Live" clId="Web-{11CDCA85-7EBB-4E2B-A014-35E892562B2C}" dt="2022-01-30T21:00:46.752" v="62" actId="20577"/>
        <pc:sldMkLst>
          <pc:docMk/>
          <pc:sldMk cId="3433393450" sldId="258"/>
        </pc:sldMkLst>
        <pc:spChg chg="mod">
          <ac:chgData name="Mateusz Szysz" userId="e2b1578f713e947f" providerId="Windows Live" clId="Web-{11CDCA85-7EBB-4E2B-A014-35E892562B2C}" dt="2022-01-30T21:00:46.752" v="62" actId="20577"/>
          <ac:spMkLst>
            <pc:docMk/>
            <pc:sldMk cId="3433393450" sldId="258"/>
            <ac:spMk id="4" creationId="{E57B72BD-3BDA-49C7-B085-FD78877B1019}"/>
          </ac:spMkLst>
        </pc:spChg>
      </pc:sldChg>
      <pc:sldChg chg="modSp">
        <pc:chgData name="Mateusz Szysz" userId="e2b1578f713e947f" providerId="Windows Live" clId="Web-{11CDCA85-7EBB-4E2B-A014-35E892562B2C}" dt="2022-01-30T21:05:55.481" v="113" actId="20577"/>
        <pc:sldMkLst>
          <pc:docMk/>
          <pc:sldMk cId="3963914662" sldId="280"/>
        </pc:sldMkLst>
        <pc:spChg chg="mod">
          <ac:chgData name="Mateusz Szysz" userId="e2b1578f713e947f" providerId="Windows Live" clId="Web-{11CDCA85-7EBB-4E2B-A014-35E892562B2C}" dt="2022-01-30T21:05:55.481" v="113" actId="20577"/>
          <ac:spMkLst>
            <pc:docMk/>
            <pc:sldMk cId="3963914662" sldId="280"/>
            <ac:spMk id="3" creationId="{8ED3E883-262C-433B-832F-DFD6D2E22B8A}"/>
          </ac:spMkLst>
        </pc:spChg>
      </pc:sldChg>
      <pc:sldChg chg="addSp delSp modSp new mod setBg">
        <pc:chgData name="Mateusz Szysz" userId="e2b1578f713e947f" providerId="Windows Live" clId="Web-{11CDCA85-7EBB-4E2B-A014-35E892562B2C}" dt="2022-01-30T20:57:16.400" v="55"/>
        <pc:sldMkLst>
          <pc:docMk/>
          <pc:sldMk cId="3459727306" sldId="281"/>
        </pc:sldMkLst>
        <pc:spChg chg="del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2" creationId="{7C453954-5A03-4650-A154-5F593A3D150F}"/>
          </ac:spMkLst>
        </pc:spChg>
        <pc:spChg chg="del">
          <ac:chgData name="Mateusz Szysz" userId="e2b1578f713e947f" providerId="Windows Live" clId="Web-{11CDCA85-7EBB-4E2B-A014-35E892562B2C}" dt="2022-01-30T20:57:13.900" v="54"/>
          <ac:spMkLst>
            <pc:docMk/>
            <pc:sldMk cId="3459727306" sldId="281"/>
            <ac:spMk id="3" creationId="{34B74BBD-A252-41E9-831C-AE541D5A66C6}"/>
          </ac:spMkLst>
        </pc:spChg>
        <pc:spChg chg="add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9" creationId="{1DDC3EF6-2EA5-44B3-94C7-9DDA67A127D0}"/>
          </ac:spMkLst>
        </pc:spChg>
        <pc:spChg chg="add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11" creationId="{87925A9A-E9FA-496E-9C09-7C2845E0062B}"/>
          </ac:spMkLst>
        </pc:spChg>
        <pc:spChg chg="add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13" creationId="{2073ABB4-E164-4CBF-ADFF-25552BB7913B}"/>
          </ac:spMkLst>
        </pc:spChg>
        <pc:spChg chg="add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15" creationId="{1259A422-0023-4292-8200-E080556F30F9}"/>
          </ac:spMkLst>
        </pc:spChg>
        <pc:spChg chg="add">
          <ac:chgData name="Mateusz Szysz" userId="e2b1578f713e947f" providerId="Windows Live" clId="Web-{11CDCA85-7EBB-4E2B-A014-35E892562B2C}" dt="2022-01-30T20:57:16.400" v="55"/>
          <ac:spMkLst>
            <pc:docMk/>
            <pc:sldMk cId="3459727306" sldId="281"/>
            <ac:spMk id="17" creationId="{A2413CA5-4739-4BC9-8BB3-B0A4928D314F}"/>
          </ac:spMkLst>
        </pc:spChg>
        <pc:picChg chg="add mod ord">
          <ac:chgData name="Mateusz Szysz" userId="e2b1578f713e947f" providerId="Windows Live" clId="Web-{11CDCA85-7EBB-4E2B-A014-35E892562B2C}" dt="2022-01-30T20:57:16.400" v="55"/>
          <ac:picMkLst>
            <pc:docMk/>
            <pc:sldMk cId="3459727306" sldId="281"/>
            <ac:picMk id="4" creationId="{2EA990BA-0BCD-4F3F-B264-61C6A6313B41}"/>
          </ac:picMkLst>
        </pc:picChg>
      </pc:sldChg>
    </pc:docChg>
  </pc:docChgLst>
  <pc:docChgLst>
    <pc:chgData name="Gość" providerId="Windows Live" clId="Web-{7F3A3490-22C9-4F68-88D8-18863B701A55}"/>
    <pc:docChg chg="addSld delSld modSld">
      <pc:chgData name="Gość" userId="" providerId="Windows Live" clId="Web-{7F3A3490-22C9-4F68-88D8-18863B701A55}" dt="2022-01-30T20:47:51.015" v="622"/>
      <pc:docMkLst>
        <pc:docMk/>
      </pc:docMkLst>
      <pc:sldChg chg="modSp">
        <pc:chgData name="Gość" userId="" providerId="Windows Live" clId="Web-{7F3A3490-22C9-4F68-88D8-18863B701A55}" dt="2022-01-30T20:42:34.040" v="607" actId="20577"/>
        <pc:sldMkLst>
          <pc:docMk/>
          <pc:sldMk cId="3433393450" sldId="258"/>
        </pc:sldMkLst>
        <pc:spChg chg="mod">
          <ac:chgData name="Gość" userId="" providerId="Windows Live" clId="Web-{7F3A3490-22C9-4F68-88D8-18863B701A55}" dt="2022-01-30T20:42:34.040" v="607" actId="20577"/>
          <ac:spMkLst>
            <pc:docMk/>
            <pc:sldMk cId="3433393450" sldId="258"/>
            <ac:spMk id="4" creationId="{E57B72BD-3BDA-49C7-B085-FD78877B1019}"/>
          </ac:spMkLst>
        </pc:spChg>
      </pc:sldChg>
      <pc:sldChg chg="addSp delSp modSp add del">
        <pc:chgData name="Gość" userId="" providerId="Windows Live" clId="Web-{7F3A3490-22C9-4F68-88D8-18863B701A55}" dt="2022-01-30T20:47:34.937" v="618"/>
        <pc:sldMkLst>
          <pc:docMk/>
          <pc:sldMk cId="3305086937" sldId="259"/>
        </pc:sldMkLst>
        <pc:spChg chg="mod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2" creationId="{8942A62F-6CBD-46CD-B64E-938C5F5F7C03}"/>
          </ac:spMkLst>
        </pc:spChg>
        <pc:spChg chg="add del mod">
          <ac:chgData name="Gość" userId="" providerId="Windows Live" clId="Web-{7F3A3490-22C9-4F68-88D8-18863B701A55}" dt="2022-01-30T19:52:14.382" v="12"/>
          <ac:spMkLst>
            <pc:docMk/>
            <pc:sldMk cId="3305086937" sldId="259"/>
            <ac:spMk id="5" creationId="{6F4A4CCD-E106-4495-8F04-37774014BAB3}"/>
          </ac:spMkLst>
        </pc:spChg>
        <pc:spChg chg="del">
          <ac:chgData name="Gość" userId="" providerId="Windows Live" clId="Web-{7F3A3490-22C9-4F68-88D8-18863B701A55}" dt="2022-01-30T19:48:34.811" v="2"/>
          <ac:spMkLst>
            <pc:docMk/>
            <pc:sldMk cId="3305086937" sldId="259"/>
            <ac:spMk id="70" creationId="{DD651B61-325E-4E73-8445-38B0DE8AAAB6}"/>
          </ac:spMkLst>
        </pc:spChg>
        <pc:spChg chg="del">
          <ac:chgData name="Gość" userId="" providerId="Windows Live" clId="Web-{7F3A3490-22C9-4F68-88D8-18863B701A55}" dt="2022-01-30T19:48:34.811" v="2"/>
          <ac:spMkLst>
            <pc:docMk/>
            <pc:sldMk cId="3305086937" sldId="259"/>
            <ac:spMk id="72" creationId="{B42E5253-D3AC-4AC2-B766-8B34F13C2F5E}"/>
          </ac:spMkLst>
        </pc:spChg>
        <pc:spChg chg="del">
          <ac:chgData name="Gość" userId="" providerId="Windows Live" clId="Web-{7F3A3490-22C9-4F68-88D8-18863B701A55}" dt="2022-01-30T19:48:34.811" v="2"/>
          <ac:spMkLst>
            <pc:docMk/>
            <pc:sldMk cId="3305086937" sldId="259"/>
            <ac:spMk id="74" creationId="{10AE8D57-436A-4073-9A75-15BB5949F8B4}"/>
          </ac:spMkLst>
        </pc:spChg>
        <pc:spChg chg="del">
          <ac:chgData name="Gość" userId="" providerId="Windows Live" clId="Web-{7F3A3490-22C9-4F68-88D8-18863B701A55}" dt="2022-01-30T19:48:34.811" v="2"/>
          <ac:spMkLst>
            <pc:docMk/>
            <pc:sldMk cId="3305086937" sldId="259"/>
            <ac:spMk id="76" creationId="{E2852671-8EB6-4EAF-8AF8-65CF3FD66456}"/>
          </ac:spMkLst>
        </pc:spChg>
        <pc:spChg chg="del">
          <ac:chgData name="Gość" userId="" providerId="Windows Live" clId="Web-{7F3A3490-22C9-4F68-88D8-18863B701A55}" dt="2022-01-30T19:48:34.811" v="2"/>
          <ac:spMkLst>
            <pc:docMk/>
            <pc:sldMk cId="3305086937" sldId="259"/>
            <ac:spMk id="78" creationId="{26B4480E-B7FF-4481-890E-043A69AE6FE2}"/>
          </ac:spMkLst>
        </pc:spChg>
        <pc:spChg chg="add del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87" creationId="{DD651B61-325E-4E73-8445-38B0DE8AAAB6}"/>
          </ac:spMkLst>
        </pc:spChg>
        <pc:spChg chg="add del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89" creationId="{B42E5253-D3AC-4AC2-B766-8B34F13C2F5E}"/>
          </ac:spMkLst>
        </pc:spChg>
        <pc:spChg chg="add del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91" creationId="{10AE8D57-436A-4073-9A75-15BB5949F8B4}"/>
          </ac:spMkLst>
        </pc:spChg>
        <pc:spChg chg="add del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93" creationId="{E2852671-8EB6-4EAF-8AF8-65CF3FD66456}"/>
          </ac:spMkLst>
        </pc:spChg>
        <pc:spChg chg="add del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95" creationId="{26B4480E-B7FF-4481-890E-043A69AE6FE2}"/>
          </ac:spMkLst>
        </pc:spChg>
        <pc:spChg chg="add del">
          <ac:chgData name="Gość" userId="" providerId="Windows Live" clId="Web-{7F3A3490-22C9-4F68-88D8-18863B701A55}" dt="2022-01-30T19:52:00.929" v="6"/>
          <ac:spMkLst>
            <pc:docMk/>
            <pc:sldMk cId="3305086937" sldId="259"/>
            <ac:spMk id="104" creationId="{DD651B61-325E-4E73-8445-38B0DE8AAAB6}"/>
          </ac:spMkLst>
        </pc:spChg>
        <pc:spChg chg="add del">
          <ac:chgData name="Gość" userId="" providerId="Windows Live" clId="Web-{7F3A3490-22C9-4F68-88D8-18863B701A55}" dt="2022-01-30T19:52:00.929" v="6"/>
          <ac:spMkLst>
            <pc:docMk/>
            <pc:sldMk cId="3305086937" sldId="259"/>
            <ac:spMk id="106" creationId="{B42E5253-D3AC-4AC2-B766-8B34F13C2F5E}"/>
          </ac:spMkLst>
        </pc:spChg>
        <pc:spChg chg="add del">
          <ac:chgData name="Gość" userId="" providerId="Windows Live" clId="Web-{7F3A3490-22C9-4F68-88D8-18863B701A55}" dt="2022-01-30T19:52:00.929" v="6"/>
          <ac:spMkLst>
            <pc:docMk/>
            <pc:sldMk cId="3305086937" sldId="259"/>
            <ac:spMk id="108" creationId="{10AE8D57-436A-4073-9A75-15BB5949F8B4}"/>
          </ac:spMkLst>
        </pc:spChg>
        <pc:spChg chg="add del">
          <ac:chgData name="Gość" userId="" providerId="Windows Live" clId="Web-{7F3A3490-22C9-4F68-88D8-18863B701A55}" dt="2022-01-30T19:52:00.929" v="6"/>
          <ac:spMkLst>
            <pc:docMk/>
            <pc:sldMk cId="3305086937" sldId="259"/>
            <ac:spMk id="110" creationId="{E2852671-8EB6-4EAF-8AF8-65CF3FD66456}"/>
          </ac:spMkLst>
        </pc:spChg>
        <pc:spChg chg="add del">
          <ac:chgData name="Gość" userId="" providerId="Windows Live" clId="Web-{7F3A3490-22C9-4F68-88D8-18863B701A55}" dt="2022-01-30T19:52:00.929" v="6"/>
          <ac:spMkLst>
            <pc:docMk/>
            <pc:sldMk cId="3305086937" sldId="259"/>
            <ac:spMk id="112" creationId="{26B4480E-B7FF-4481-890E-043A69AE6FE2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16" creationId="{8CF5084D-B617-4011-8406-A93B64723187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18" creationId="{DD651B61-325E-4E73-8445-38B0DE8AAAB6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19" creationId="{B42E5253-D3AC-4AC2-B766-8B34F13C2F5E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20" creationId="{10AE8D57-436A-4073-9A75-15BB5949F8B4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21" creationId="{E2852671-8EB6-4EAF-8AF8-65CF3FD66456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22" creationId="{26B4480E-B7FF-4481-890E-043A69AE6FE2}"/>
          </ac:spMkLst>
        </pc:spChg>
        <pc:spChg chg="add del">
          <ac:chgData name="Gość" userId="" providerId="Windows Live" clId="Web-{7F3A3490-22C9-4F68-88D8-18863B701A55}" dt="2022-01-30T19:52:03.523" v="8"/>
          <ac:spMkLst>
            <pc:docMk/>
            <pc:sldMk cId="3305086937" sldId="259"/>
            <ac:spMk id="123" creationId="{8C2840C6-6494-4E12-A428-2012DA7DDF8A}"/>
          </ac:spMkLst>
        </pc:spChg>
        <pc:spChg chg="add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125" creationId="{DD651B61-325E-4E73-8445-38B0DE8AAAB6}"/>
          </ac:spMkLst>
        </pc:spChg>
        <pc:spChg chg="add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126" creationId="{B42E5253-D3AC-4AC2-B766-8B34F13C2F5E}"/>
          </ac:spMkLst>
        </pc:spChg>
        <pc:spChg chg="add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127" creationId="{10AE8D57-436A-4073-9A75-15BB5949F8B4}"/>
          </ac:spMkLst>
        </pc:spChg>
        <pc:spChg chg="add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128" creationId="{E2852671-8EB6-4EAF-8AF8-65CF3FD66456}"/>
          </ac:spMkLst>
        </pc:spChg>
        <pc:spChg chg="add">
          <ac:chgData name="Gość" userId="" providerId="Windows Live" clId="Web-{7F3A3490-22C9-4F68-88D8-18863B701A55}" dt="2022-01-30T19:52:03.538" v="9"/>
          <ac:spMkLst>
            <pc:docMk/>
            <pc:sldMk cId="3305086937" sldId="259"/>
            <ac:spMk id="129" creationId="{26B4480E-B7FF-4481-890E-043A69AE6FE2}"/>
          </ac:spMkLst>
        </pc:spChg>
        <pc:grpChg chg="del">
          <ac:chgData name="Gość" userId="" providerId="Windows Live" clId="Web-{7F3A3490-22C9-4F68-88D8-18863B701A55}" dt="2022-01-30T19:48:34.811" v="2"/>
          <ac:grpSpMkLst>
            <pc:docMk/>
            <pc:sldMk cId="3305086937" sldId="259"/>
            <ac:grpSpMk id="80" creationId="{79394E1F-0B5F-497D-B2A6-8383A2A54834}"/>
          </ac:grpSpMkLst>
        </pc:grpChg>
        <pc:grpChg chg="add del">
          <ac:chgData name="Gość" userId="" providerId="Windows Live" clId="Web-{7F3A3490-22C9-4F68-88D8-18863B701A55}" dt="2022-01-30T19:52:03.538" v="9"/>
          <ac:grpSpMkLst>
            <pc:docMk/>
            <pc:sldMk cId="3305086937" sldId="259"/>
            <ac:grpSpMk id="97" creationId="{79394E1F-0B5F-497D-B2A6-8383A2A54834}"/>
          </ac:grpSpMkLst>
        </pc:grpChg>
        <pc:grpChg chg="add del">
          <ac:chgData name="Gość" userId="" providerId="Windows Live" clId="Web-{7F3A3490-22C9-4F68-88D8-18863B701A55}" dt="2022-01-30T19:52:00.929" v="6"/>
          <ac:grpSpMkLst>
            <pc:docMk/>
            <pc:sldMk cId="3305086937" sldId="259"/>
            <ac:grpSpMk id="114" creationId="{79394E1F-0B5F-497D-B2A6-8383A2A54834}"/>
          </ac:grpSpMkLst>
        </pc:grpChg>
        <pc:grpChg chg="add">
          <ac:chgData name="Gość" userId="" providerId="Windows Live" clId="Web-{7F3A3490-22C9-4F68-88D8-18863B701A55}" dt="2022-01-30T19:52:03.538" v="9"/>
          <ac:grpSpMkLst>
            <pc:docMk/>
            <pc:sldMk cId="3305086937" sldId="259"/>
            <ac:grpSpMk id="130" creationId="{79394E1F-0B5F-497D-B2A6-8383A2A54834}"/>
          </ac:grpSpMkLst>
        </pc:grpChg>
        <pc:picChg chg="add del mod">
          <ac:chgData name="Gość" userId="" providerId="Windows Live" clId="Web-{7F3A3490-22C9-4F68-88D8-18863B701A55}" dt="2022-01-30T19:51:42.116" v="3"/>
          <ac:picMkLst>
            <pc:docMk/>
            <pc:sldMk cId="3305086937" sldId="259"/>
            <ac:picMk id="3" creationId="{4EFB3D9C-5AA8-43DB-B321-9E67177D9802}"/>
          </ac:picMkLst>
        </pc:picChg>
        <pc:picChg chg="add mod">
          <ac:chgData name="Gość" userId="" providerId="Windows Live" clId="Web-{7F3A3490-22C9-4F68-88D8-18863B701A55}" dt="2022-01-30T19:52:03.538" v="9"/>
          <ac:picMkLst>
            <pc:docMk/>
            <pc:sldMk cId="3305086937" sldId="259"/>
            <ac:picMk id="4" creationId="{AC89E518-B2CC-4452-8E5A-8CF259B2F0A1}"/>
          </ac:picMkLst>
        </pc:picChg>
        <pc:picChg chg="del">
          <ac:chgData name="Gość" userId="" providerId="Windows Live" clId="Web-{7F3A3490-22C9-4F68-88D8-18863B701A55}" dt="2022-01-30T19:48:20.170" v="0"/>
          <ac:picMkLst>
            <pc:docMk/>
            <pc:sldMk cId="3305086937" sldId="259"/>
            <ac:picMk id="9" creationId="{63416E14-F4C0-4B55-833F-09332CE27E4B}"/>
          </ac:picMkLst>
        </pc:picChg>
      </pc:sldChg>
      <pc:sldChg chg="addSp delSp modSp">
        <pc:chgData name="Gość" userId="" providerId="Windows Live" clId="Web-{7F3A3490-22C9-4F68-88D8-18863B701A55}" dt="2022-01-30T20:47:51.015" v="622"/>
        <pc:sldMkLst>
          <pc:docMk/>
          <pc:sldMk cId="2040313315" sldId="261"/>
        </pc:sldMkLst>
        <pc:spChg chg="mod">
          <ac:chgData name="Gość" userId="" providerId="Windows Live" clId="Web-{7F3A3490-22C9-4F68-88D8-18863B701A55}" dt="2022-01-30T20:47:44.202" v="620" actId="20577"/>
          <ac:spMkLst>
            <pc:docMk/>
            <pc:sldMk cId="2040313315" sldId="261"/>
            <ac:spMk id="3" creationId="{9DCB0F98-67FE-4658-AF1E-0005B1854320}"/>
          </ac:spMkLst>
        </pc:spChg>
        <pc:spChg chg="add del">
          <ac:chgData name="Gość" userId="" providerId="Windows Live" clId="Web-{7F3A3490-22C9-4F68-88D8-18863B701A55}" dt="2022-01-30T20:47:51.015" v="622"/>
          <ac:spMkLst>
            <pc:docMk/>
            <pc:sldMk cId="2040313315" sldId="261"/>
            <ac:spMk id="4" creationId="{3DE9C554-06F1-4808-B685-B38B8EA9F157}"/>
          </ac:spMkLst>
        </pc:spChg>
      </pc:sldChg>
      <pc:sldChg chg="del">
        <pc:chgData name="Gość" userId="" providerId="Windows Live" clId="Web-{7F3A3490-22C9-4F68-88D8-18863B701A55}" dt="2022-01-30T20:41:05.100" v="605"/>
        <pc:sldMkLst>
          <pc:docMk/>
          <pc:sldMk cId="218409175" sldId="265"/>
        </pc:sldMkLst>
      </pc:sldChg>
      <pc:sldChg chg="modSp">
        <pc:chgData name="Gość" userId="" providerId="Windows Live" clId="Web-{7F3A3490-22C9-4F68-88D8-18863B701A55}" dt="2022-01-30T20:34:09.389" v="385" actId="20577"/>
        <pc:sldMkLst>
          <pc:docMk/>
          <pc:sldMk cId="3044547144" sldId="267"/>
        </pc:sldMkLst>
        <pc:spChg chg="mod">
          <ac:chgData name="Gość" userId="" providerId="Windows Live" clId="Web-{7F3A3490-22C9-4F68-88D8-18863B701A55}" dt="2022-01-30T20:34:09.389" v="385" actId="20577"/>
          <ac:spMkLst>
            <pc:docMk/>
            <pc:sldMk cId="3044547144" sldId="267"/>
            <ac:spMk id="2" creationId="{ECF9EEF0-7B5E-4B64-B45B-F2915FF2E8C1}"/>
          </ac:spMkLst>
        </pc:spChg>
      </pc:sldChg>
      <pc:sldChg chg="modSp">
        <pc:chgData name="Gość" userId="" providerId="Windows Live" clId="Web-{7F3A3490-22C9-4F68-88D8-18863B701A55}" dt="2022-01-30T20:45:33.168" v="613" actId="20577"/>
        <pc:sldMkLst>
          <pc:docMk/>
          <pc:sldMk cId="2501780553" sldId="268"/>
        </pc:sldMkLst>
        <pc:spChg chg="mod">
          <ac:chgData name="Gość" userId="" providerId="Windows Live" clId="Web-{7F3A3490-22C9-4F68-88D8-18863B701A55}" dt="2022-01-30T20:34:01.357" v="381" actId="20577"/>
          <ac:spMkLst>
            <pc:docMk/>
            <pc:sldMk cId="2501780553" sldId="268"/>
            <ac:spMk id="2" creationId="{C48B63BC-373D-40AF-B80B-4C5267DCA4EB}"/>
          </ac:spMkLst>
        </pc:spChg>
        <pc:spChg chg="mod">
          <ac:chgData name="Gość" userId="" providerId="Windows Live" clId="Web-{7F3A3490-22C9-4F68-88D8-18863B701A55}" dt="2022-01-30T20:45:33.168" v="613" actId="20577"/>
          <ac:spMkLst>
            <pc:docMk/>
            <pc:sldMk cId="2501780553" sldId="268"/>
            <ac:spMk id="3" creationId="{647AA0A2-3921-4455-9F74-C0FA791AADBB}"/>
          </ac:spMkLst>
        </pc:spChg>
      </pc:sldChg>
      <pc:sldChg chg="del">
        <pc:chgData name="Gość" userId="" providerId="Windows Live" clId="Web-{7F3A3490-22C9-4F68-88D8-18863B701A55}" dt="2022-01-30T20:34:25.936" v="390"/>
        <pc:sldMkLst>
          <pc:docMk/>
          <pc:sldMk cId="1138910316" sldId="269"/>
        </pc:sldMkLst>
      </pc:sldChg>
      <pc:sldChg chg="modSp">
        <pc:chgData name="Gość" userId="" providerId="Windows Live" clId="Web-{7F3A3490-22C9-4F68-88D8-18863B701A55}" dt="2022-01-30T20:39:33.552" v="604" actId="20577"/>
        <pc:sldMkLst>
          <pc:docMk/>
          <pc:sldMk cId="1985425887" sldId="270"/>
        </pc:sldMkLst>
        <pc:spChg chg="mod">
          <ac:chgData name="Gość" userId="" providerId="Windows Live" clId="Web-{7F3A3490-22C9-4F68-88D8-18863B701A55}" dt="2022-01-30T20:36:00.501" v="399" actId="20577"/>
          <ac:spMkLst>
            <pc:docMk/>
            <pc:sldMk cId="1985425887" sldId="270"/>
            <ac:spMk id="2" creationId="{EC32DD4C-D92F-412D-BF3B-564F3CBED3CE}"/>
          </ac:spMkLst>
        </pc:spChg>
        <pc:spChg chg="mod">
          <ac:chgData name="Gość" userId="" providerId="Windows Live" clId="Web-{7F3A3490-22C9-4F68-88D8-18863B701A55}" dt="2022-01-30T20:39:33.552" v="604" actId="20577"/>
          <ac:spMkLst>
            <pc:docMk/>
            <pc:sldMk cId="1985425887" sldId="270"/>
            <ac:spMk id="3" creationId="{61012844-F2BB-4515-B2A9-2E35C06788B6}"/>
          </ac:spMkLst>
        </pc:spChg>
      </pc:sldChg>
      <pc:sldChg chg="modSp">
        <pc:chgData name="Gość" userId="" providerId="Windows Live" clId="Web-{7F3A3490-22C9-4F68-88D8-18863B701A55}" dt="2022-01-30T20:43:45.994" v="611" actId="20577"/>
        <pc:sldMkLst>
          <pc:docMk/>
          <pc:sldMk cId="405774194" sldId="271"/>
        </pc:sldMkLst>
        <pc:spChg chg="mod">
          <ac:chgData name="Gość" userId="" providerId="Windows Live" clId="Web-{7F3A3490-22C9-4F68-88D8-18863B701A55}" dt="2022-01-30T20:43:45.994" v="611" actId="20577"/>
          <ac:spMkLst>
            <pc:docMk/>
            <pc:sldMk cId="405774194" sldId="271"/>
            <ac:spMk id="3" creationId="{61012844-F2BB-4515-B2A9-2E35C06788B6}"/>
          </ac:spMkLst>
        </pc:spChg>
      </pc:sldChg>
      <pc:sldChg chg="modSp add replId">
        <pc:chgData name="Gość" userId="" providerId="Windows Live" clId="Web-{7F3A3490-22C9-4F68-88D8-18863B701A55}" dt="2022-01-30T20:34:19.436" v="389" actId="20577"/>
        <pc:sldMkLst>
          <pc:docMk/>
          <pc:sldMk cId="2768165445" sldId="279"/>
        </pc:sldMkLst>
        <pc:spChg chg="mod">
          <ac:chgData name="Gość" userId="" providerId="Windows Live" clId="Web-{7F3A3490-22C9-4F68-88D8-18863B701A55}" dt="2022-01-30T20:34:19.436" v="389" actId="20577"/>
          <ac:spMkLst>
            <pc:docMk/>
            <pc:sldMk cId="2768165445" sldId="279"/>
            <ac:spMk id="2" creationId="{ECF9EEF0-7B5E-4B64-B45B-F2915FF2E8C1}"/>
          </ac:spMkLst>
        </pc:spChg>
        <pc:spChg chg="mod">
          <ac:chgData name="Gość" userId="" providerId="Windows Live" clId="Web-{7F3A3490-22C9-4F68-88D8-18863B701A55}" dt="2022-01-30T20:00:53.430" v="373" actId="20577"/>
          <ac:spMkLst>
            <pc:docMk/>
            <pc:sldMk cId="2768165445" sldId="279"/>
            <ac:spMk id="3" creationId="{E5317ED1-87FA-42DA-B645-D587CB1C1D6F}"/>
          </ac:spMkLst>
        </pc:spChg>
      </pc:sldChg>
    </pc:docChg>
  </pc:docChgLst>
  <pc:docChgLst>
    <pc:chgData name="Mateusz Szysz" userId="e2b1578f713e947f" providerId="Windows Live" clId="Web-{DD014584-0FC4-4B16-8749-6052F996CB7E}"/>
    <pc:docChg chg="modSld">
      <pc:chgData name="Mateusz Szysz" userId="e2b1578f713e947f" providerId="Windows Live" clId="Web-{DD014584-0FC4-4B16-8749-6052F996CB7E}" dt="2022-01-17T18:41:23.803" v="3" actId="20577"/>
      <pc:docMkLst>
        <pc:docMk/>
      </pc:docMkLst>
      <pc:sldChg chg="modSp">
        <pc:chgData name="Mateusz Szysz" userId="e2b1578f713e947f" providerId="Windows Live" clId="Web-{DD014584-0FC4-4B16-8749-6052F996CB7E}" dt="2022-01-17T18:41:23.803" v="3" actId="20577"/>
        <pc:sldMkLst>
          <pc:docMk/>
          <pc:sldMk cId="2501780553" sldId="268"/>
        </pc:sldMkLst>
        <pc:spChg chg="mod">
          <ac:chgData name="Mateusz Szysz" userId="e2b1578f713e947f" providerId="Windows Live" clId="Web-{DD014584-0FC4-4B16-8749-6052F996CB7E}" dt="2022-01-17T18:41:23.803" v="3" actId="20577"/>
          <ac:spMkLst>
            <pc:docMk/>
            <pc:sldMk cId="2501780553" sldId="268"/>
            <ac:spMk id="3" creationId="{647AA0A2-3921-4455-9F74-C0FA791AADBB}"/>
          </ac:spMkLst>
        </pc:spChg>
      </pc:sldChg>
    </pc:docChg>
  </pc:docChgLst>
  <pc:docChgLst>
    <pc:chgData name="Gość" providerId="Windows Live" clId="Web-{EE4D8034-B7A0-4CA7-9C85-7D70A050C61E}"/>
    <pc:docChg chg="addSld modSld">
      <pc:chgData name="Gość" userId="" providerId="Windows Live" clId="Web-{EE4D8034-B7A0-4CA7-9C85-7D70A050C61E}" dt="2022-01-17T11:33:37.168" v="1225" actId="20577"/>
      <pc:docMkLst>
        <pc:docMk/>
      </pc:docMkLst>
      <pc:sldChg chg="modSp new">
        <pc:chgData name="Gość" userId="" providerId="Windows Live" clId="Web-{EE4D8034-B7A0-4CA7-9C85-7D70A050C61E}" dt="2022-01-17T11:16:06.409" v="296" actId="20577"/>
        <pc:sldMkLst>
          <pc:docMk/>
          <pc:sldMk cId="4061926034" sldId="266"/>
        </pc:sldMkLst>
        <pc:spChg chg="mod">
          <ac:chgData name="Gość" userId="" providerId="Windows Live" clId="Web-{EE4D8034-B7A0-4CA7-9C85-7D70A050C61E}" dt="2022-01-17T11:12:33.654" v="16" actId="20577"/>
          <ac:spMkLst>
            <pc:docMk/>
            <pc:sldMk cId="4061926034" sldId="266"/>
            <ac:spMk id="2" creationId="{F2A7FB18-08D6-46C7-B7DD-FE32FAE93288}"/>
          </ac:spMkLst>
        </pc:spChg>
        <pc:spChg chg="mod">
          <ac:chgData name="Gość" userId="" providerId="Windows Live" clId="Web-{EE4D8034-B7A0-4CA7-9C85-7D70A050C61E}" dt="2022-01-17T11:16:06.409" v="296" actId="20577"/>
          <ac:spMkLst>
            <pc:docMk/>
            <pc:sldMk cId="4061926034" sldId="266"/>
            <ac:spMk id="3" creationId="{E3AF0CBC-7F32-4419-831B-138971600FB6}"/>
          </ac:spMkLst>
        </pc:spChg>
      </pc:sldChg>
      <pc:sldChg chg="modSp new">
        <pc:chgData name="Gość" userId="" providerId="Windows Live" clId="Web-{EE4D8034-B7A0-4CA7-9C85-7D70A050C61E}" dt="2022-01-17T11:20:43.400" v="549" actId="20577"/>
        <pc:sldMkLst>
          <pc:docMk/>
          <pc:sldMk cId="3044547144" sldId="267"/>
        </pc:sldMkLst>
        <pc:spChg chg="mod">
          <ac:chgData name="Gość" userId="" providerId="Windows Live" clId="Web-{EE4D8034-B7A0-4CA7-9C85-7D70A050C61E}" dt="2022-01-17T11:19:12.132" v="452" actId="20577"/>
          <ac:spMkLst>
            <pc:docMk/>
            <pc:sldMk cId="3044547144" sldId="267"/>
            <ac:spMk id="2" creationId="{ECF9EEF0-7B5E-4B64-B45B-F2915FF2E8C1}"/>
          </ac:spMkLst>
        </pc:spChg>
        <pc:spChg chg="mod">
          <ac:chgData name="Gość" userId="" providerId="Windows Live" clId="Web-{EE4D8034-B7A0-4CA7-9C85-7D70A050C61E}" dt="2022-01-17T11:20:43.400" v="549" actId="20577"/>
          <ac:spMkLst>
            <pc:docMk/>
            <pc:sldMk cId="3044547144" sldId="267"/>
            <ac:spMk id="3" creationId="{E5317ED1-87FA-42DA-B645-D587CB1C1D6F}"/>
          </ac:spMkLst>
        </pc:spChg>
      </pc:sldChg>
      <pc:sldChg chg="modSp new">
        <pc:chgData name="Gość" userId="" providerId="Windows Live" clId="Web-{EE4D8034-B7A0-4CA7-9C85-7D70A050C61E}" dt="2022-01-17T11:24:00.045" v="707" actId="20577"/>
        <pc:sldMkLst>
          <pc:docMk/>
          <pc:sldMk cId="2501780553" sldId="268"/>
        </pc:sldMkLst>
        <pc:spChg chg="mod">
          <ac:chgData name="Gość" userId="" providerId="Windows Live" clId="Web-{EE4D8034-B7A0-4CA7-9C85-7D70A050C61E}" dt="2022-01-17T11:19:06.553" v="442" actId="20577"/>
          <ac:spMkLst>
            <pc:docMk/>
            <pc:sldMk cId="2501780553" sldId="268"/>
            <ac:spMk id="2" creationId="{C48B63BC-373D-40AF-B80B-4C5267DCA4EB}"/>
          </ac:spMkLst>
        </pc:spChg>
        <pc:spChg chg="mod">
          <ac:chgData name="Gość" userId="" providerId="Windows Live" clId="Web-{EE4D8034-B7A0-4CA7-9C85-7D70A050C61E}" dt="2022-01-17T11:24:00.045" v="707" actId="20577"/>
          <ac:spMkLst>
            <pc:docMk/>
            <pc:sldMk cId="2501780553" sldId="268"/>
            <ac:spMk id="3" creationId="{647AA0A2-3921-4455-9F74-C0FA791AADBB}"/>
          </ac:spMkLst>
        </pc:spChg>
      </pc:sldChg>
      <pc:sldChg chg="modSp new">
        <pc:chgData name="Gość" userId="" providerId="Windows Live" clId="Web-{EE4D8034-B7A0-4CA7-9C85-7D70A050C61E}" dt="2022-01-17T11:28:20.301" v="887" actId="20577"/>
        <pc:sldMkLst>
          <pc:docMk/>
          <pc:sldMk cId="1138910316" sldId="269"/>
        </pc:sldMkLst>
        <pc:spChg chg="mod">
          <ac:chgData name="Gość" userId="" providerId="Windows Live" clId="Web-{EE4D8034-B7A0-4CA7-9C85-7D70A050C61E}" dt="2022-01-17T11:25:56.657" v="718" actId="20577"/>
          <ac:spMkLst>
            <pc:docMk/>
            <pc:sldMk cId="1138910316" sldId="269"/>
            <ac:spMk id="2" creationId="{6CAF52EC-5212-42BC-A4B4-405038E50D49}"/>
          </ac:spMkLst>
        </pc:spChg>
        <pc:spChg chg="mod">
          <ac:chgData name="Gość" userId="" providerId="Windows Live" clId="Web-{EE4D8034-B7A0-4CA7-9C85-7D70A050C61E}" dt="2022-01-17T11:28:20.301" v="887" actId="20577"/>
          <ac:spMkLst>
            <pc:docMk/>
            <pc:sldMk cId="1138910316" sldId="269"/>
            <ac:spMk id="3" creationId="{23963E81-CD61-49B4-979F-4CB9A0F69EEC}"/>
          </ac:spMkLst>
        </pc:spChg>
      </pc:sldChg>
      <pc:sldChg chg="addSp delSp modSp new">
        <pc:chgData name="Gość" userId="" providerId="Windows Live" clId="Web-{EE4D8034-B7A0-4CA7-9C85-7D70A050C61E}" dt="2022-01-17T11:33:37.168" v="1225" actId="20577"/>
        <pc:sldMkLst>
          <pc:docMk/>
          <pc:sldMk cId="1985425887" sldId="270"/>
        </pc:sldMkLst>
        <pc:spChg chg="mod">
          <ac:chgData name="Gość" userId="" providerId="Windows Live" clId="Web-{EE4D8034-B7A0-4CA7-9C85-7D70A050C61E}" dt="2022-01-17T11:28:49.020" v="904" actId="20577"/>
          <ac:spMkLst>
            <pc:docMk/>
            <pc:sldMk cId="1985425887" sldId="270"/>
            <ac:spMk id="2" creationId="{EC32DD4C-D92F-412D-BF3B-564F3CBED3CE}"/>
          </ac:spMkLst>
        </pc:spChg>
        <pc:spChg chg="mod">
          <ac:chgData name="Gość" userId="" providerId="Windows Live" clId="Web-{EE4D8034-B7A0-4CA7-9C85-7D70A050C61E}" dt="2022-01-17T11:33:37.168" v="1225" actId="20577"/>
          <ac:spMkLst>
            <pc:docMk/>
            <pc:sldMk cId="1985425887" sldId="270"/>
            <ac:spMk id="3" creationId="{61012844-F2BB-4515-B2A9-2E35C06788B6}"/>
          </ac:spMkLst>
        </pc:spChg>
        <pc:spChg chg="add del">
          <ac:chgData name="Gość" userId="" providerId="Windows Live" clId="Web-{EE4D8034-B7A0-4CA7-9C85-7D70A050C61E}" dt="2022-01-17T11:29:46.709" v="939"/>
          <ac:spMkLst>
            <pc:docMk/>
            <pc:sldMk cId="1985425887" sldId="270"/>
            <ac:spMk id="4" creationId="{034BF709-28BF-4E69-A9E4-7712507A9F8F}"/>
          </ac:spMkLst>
        </pc:spChg>
      </pc:sldChg>
    </pc:docChg>
  </pc:docChgLst>
  <pc:docChgLst>
    <pc:chgData name="Mateusz Szysz" userId="e2b1578f713e947f" providerId="Windows Live" clId="Web-{6899BD2F-24CE-473B-BE5E-2ACBBBE86BDE}"/>
    <pc:docChg chg="addSld delSld modSld addMainMaster delMainMaster">
      <pc:chgData name="Mateusz Szysz" userId="e2b1578f713e947f" providerId="Windows Live" clId="Web-{6899BD2F-24CE-473B-BE5E-2ACBBBE86BDE}" dt="2022-01-17T00:52:01.692" v="608" actId="20577"/>
      <pc:docMkLst>
        <pc:docMk/>
      </pc:docMkLst>
      <pc:sldChg chg="addSp modSp del mod setBg modClrScheme setClrOvrMap chgLayout">
        <pc:chgData name="Mateusz Szysz" userId="e2b1578f713e947f" providerId="Windows Live" clId="Web-{6899BD2F-24CE-473B-BE5E-2ACBBBE86BDE}" dt="2022-01-16T17:28:05.197" v="125"/>
        <pc:sldMkLst>
          <pc:docMk/>
          <pc:sldMk cId="650317164" sldId="256"/>
        </pc:sldMkLst>
        <pc:spChg chg="mo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8" creationId="{1C3D9BD5-A493-4B97-963D-60135D533822}"/>
          </ac:spMkLst>
        </pc:spChg>
        <pc:spChg chg="ad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10" creationId="{1F759AF4-E342-4E60-8A32-C44A328F2F42}"/>
          </ac:spMkLst>
        </pc:spChg>
        <pc:cxnChg chg="add">
          <ac:chgData name="Mateusz Szysz" userId="e2b1578f713e947f" providerId="Windows Live" clId="Web-{6899BD2F-24CE-473B-BE5E-2ACBBBE86BDE}" dt="2022-01-16T17:23:11.051" v="69"/>
          <ac:cxnSpMkLst>
            <pc:docMk/>
            <pc:sldMk cId="650317164" sldId="256"/>
            <ac:cxnSpMk id="12" creationId="{A49B2805-6469-407A-A68A-BB85AC8A8596}"/>
          </ac:cxnSpMkLst>
        </pc:cxnChg>
      </pc:sldChg>
      <pc:sldChg chg="modSp add">
        <pc:chgData name="Mateusz Szysz" userId="e2b1578f713e947f" providerId="Windows Live" clId="Web-{6899BD2F-24CE-473B-BE5E-2ACBBBE86BDE}" dt="2022-01-16T17:29:38.839" v="157" actId="20577"/>
        <pc:sldMkLst>
          <pc:docMk/>
          <pc:sldMk cId="3743396645" sldId="257"/>
        </pc:sldMkLst>
        <pc:spChg chg="mod">
          <ac:chgData name="Mateusz Szysz" userId="e2b1578f713e947f" providerId="Windows Live" clId="Web-{6899BD2F-24CE-473B-BE5E-2ACBBBE86BDE}" dt="2022-01-16T17:29:38.839" v="157" actId="20577"/>
          <ac:spMkLst>
            <pc:docMk/>
            <pc:sldMk cId="3743396645" sldId="257"/>
            <ac:spMk id="2" creationId="{00000000-0000-0000-0000-000000000000}"/>
          </ac:spMkLst>
        </pc:spChg>
        <pc:spChg chg="mod">
          <ac:chgData name="Mateusz Szysz" userId="e2b1578f713e947f" providerId="Windows Live" clId="Web-{6899BD2F-24CE-473B-BE5E-2ACBBBE86BDE}" dt="2022-01-16T17:28:00.446" v="124" actId="14100"/>
          <ac:spMkLst>
            <pc:docMk/>
            <pc:sldMk cId="3743396645" sldId="257"/>
            <ac:spMk id="3" creationId="{00000000-0000-0000-0000-000000000000}"/>
          </ac:spMkLst>
        </pc:spChg>
      </pc:sldChg>
      <pc:sldChg chg="addSp delSp modSp new mod setBg setClrOvrMap">
        <pc:chgData name="Mateusz Szysz" userId="e2b1578f713e947f" providerId="Windows Live" clId="Web-{6899BD2F-24CE-473B-BE5E-2ACBBBE86BDE}" dt="2022-01-16T17:33:12.217" v="280" actId="20577"/>
        <pc:sldMkLst>
          <pc:docMk/>
          <pc:sldMk cId="3433393450" sldId="258"/>
        </pc:sldMkLst>
        <pc:spChg chg="mo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" creationId="{604A2A57-0C0E-4AEF-8977-25704B43CA62}"/>
          </ac:spMkLst>
        </pc:spChg>
        <pc:spChg chg="del">
          <ac:chgData name="Mateusz Szysz" userId="e2b1578f713e947f" providerId="Windows Live" clId="Web-{6899BD2F-24CE-473B-BE5E-2ACBBBE86BDE}" dt="2022-01-16T17:28:23.853" v="127"/>
          <ac:spMkLst>
            <pc:docMk/>
            <pc:sldMk cId="3433393450" sldId="258"/>
            <ac:spMk id="3" creationId="{5E402A37-81DF-4044-9801-34EBB5E00962}"/>
          </ac:spMkLst>
        </pc:spChg>
        <pc:spChg chg="add mod">
          <ac:chgData name="Mateusz Szysz" userId="e2b1578f713e947f" providerId="Windows Live" clId="Web-{6899BD2F-24CE-473B-BE5E-2ACBBBE86BDE}" dt="2022-01-16T17:33:12.217" v="280" actId="20577"/>
          <ac:spMkLst>
            <pc:docMk/>
            <pc:sldMk cId="3433393450" sldId="258"/>
            <ac:spMk id="4" creationId="{E57B72BD-3BDA-49C7-B085-FD78877B1019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8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0" creationId="{9514EC6E-A557-42A2-BCDC-3ABFFC5E564D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2" creationId="{905482C9-EB42-4BFE-95BF-7FD661F07657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4" creationId="{7539E646-A625-4A26-86ED-BD90EDD329F7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6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8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3" creationId="{F92989FB-1024-49B7-BDF1-B3CE27D48623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5" creationId="{DFEE959E-BF10-4204-9556-D1707088D445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7" creationId="{DDD17B6A-CB37-4005-9681-A20AFCDC7822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9" creationId="{3B7BBDE9-DAED-40B0-A640-503C918D1CE3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31" creationId="{7BC7EA7B-802E-41F4-8926-C4475287AA31}"/>
          </ac:spMkLst>
        </pc:spChg>
      </pc:sldChg>
      <pc:sldChg chg="addSp delSp modSp new mod setBg setClrOvrMap">
        <pc:chgData name="Mateusz Szysz" userId="e2b1578f713e947f" providerId="Windows Live" clId="Web-{6899BD2F-24CE-473B-BE5E-2ACBBBE86BDE}" dt="2022-01-16T17:34:27.281" v="288"/>
        <pc:sldMkLst>
          <pc:docMk/>
          <pc:sldMk cId="3305086937" sldId="259"/>
        </pc:sldMkLst>
        <pc:spChg chg="mo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2" creationId="{8942A62F-6CBD-46CD-B64E-938C5F5F7C03}"/>
          </ac:spMkLst>
        </pc:spChg>
        <pc:spChg chg="del">
          <ac:chgData name="Mateusz Szysz" userId="e2b1578f713e947f" providerId="Windows Live" clId="Web-{6899BD2F-24CE-473B-BE5E-2ACBBBE86BDE}" dt="2022-01-16T17:34:10.999" v="284"/>
          <ac:spMkLst>
            <pc:docMk/>
            <pc:sldMk cId="3305086937" sldId="259"/>
            <ac:spMk id="3" creationId="{B196D12A-BECF-4C22-87C9-68379AD37D45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6" creationId="{E9751CB9-7B25-4EB8-9A6F-82F822549F12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7" creationId="{E1317383-CF3B-4B02-9512-BECBEF6362A4}"/>
          </ac:spMkLst>
        </pc:spChg>
        <pc:spChg chg="add del">
          <ac:chgData name="Mateusz Szysz" userId="e2b1578f713e947f" providerId="Windows Live" clId="Web-{6899BD2F-24CE-473B-BE5E-2ACBBBE86BDE}" dt="2022-01-16T17:34:27.281" v="288"/>
          <ac:spMkLst>
            <pc:docMk/>
            <pc:sldMk cId="3305086937" sldId="259"/>
            <ac:spMk id="8" creationId="{EAC658E8-4F10-4D0F-A5F0-DDA71C77EC47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9" creationId="{DD651B61-325E-4E73-8445-38B0DE8AAAB6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0" creationId="{B1D4C7A0-6DF2-4F2D-A45D-F111582974C7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1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2" creationId="{DBF3943D-BCB6-4B31-809D-A005686483B4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3" creationId="{10AE8D57-436A-4073-9A75-15BB5949F8B4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4" creationId="{39373A6F-2E1F-4613-8E1D-D68057D29F31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5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7" creationId="{26B4480E-B7FF-4481-890E-043A69AE6FE2}"/>
          </ac:spMkLst>
        </pc:spChg>
        <pc:grpChg chg="add del">
          <ac:chgData name="Mateusz Szysz" userId="e2b1578f713e947f" providerId="Windows Live" clId="Web-{6899BD2F-24CE-473B-BE5E-2ACBBBE86BDE}" dt="2022-01-16T17:34:23.015" v="286"/>
          <ac:grpSpMkLst>
            <pc:docMk/>
            <pc:sldMk cId="3305086937" sldId="259"/>
            <ac:grpSpMk id="19" creationId="{79394E1F-0B5F-497D-B2A6-8383A2A54834}"/>
          </ac:grpSpMkLst>
        </pc:grpChg>
        <pc:picChg chg="add mod ord">
          <ac:chgData name="Mateusz Szysz" userId="e2b1578f713e947f" providerId="Windows Live" clId="Web-{6899BD2F-24CE-473B-BE5E-2ACBBBE86BDE}" dt="2022-01-16T17:34:23.015" v="287"/>
          <ac:picMkLst>
            <pc:docMk/>
            <pc:sldMk cId="3305086937" sldId="259"/>
            <ac:picMk id="4" creationId="{291250EC-9AAC-43A7-8BBF-BE34FF2896F9}"/>
          </ac:picMkLst>
        </pc:picChg>
      </pc:sldChg>
      <pc:sldChg chg="addSp delSp modSp new mod setBg setClrOvrMap">
        <pc:chgData name="Mateusz Szysz" userId="e2b1578f713e947f" providerId="Windows Live" clId="Web-{6899BD2F-24CE-473B-BE5E-2ACBBBE86BDE}" dt="2022-01-16T17:36:34.408" v="321"/>
        <pc:sldMkLst>
          <pc:docMk/>
          <pc:sldMk cId="3904333255" sldId="260"/>
        </pc:sldMkLst>
        <pc:spChg chg="mo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2" creationId="{E56BD5F9-F862-4E2C-A7E7-7F4F4C700285}"/>
          </ac:spMkLst>
        </pc:spChg>
        <pc:spChg chg="del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3" creationId="{E7D82633-D7B0-4C3D-A7D3-0D6664A6D31A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8" creationId="{DCF4EB5C-ED25-4675-8255-2F5B12CFFCF0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0" creationId="{9514EC6E-A557-42A2-BCDC-3ABFFC5E564D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2" creationId="{905482C9-EB42-4BFE-95BF-7FD661F07657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4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6" creationId="{8E019540-1104-4B12-9F83-45F58674186F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8" creationId="{3580CFD6-E44A-486A-9E73-D8D948F78A34}"/>
          </ac:spMkLst>
        </pc:spChg>
      </pc:sldChg>
      <pc:sldChg chg="addSp delSp modSp new del mod setBg addAnim setClrOvrMap">
        <pc:chgData name="Mateusz Szysz" userId="e2b1578f713e947f" providerId="Windows Live" clId="Web-{6899BD2F-24CE-473B-BE5E-2ACBBBE86BDE}" dt="2022-01-16T17:36:18.470" v="304"/>
        <pc:sldMkLst>
          <pc:docMk/>
          <pc:sldMk cId="4159627346" sldId="260"/>
        </pc:sldMkLst>
        <pc:spChg chg="mo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2" creationId="{FE9673DA-46FD-4056-8292-068EB53B4F4D}"/>
          </ac:spMkLst>
        </pc:spChg>
        <pc:spChg chg="del mod">
          <ac:chgData name="Mateusz Szysz" userId="e2b1578f713e947f" providerId="Windows Live" clId="Web-{6899BD2F-24CE-473B-BE5E-2ACBBBE86BDE}" dt="2022-01-16T17:35:58.266" v="300"/>
          <ac:spMkLst>
            <pc:docMk/>
            <pc:sldMk cId="4159627346" sldId="260"/>
            <ac:spMk id="3" creationId="{9D496CE3-A3A6-4EED-8F38-633BA7CF073B}"/>
          </ac:spMkLst>
        </pc:spChg>
        <pc:spChg chg="add del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8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0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2" creationId="{9DD60C94-0C9C-47B7-BE88-045235ACCC6A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3" creationId="{BFCF7016-AC99-433F-B943-24C3736E0602}"/>
          </ac:spMkLst>
        </pc:spChg>
        <pc:spChg chg="add del">
          <ac:chgData name="Mateusz Szysz" userId="e2b1578f713e947f" providerId="Windows Live" clId="Web-{6899BD2F-24CE-473B-BE5E-2ACBBBE86BDE}" dt="2022-01-16T17:36:15.064" v="302"/>
          <ac:spMkLst>
            <pc:docMk/>
            <pc:sldMk cId="4159627346" sldId="260"/>
            <ac:spMk id="15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6:15.064" v="302"/>
          <ac:spMkLst>
            <pc:docMk/>
            <pc:sldMk cId="4159627346" sldId="260"/>
            <ac:spMk id="17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9" creationId="{A03737D1-A930-4E3E-9160-3CD4AEC72AB7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21" creationId="{F71CFF33-010E-4E26-A285-83B182982358}"/>
          </ac:spMkLst>
        </pc:spChg>
      </pc:sldChg>
      <pc:sldChg chg="modSp new">
        <pc:chgData name="Mateusz Szysz" userId="e2b1578f713e947f" providerId="Windows Live" clId="Web-{6899BD2F-24CE-473B-BE5E-2ACBBBE86BDE}" dt="2022-01-16T17:40:28.239" v="390" actId="20577"/>
        <pc:sldMkLst>
          <pc:docMk/>
          <pc:sldMk cId="2040313315" sldId="261"/>
        </pc:sldMkLst>
        <pc:spChg chg="mod">
          <ac:chgData name="Mateusz Szysz" userId="e2b1578f713e947f" providerId="Windows Live" clId="Web-{6899BD2F-24CE-473B-BE5E-2ACBBBE86BDE}" dt="2022-01-16T17:36:53.814" v="330" actId="20577"/>
          <ac:spMkLst>
            <pc:docMk/>
            <pc:sldMk cId="2040313315" sldId="261"/>
            <ac:spMk id="2" creationId="{26C70640-D16E-480C-B738-8423BD5ABA86}"/>
          </ac:spMkLst>
        </pc:spChg>
        <pc:spChg chg="mod">
          <ac:chgData name="Mateusz Szysz" userId="e2b1578f713e947f" providerId="Windows Live" clId="Web-{6899BD2F-24CE-473B-BE5E-2ACBBBE86BDE}" dt="2022-01-16T17:40:28.239" v="390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addSp delSp modSp new mod setBg addAnim delAnim setClrOvrMap">
        <pc:chgData name="Mateusz Szysz" userId="e2b1578f713e947f" providerId="Windows Live" clId="Web-{6899BD2F-24CE-473B-BE5E-2ACBBBE86BDE}" dt="2022-01-17T00:52:01.692" v="608" actId="20577"/>
        <pc:sldMkLst>
          <pc:docMk/>
          <pc:sldMk cId="1888211219" sldId="262"/>
        </pc:sldMkLst>
        <pc:spChg chg="mo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" creationId="{D5686815-FCA4-4318-9070-B3948FA43EC7}"/>
          </ac:spMkLst>
        </pc:spChg>
        <pc:spChg chg="mod">
          <ac:chgData name="Mateusz Szysz" userId="e2b1578f713e947f" providerId="Windows Live" clId="Web-{6899BD2F-24CE-473B-BE5E-2ACBBBE86BDE}" dt="2022-01-17T00:52:01.692" v="608" actId="20577"/>
          <ac:spMkLst>
            <pc:docMk/>
            <pc:sldMk cId="1888211219" sldId="262"/>
            <ac:spMk id="3" creationId="{D64B6DA4-7A01-42AC-803A-56E290BDA55A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5" creationId="{A43B05A4-157F-403C-939A-ED1B6A0A029C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6" creationId="{E8CCE107-A70B-4916-9A0B-751C70B9B597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7" creationId="{9A925BC7-7CC5-4A0C-9B3D-8829EBF281BD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8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9" creationId="{6E67D916-28C7-4965-BA3C-287FB857979C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0" creationId="{9514EC6E-A557-42A2-BCDC-3ABFFC5E564D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1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2" creationId="{905482C9-EB42-4BFE-95BF-7FD661F0765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3" creationId="{9514EC6E-A557-42A2-BCDC-3ABFFC5E564D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4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5" creationId="{905482C9-EB42-4BFE-95BF-7FD661F07657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6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8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0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2" creationId="{8E019540-1104-4B12-9F83-45F58674186F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4" creationId="{3580CFD6-E44A-486A-9E73-D8D948F78A34}"/>
          </ac:spMkLst>
        </pc:spChg>
      </pc:sldChg>
      <pc:sldChg chg="addSp delSp modSp new mod setBg">
        <pc:chgData name="Mateusz Szysz" userId="e2b1578f713e947f" providerId="Windows Live" clId="Web-{6899BD2F-24CE-473B-BE5E-2ACBBBE86BDE}" dt="2022-01-16T17:48:18.590" v="485"/>
        <pc:sldMkLst>
          <pc:docMk/>
          <pc:sldMk cId="44914211" sldId="263"/>
        </pc:sldMkLst>
        <pc:spChg chg="del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2" creationId="{1DF9544A-3993-4834-A33C-E0FF4B68897B}"/>
          </ac:spMkLst>
        </pc:spChg>
        <pc:spChg chg="del">
          <ac:chgData name="Mateusz Szysz" userId="e2b1578f713e947f" providerId="Windows Live" clId="Web-{6899BD2F-24CE-473B-BE5E-2ACBBBE86BDE}" dt="2022-01-16T17:48:14.887" v="484"/>
          <ac:spMkLst>
            <pc:docMk/>
            <pc:sldMk cId="44914211" sldId="263"/>
            <ac:spMk id="3" creationId="{6CCB3BBF-67AE-448B-B1B1-3EDC815021B9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9" creationId="{1DDC3EF6-2EA5-44B3-94C7-9DDA67A127D0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1" creationId="{87925A9A-E9FA-496E-9C09-7C2845E0062B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3" creationId="{2073ABB4-E164-4CBF-ADFF-25552BB7913B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5" creationId="{1259A422-0023-4292-8200-E080556F30F9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7" creationId="{A2413CA5-4739-4BC9-8BB3-B0A4928D314F}"/>
          </ac:spMkLst>
        </pc:spChg>
        <pc:picChg chg="add mod ord">
          <ac:chgData name="Mateusz Szysz" userId="e2b1578f713e947f" providerId="Windows Live" clId="Web-{6899BD2F-24CE-473B-BE5E-2ACBBBE86BDE}" dt="2022-01-16T17:48:18.590" v="485"/>
          <ac:picMkLst>
            <pc:docMk/>
            <pc:sldMk cId="44914211" sldId="263"/>
            <ac:picMk id="4" creationId="{245603FC-3147-4A62-9D34-F7CAA2757097}"/>
          </ac:picMkLst>
        </pc:picChg>
      </pc:sldChg>
      <pc:sldChg chg="addSp delSp modSp new del mod setBg setClrOvrMap">
        <pc:chgData name="Mateusz Szysz" userId="e2b1578f713e947f" providerId="Windows Live" clId="Web-{6899BD2F-24CE-473B-BE5E-2ACBBBE86BDE}" dt="2022-01-16T17:46:57.917" v="482"/>
        <pc:sldMkLst>
          <pc:docMk/>
          <pc:sldMk cId="2415741695" sldId="263"/>
        </pc:sldMkLst>
        <pc:spChg chg="mo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" creationId="{359B9AA0-BF5C-41B3-A310-41A4D3F4D80F}"/>
          </ac:spMkLst>
        </pc:spChg>
        <pc:spChg chg="del">
          <ac:chgData name="Mateusz Szysz" userId="e2b1578f713e947f" providerId="Windows Live" clId="Web-{6899BD2F-24CE-473B-BE5E-2ACBBBE86BDE}" dt="2022-01-16T17:45:57.338" v="474"/>
          <ac:spMkLst>
            <pc:docMk/>
            <pc:sldMk cId="2415741695" sldId="263"/>
            <ac:spMk id="3" creationId="{F2636D5C-1EDE-49AF-AFF7-CAAEE8952F32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6" creationId="{1BB56EB9-078F-4952-AC1F-149C7A0AE4D5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7" creationId="{D3772EE4-ED5E-4D3A-A306-B22CF866786D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8" creationId="{7DA71331-154D-49DC-9547-BD1D49B803FD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9" creationId="{DD651B61-325E-4E73-8445-38B0DE8AAAB6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0" creationId="{10058680-D07C-4893-B2B7-91543F18AB32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1" creationId="{B42E5253-D3AC-4AC2-B766-8B34F13C2F5E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2" creationId="{7B42427A-0A1F-4A55-8705-D9179F1E0CFB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3" creationId="{10AE8D57-436A-4073-9A75-15BB5949F8B4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4" creationId="{EE54A6FE-D8CB-48A3-900B-053D4EBD3B85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5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16" creationId="{DD651B61-325E-4E73-8445-38B0DE8AAAB6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7" creationId="{26B4480E-B7FF-4481-890E-043A69AE6FE2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18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0" creationId="{1BB56EB9-078F-4952-AC1F-149C7A0AE4D5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1" creationId="{D3772EE4-ED5E-4D3A-A306-B22CF866786D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2" creationId="{10AE8D57-436A-4073-9A75-15BB5949F8B4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3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4" creationId="{26B4480E-B7FF-4481-890E-043A69AE6FE2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6" creationId="{10058680-D07C-4893-B2B7-91543F18AB32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7" creationId="{7B42427A-0A1F-4A55-8705-D9179F1E0CFB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8" creationId="{EE54A6FE-D8CB-48A3-900B-053D4EBD3B85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9" creationId="{7DA71331-154D-49DC-9547-BD1D49B803FD}"/>
          </ac:spMkLst>
        </pc:spChg>
        <pc:grpChg chg="add del">
          <ac:chgData name="Mateusz Szysz" userId="e2b1578f713e947f" providerId="Windows Live" clId="Web-{6899BD2F-24CE-473B-BE5E-2ACBBBE86BDE}" dt="2022-01-16T17:46:09.104" v="476"/>
          <ac:grpSpMkLst>
            <pc:docMk/>
            <pc:sldMk cId="2415741695" sldId="263"/>
            <ac:grpSpMk id="19" creationId="{79394E1F-0B5F-497D-B2A6-8383A2A54834}"/>
          </ac:grpSpMkLst>
        </pc:grpChg>
        <pc:grpChg chg="add del">
          <ac:chgData name="Mateusz Szysz" userId="e2b1578f713e947f" providerId="Windows Live" clId="Web-{6899BD2F-24CE-473B-BE5E-2ACBBBE86BDE}" dt="2022-01-16T17:46:21.229" v="480"/>
          <ac:grpSpMkLst>
            <pc:docMk/>
            <pc:sldMk cId="2415741695" sldId="263"/>
            <ac:grpSpMk id="25" creationId="{79394E1F-0B5F-497D-B2A6-8383A2A54834}"/>
          </ac:grpSpMkLst>
        </pc:grpChg>
        <pc:picChg chg="add mod ord">
          <ac:chgData name="Mateusz Szysz" userId="e2b1578f713e947f" providerId="Windows Live" clId="Web-{6899BD2F-24CE-473B-BE5E-2ACBBBE86BDE}" dt="2022-01-16T17:46:21.245" v="481"/>
          <ac:picMkLst>
            <pc:docMk/>
            <pc:sldMk cId="2415741695" sldId="263"/>
            <ac:picMk id="4" creationId="{CB1DAFB9-086F-4433-85B7-0E943F76B96C}"/>
          </ac:picMkLst>
        </pc:picChg>
      </pc:sldChg>
      <pc:sldChg chg="addSp delSp modSp new mod setBg">
        <pc:chgData name="Mateusz Szysz" userId="e2b1578f713e947f" providerId="Windows Live" clId="Web-{6899BD2F-24CE-473B-BE5E-2ACBBBE86BDE}" dt="2022-01-16T17:51:48.875" v="499"/>
        <pc:sldMkLst>
          <pc:docMk/>
          <pc:sldMk cId="4240960479" sldId="264"/>
        </pc:sldMkLst>
        <pc:spChg chg="mod or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2" creationId="{27F93FDD-DA33-4F96-977C-456D69768CFD}"/>
          </ac:spMkLst>
        </pc:spChg>
        <pc:spChg chg="del">
          <ac:chgData name="Mateusz Szysz" userId="e2b1578f713e947f" providerId="Windows Live" clId="Web-{6899BD2F-24CE-473B-BE5E-2ACBBBE86BDE}" dt="2022-01-16T17:51:39.453" v="497"/>
          <ac:spMkLst>
            <pc:docMk/>
            <pc:sldMk cId="4240960479" sldId="264"/>
            <ac:spMk id="3" creationId="{C825F99A-2D5C-4CEF-B2A1-8431D15EC0F9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9" creationId="{DD651B61-325E-4E73-8445-38B0DE8AAAB6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1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3" creationId="{10AE8D57-436A-4073-9A75-15BB5949F8B4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5" creationId="{E2852671-8EB6-4EAF-8AF8-65CF3FD66456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7" creationId="{C1FA8F66-3B85-411D-A2A6-A50DF3026D9A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9" creationId="{4179E790-E691-4202-B7FA-62924FC8D195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21" creationId="{065EE0A0-4DA6-4AA2-A475-14DB03C55AFA}"/>
          </ac:spMkLst>
        </pc:spChg>
        <pc:picChg chg="add mod ord">
          <ac:chgData name="Mateusz Szysz" userId="e2b1578f713e947f" providerId="Windows Live" clId="Web-{6899BD2F-24CE-473B-BE5E-2ACBBBE86BDE}" dt="2022-01-16T17:51:48.875" v="499"/>
          <ac:picMkLst>
            <pc:docMk/>
            <pc:sldMk cId="4240960479" sldId="264"/>
            <ac:picMk id="4" creationId="{62FF955F-9AEB-4C85-8EB7-C0B3B2C4C1BB}"/>
          </ac:picMkLst>
        </pc:picChg>
      </pc:sldChg>
      <pc:sldChg chg="modSp new">
        <pc:chgData name="Mateusz Szysz" userId="e2b1578f713e947f" providerId="Windows Live" clId="Web-{6899BD2F-24CE-473B-BE5E-2ACBBBE86BDE}" dt="2022-01-17T00:50:32.689" v="592" actId="20577"/>
        <pc:sldMkLst>
          <pc:docMk/>
          <pc:sldMk cId="218409175" sldId="265"/>
        </pc:sldMkLst>
        <pc:spChg chg="mod">
          <ac:chgData name="Mateusz Szysz" userId="e2b1578f713e947f" providerId="Windows Live" clId="Web-{6899BD2F-24CE-473B-BE5E-2ACBBBE86BDE}" dt="2022-01-17T00:48:18.842" v="537" actId="20577"/>
          <ac:spMkLst>
            <pc:docMk/>
            <pc:sldMk cId="218409175" sldId="265"/>
            <ac:spMk id="2" creationId="{FC2DA904-AC7B-4450-9226-B8260DEEB0FD}"/>
          </ac:spMkLst>
        </pc:spChg>
        <pc:spChg chg="mod">
          <ac:chgData name="Mateusz Szysz" userId="e2b1578f713e947f" providerId="Windows Live" clId="Web-{6899BD2F-24CE-473B-BE5E-2ACBBBE86BDE}" dt="2022-01-17T00:50:32.689" v="592" actId="20577"/>
          <ac:spMkLst>
            <pc:docMk/>
            <pc:sldMk cId="218409175" sldId="265"/>
            <ac:spMk id="3" creationId="{65B3A377-9892-43BE-AF88-EDD6ED1127B3}"/>
          </ac:spMkLst>
        </pc:spChg>
      </pc:sldChg>
      <pc:sldMasterChg chg="del delSldLayout">
        <pc:chgData name="Mateusz Szysz" userId="e2b1578f713e947f" providerId="Windows Live" clId="Web-{6899BD2F-24CE-473B-BE5E-2ACBBBE86BDE}" dt="2022-01-16T17:23:11.051" v="69"/>
        <pc:sldMasterMkLst>
          <pc:docMk/>
          <pc:sldMasterMk cId="3926633689" sldId="2147483648"/>
        </pc:sldMasterMkLst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Mateusz Szysz" userId="e2b1578f713e947f" providerId="Windows Live" clId="Web-{6899BD2F-24CE-473B-BE5E-2ACBBBE86BDE}" dt="2022-01-16T17:27:10.680" v="70"/>
        <pc:sldMasterMkLst>
          <pc:docMk/>
          <pc:sldMasterMk cId="973458795" sldId="2147483699"/>
        </pc:sldMasterMkLst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610921105" sldId="2147483688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1311184796" sldId="2147483689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1099251254" sldId="2147483690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550620285" sldId="2147483691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981841370" sldId="2147483692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433190331" sldId="2147483693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4225667862" sldId="2147483694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2632382582" sldId="2147483695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183750004" sldId="2147483696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2549913" sldId="2147483697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2153958441" sldId="2147483698"/>
          </pc:sldLayoutMkLst>
        </pc:sldLayoutChg>
      </pc:sldMasterChg>
      <pc:sldMasterChg chg="add addSldLayout">
        <pc:chgData name="Mateusz Szysz" userId="e2b1578f713e947f" providerId="Windows Live" clId="Web-{6899BD2F-24CE-473B-BE5E-2ACBBBE86BDE}" dt="2022-01-16T17:23:11.051" v="69"/>
        <pc:sldMasterMkLst>
          <pc:docMk/>
          <pc:sldMasterMk cId="1449774029" sldId="2147483731"/>
        </pc:sldMasterMkLst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024017588" sldId="2147483714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417402038" sldId="2147483715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414173972" sldId="2147483716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92326548" sldId="2147483717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230632055" sldId="2147483718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420488393" sldId="2147483719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891125728" sldId="2147483720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808544894" sldId="2147483721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89285170" sldId="2147483722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591453500" sldId="2147483723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008124909" sldId="2147483724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488412303" sldId="2147483725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410164739" sldId="2147483726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599276122" sldId="2147483727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742443907" sldId="2147483728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871844683" sldId="2147483729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332935034" sldId="214748373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BFFB6-7330-4B6C-843C-A0BDBDEF4D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A42ADA-092F-4C07-A513-18538CD20CFE}">
      <dgm:prSet/>
      <dgm:spPr/>
      <dgm:t>
        <a:bodyPr/>
        <a:lstStyle/>
        <a:p>
          <a:r>
            <a:rPr lang="pl-PL" dirty="0" err="1"/>
            <a:t>Threats</a:t>
          </a:r>
          <a:r>
            <a:rPr lang="pl-PL" dirty="0"/>
            <a:t>:</a:t>
          </a:r>
          <a:endParaRPr lang="en-US" dirty="0"/>
        </a:p>
      </dgm:t>
    </dgm:pt>
    <dgm:pt modelId="{1FF36ED7-2162-46DF-BDAD-9FAD2A421AE2}" type="parTrans" cxnId="{8AFF0211-D3E1-4FAC-90BD-B5C4DCDA63A6}">
      <dgm:prSet/>
      <dgm:spPr/>
      <dgm:t>
        <a:bodyPr/>
        <a:lstStyle/>
        <a:p>
          <a:endParaRPr lang="en-US"/>
        </a:p>
      </dgm:t>
    </dgm:pt>
    <dgm:pt modelId="{2D9975F2-868C-4CA5-9E74-8D8190C99C73}" type="sibTrans" cxnId="{8AFF0211-D3E1-4FAC-90BD-B5C4DCDA63A6}">
      <dgm:prSet/>
      <dgm:spPr/>
      <dgm:t>
        <a:bodyPr/>
        <a:lstStyle/>
        <a:p>
          <a:endParaRPr lang="en-US"/>
        </a:p>
      </dgm:t>
    </dgm:pt>
    <dgm:pt modelId="{F6A54D49-E525-4178-8956-96C4EEBB083B}">
      <dgm:prSet/>
      <dgm:spPr/>
      <dgm:t>
        <a:bodyPr/>
        <a:lstStyle/>
        <a:p>
          <a:r>
            <a:rPr lang="pl-PL" dirty="0"/>
            <a:t>The </a:t>
          </a:r>
          <a:r>
            <a:rPr lang="pl-PL" dirty="0" err="1"/>
            <a:t>velocities</a:t>
          </a:r>
          <a:r>
            <a:rPr lang="pl-PL" dirty="0"/>
            <a:t> </a:t>
          </a:r>
          <a:r>
            <a:rPr lang="pl-PL" dirty="0" err="1">
              <a:latin typeface="Tw Cen MT" panose="020B0502020104020203"/>
            </a:rPr>
            <a:t>are</a:t>
          </a:r>
          <a:r>
            <a:rPr lang="pl-PL" dirty="0"/>
            <a:t> </a:t>
          </a:r>
          <a:r>
            <a:rPr lang="pl-PL" dirty="0" err="1"/>
            <a:t>only</a:t>
          </a:r>
          <a:r>
            <a:rPr lang="pl-PL" dirty="0"/>
            <a:t> </a:t>
          </a:r>
          <a:r>
            <a:rPr lang="pl-PL" dirty="0" err="1"/>
            <a:t>approximations</a:t>
          </a:r>
          <a:endParaRPr lang="en-US" dirty="0" err="1"/>
        </a:p>
      </dgm:t>
    </dgm:pt>
    <dgm:pt modelId="{C229BF1C-8438-447C-B47E-73E87C6465B7}" type="parTrans" cxnId="{A4461D6B-AD92-419D-8213-290E9AB48DEF}">
      <dgm:prSet/>
      <dgm:spPr/>
      <dgm:t>
        <a:bodyPr/>
        <a:lstStyle/>
        <a:p>
          <a:endParaRPr lang="en-US"/>
        </a:p>
      </dgm:t>
    </dgm:pt>
    <dgm:pt modelId="{25EE17F3-9D68-415B-A5C2-688E1D882EA3}" type="sibTrans" cxnId="{A4461D6B-AD92-419D-8213-290E9AB48DEF}">
      <dgm:prSet/>
      <dgm:spPr/>
      <dgm:t>
        <a:bodyPr/>
        <a:lstStyle/>
        <a:p>
          <a:endParaRPr lang="en-US"/>
        </a:p>
      </dgm:t>
    </dgm:pt>
    <dgm:pt modelId="{7E693441-589A-4C5D-AA71-B480192CAEB2}">
      <dgm:prSet/>
      <dgm:spPr/>
      <dgm:t>
        <a:bodyPr/>
        <a:lstStyle/>
        <a:p>
          <a:r>
            <a:rPr lang="pl-PL" dirty="0" err="1"/>
            <a:t>Weather</a:t>
          </a:r>
          <a:r>
            <a:rPr lang="pl-PL" dirty="0"/>
            <a:t> and </a:t>
          </a:r>
          <a:r>
            <a:rPr lang="pl-PL" dirty="0" err="1"/>
            <a:t>time</a:t>
          </a:r>
          <a:r>
            <a:rPr lang="pl-PL" dirty="0"/>
            <a:t> </a:t>
          </a:r>
          <a:r>
            <a:rPr lang="pl-PL" dirty="0" err="1"/>
            <a:t>are</a:t>
          </a:r>
          <a:r>
            <a:rPr lang="pl-PL" dirty="0"/>
            <a:t> not the </a:t>
          </a:r>
          <a:r>
            <a:rPr lang="pl-PL" dirty="0" err="1"/>
            <a:t>only</a:t>
          </a:r>
          <a:r>
            <a:rPr lang="pl-PL" dirty="0"/>
            <a:t> </a:t>
          </a:r>
          <a:r>
            <a:rPr lang="pl-PL" dirty="0" err="1"/>
            <a:t>factors</a:t>
          </a:r>
          <a:r>
            <a:rPr lang="pl-PL" dirty="0"/>
            <a:t> </a:t>
          </a:r>
          <a:r>
            <a:rPr lang="pl-PL" dirty="0" err="1"/>
            <a:t>that</a:t>
          </a:r>
          <a:r>
            <a:rPr lang="pl-PL" dirty="0"/>
            <a:t> </a:t>
          </a:r>
          <a:r>
            <a:rPr lang="pl-PL" dirty="0" err="1"/>
            <a:t>may</a:t>
          </a:r>
          <a:r>
            <a:rPr lang="pl-PL" dirty="0"/>
            <a:t> </a:t>
          </a:r>
          <a:r>
            <a:rPr lang="pl-PL" dirty="0" err="1"/>
            <a:t>impact</a:t>
          </a:r>
          <a:r>
            <a:rPr lang="pl-PL" dirty="0"/>
            <a:t> the </a:t>
          </a:r>
          <a:r>
            <a:rPr lang="pl-PL" dirty="0" err="1"/>
            <a:t>velocities</a:t>
          </a:r>
          <a:endParaRPr lang="en-US" dirty="0" err="1"/>
        </a:p>
      </dgm:t>
    </dgm:pt>
    <dgm:pt modelId="{D8F79079-44E0-4B7F-96E4-86D32F89C717}" type="parTrans" cxnId="{CE410426-8E4A-45CC-A4FF-F2E6F140ACE3}">
      <dgm:prSet/>
      <dgm:spPr/>
      <dgm:t>
        <a:bodyPr/>
        <a:lstStyle/>
        <a:p>
          <a:endParaRPr lang="en-US"/>
        </a:p>
      </dgm:t>
    </dgm:pt>
    <dgm:pt modelId="{F28345E3-A86B-4191-9AFA-36E953FA9CC6}" type="sibTrans" cxnId="{CE410426-8E4A-45CC-A4FF-F2E6F140ACE3}">
      <dgm:prSet/>
      <dgm:spPr/>
      <dgm:t>
        <a:bodyPr/>
        <a:lstStyle/>
        <a:p>
          <a:endParaRPr lang="en-US"/>
        </a:p>
      </dgm:t>
    </dgm:pt>
    <dgm:pt modelId="{EBBEDB16-B994-4FE7-880F-557FCC8B7C1E}">
      <dgm:prSet/>
      <dgm:spPr/>
      <dgm:t>
        <a:bodyPr/>
        <a:lstStyle/>
        <a:p>
          <a:pPr rtl="0"/>
          <a:r>
            <a:rPr lang="pl-PL" dirty="0" err="1"/>
            <a:t>Users</a:t>
          </a:r>
          <a:r>
            <a:rPr lang="pl-PL" dirty="0"/>
            <a:t> </a:t>
          </a:r>
          <a:r>
            <a:rPr lang="pl-PL" dirty="0" err="1"/>
            <a:t>may</a:t>
          </a:r>
          <a:r>
            <a:rPr lang="pl-PL" dirty="0"/>
            <a:t> </a:t>
          </a:r>
          <a:r>
            <a:rPr lang="pl-PL" dirty="0" err="1"/>
            <a:t>use</a:t>
          </a:r>
          <a:r>
            <a:rPr lang="pl-PL" dirty="0"/>
            <a:t> </a:t>
          </a:r>
          <a:r>
            <a:rPr lang="pl-PL" dirty="0" err="1"/>
            <a:t>it</a:t>
          </a:r>
          <a:r>
            <a:rPr lang="pl-PL" dirty="0"/>
            <a:t> as the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only</a:t>
          </a:r>
          <a:r>
            <a:rPr lang="pl-PL" dirty="0"/>
            <a:t> </a:t>
          </a:r>
          <a:r>
            <a:rPr lang="pl-PL" dirty="0" err="1"/>
            <a:t>source</a:t>
          </a:r>
          <a:r>
            <a:rPr lang="pl-PL" dirty="0"/>
            <a:t> of </a:t>
          </a:r>
          <a:r>
            <a:rPr lang="pl-PL" dirty="0" err="1"/>
            <a:t>information</a:t>
          </a:r>
          <a:r>
            <a:rPr lang="pl-PL" dirty="0"/>
            <a:t> for </a:t>
          </a:r>
          <a:r>
            <a:rPr lang="pl-PL" dirty="0" err="1"/>
            <a:t>planning</a:t>
          </a:r>
          <a:r>
            <a:rPr lang="pl-PL" dirty="0"/>
            <a:t> </a:t>
          </a:r>
          <a:r>
            <a:rPr lang="pl-PL" dirty="0" err="1"/>
            <a:t>their</a:t>
          </a:r>
          <a:r>
            <a:rPr lang="pl-PL" dirty="0"/>
            <a:t> </a:t>
          </a:r>
          <a:r>
            <a:rPr lang="pl-PL" dirty="0" err="1"/>
            <a:t>journeys</a:t>
          </a:r>
          <a:endParaRPr lang="en-US" dirty="0" err="1"/>
        </a:p>
      </dgm:t>
    </dgm:pt>
    <dgm:pt modelId="{DFEA8543-4878-451A-A45E-2A941EDDA3AE}" type="parTrans" cxnId="{4FC16973-BF1E-4977-BE7A-8A0495EE73E7}">
      <dgm:prSet/>
      <dgm:spPr/>
      <dgm:t>
        <a:bodyPr/>
        <a:lstStyle/>
        <a:p>
          <a:endParaRPr lang="en-US"/>
        </a:p>
      </dgm:t>
    </dgm:pt>
    <dgm:pt modelId="{2C1438FB-9259-4491-8826-FD359DB363B1}" type="sibTrans" cxnId="{4FC16973-BF1E-4977-BE7A-8A0495EE73E7}">
      <dgm:prSet/>
      <dgm:spPr/>
      <dgm:t>
        <a:bodyPr/>
        <a:lstStyle/>
        <a:p>
          <a:endParaRPr lang="en-US"/>
        </a:p>
      </dgm:t>
    </dgm:pt>
    <dgm:pt modelId="{BE4A3550-21AF-4EB4-8C8F-EA30A806611D}">
      <dgm:prSet/>
      <dgm:spPr/>
      <dgm:t>
        <a:bodyPr/>
        <a:lstStyle/>
        <a:p>
          <a:r>
            <a:rPr lang="pl-PL" dirty="0" err="1"/>
            <a:t>Opportunities</a:t>
          </a:r>
          <a:r>
            <a:rPr lang="pl-PL" dirty="0"/>
            <a:t>:</a:t>
          </a:r>
          <a:endParaRPr lang="en-US" dirty="0"/>
        </a:p>
      </dgm:t>
    </dgm:pt>
    <dgm:pt modelId="{8B90C3D4-E787-4226-88AB-84AAF1E2E47F}" type="parTrans" cxnId="{B5EE9E6C-A427-48F6-9473-27BC0DF3B493}">
      <dgm:prSet/>
      <dgm:spPr/>
      <dgm:t>
        <a:bodyPr/>
        <a:lstStyle/>
        <a:p>
          <a:endParaRPr lang="en-US"/>
        </a:p>
      </dgm:t>
    </dgm:pt>
    <dgm:pt modelId="{2FB0E524-A69B-4C56-8CCF-9DF351571AE0}" type="sibTrans" cxnId="{B5EE9E6C-A427-48F6-9473-27BC0DF3B493}">
      <dgm:prSet/>
      <dgm:spPr/>
      <dgm:t>
        <a:bodyPr/>
        <a:lstStyle/>
        <a:p>
          <a:endParaRPr lang="en-US"/>
        </a:p>
      </dgm:t>
    </dgm:pt>
    <dgm:pt modelId="{5B1C0C7A-B211-46D4-B3D7-76158B3D0863}">
      <dgm:prSet/>
      <dgm:spPr/>
      <dgm:t>
        <a:bodyPr/>
        <a:lstStyle/>
        <a:p>
          <a:r>
            <a:rPr lang="pl-PL" dirty="0" err="1"/>
            <a:t>Some</a:t>
          </a:r>
          <a:r>
            <a:rPr lang="pl-PL" dirty="0"/>
            <a:t> </a:t>
          </a:r>
          <a:r>
            <a:rPr lang="pl-PL" dirty="0" err="1"/>
            <a:t>regularities</a:t>
          </a:r>
          <a:r>
            <a:rPr lang="pl-PL" dirty="0"/>
            <a:t> in </a:t>
          </a:r>
          <a:r>
            <a:rPr lang="pl-PL" dirty="0" err="1"/>
            <a:t>velocities</a:t>
          </a:r>
          <a:r>
            <a:rPr lang="pl-PL" dirty="0"/>
            <a:t> </a:t>
          </a:r>
          <a:r>
            <a:rPr lang="pl-PL" dirty="0" err="1"/>
            <a:t>may</a:t>
          </a:r>
          <a:r>
            <a:rPr lang="pl-PL" dirty="0"/>
            <a:t> be </a:t>
          </a:r>
          <a:r>
            <a:rPr lang="pl-PL" dirty="0" err="1"/>
            <a:t>recognized</a:t>
          </a:r>
          <a:r>
            <a:rPr lang="pl-PL" dirty="0"/>
            <a:t>, </a:t>
          </a:r>
          <a:r>
            <a:rPr lang="pl-PL" dirty="0" err="1"/>
            <a:t>so</a:t>
          </a:r>
          <a:r>
            <a:rPr lang="pl-PL" dirty="0"/>
            <a:t> </a:t>
          </a:r>
          <a:r>
            <a:rPr lang="pl-PL" dirty="0" err="1"/>
            <a:t>it</a:t>
          </a:r>
          <a:r>
            <a:rPr lang="pl-PL" dirty="0"/>
            <a:t> </a:t>
          </a:r>
          <a:r>
            <a:rPr lang="pl-PL" dirty="0" err="1"/>
            <a:t>may</a:t>
          </a:r>
          <a:r>
            <a:rPr lang="pl-PL" dirty="0"/>
            <a:t> be </a:t>
          </a:r>
          <a:r>
            <a:rPr lang="pl-PL" dirty="0" err="1"/>
            <a:t>helpful</a:t>
          </a:r>
          <a:r>
            <a:rPr lang="pl-PL" dirty="0"/>
            <a:t> in </a:t>
          </a:r>
          <a:r>
            <a:rPr lang="pl-PL" dirty="0" err="1"/>
            <a:t>identifying</a:t>
          </a:r>
          <a:r>
            <a:rPr lang="pl-PL" dirty="0"/>
            <a:t> </a:t>
          </a:r>
          <a:r>
            <a:rPr lang="pl-PL" dirty="0" err="1"/>
            <a:t>bottlenecks</a:t>
          </a:r>
          <a:endParaRPr lang="en-US" dirty="0" err="1"/>
        </a:p>
      </dgm:t>
    </dgm:pt>
    <dgm:pt modelId="{B62F3D16-F1B2-49C4-94D2-1DBC7DD29B14}" type="parTrans" cxnId="{05FD886D-04BB-4147-8EE6-82EC2C5F4D75}">
      <dgm:prSet/>
      <dgm:spPr/>
      <dgm:t>
        <a:bodyPr/>
        <a:lstStyle/>
        <a:p>
          <a:endParaRPr lang="en-US"/>
        </a:p>
      </dgm:t>
    </dgm:pt>
    <dgm:pt modelId="{F0A2B7F4-D117-445C-BF34-DC5809A8CCA7}" type="sibTrans" cxnId="{05FD886D-04BB-4147-8EE6-82EC2C5F4D75}">
      <dgm:prSet/>
      <dgm:spPr/>
      <dgm:t>
        <a:bodyPr/>
        <a:lstStyle/>
        <a:p>
          <a:endParaRPr lang="en-US"/>
        </a:p>
      </dgm:t>
    </dgm:pt>
    <dgm:pt modelId="{A00E13ED-2E56-4A26-A860-BB95A2141CFE}">
      <dgm:prSet/>
      <dgm:spPr/>
      <dgm:t>
        <a:bodyPr/>
        <a:lstStyle/>
        <a:p>
          <a:r>
            <a:rPr lang="pl-PL" dirty="0" err="1"/>
            <a:t>Deviations</a:t>
          </a:r>
          <a:r>
            <a:rPr lang="pl-PL" dirty="0"/>
            <a:t> from standard </a:t>
          </a:r>
          <a:r>
            <a:rPr lang="pl-PL" dirty="0" err="1"/>
            <a:t>values</a:t>
          </a:r>
          <a:r>
            <a:rPr lang="pl-PL" dirty="0"/>
            <a:t> of </a:t>
          </a:r>
          <a:r>
            <a:rPr lang="pl-PL" dirty="0" err="1"/>
            <a:t>velocities</a:t>
          </a:r>
          <a:r>
            <a:rPr lang="pl-PL" dirty="0"/>
            <a:t> </a:t>
          </a:r>
          <a:r>
            <a:rPr lang="pl-PL" dirty="0" err="1"/>
            <a:t>may</a:t>
          </a:r>
          <a:r>
            <a:rPr lang="pl-PL" dirty="0"/>
            <a:t> </a:t>
          </a:r>
          <a:r>
            <a:rPr lang="pl-PL" dirty="0" err="1"/>
            <a:t>suggest</a:t>
          </a:r>
          <a:r>
            <a:rPr lang="pl-PL" dirty="0"/>
            <a:t> </a:t>
          </a:r>
          <a:r>
            <a:rPr lang="pl-PL" dirty="0" err="1"/>
            <a:t>delays</a:t>
          </a:r>
          <a:r>
            <a:rPr lang="pl-PL" dirty="0"/>
            <a:t> </a:t>
          </a:r>
          <a:r>
            <a:rPr lang="pl-PL" dirty="0" err="1"/>
            <a:t>or</a:t>
          </a:r>
          <a:r>
            <a:rPr lang="pl-PL" dirty="0"/>
            <a:t> </a:t>
          </a:r>
          <a:r>
            <a:rPr lang="pl-PL" dirty="0" err="1"/>
            <a:t>congestion</a:t>
          </a:r>
          <a:endParaRPr lang="en-US" dirty="0" err="1"/>
        </a:p>
      </dgm:t>
    </dgm:pt>
    <dgm:pt modelId="{49178615-FC21-4AFE-8C5C-BFC0A68B64E4}" type="parTrans" cxnId="{65B8B7E5-1618-4631-972A-1F267EE8933E}">
      <dgm:prSet/>
      <dgm:spPr/>
      <dgm:t>
        <a:bodyPr/>
        <a:lstStyle/>
        <a:p>
          <a:endParaRPr lang="en-US"/>
        </a:p>
      </dgm:t>
    </dgm:pt>
    <dgm:pt modelId="{FA00348B-8E8C-4EF0-9E51-1001A9A2CDED}" type="sibTrans" cxnId="{65B8B7E5-1618-4631-972A-1F267EE8933E}">
      <dgm:prSet/>
      <dgm:spPr/>
      <dgm:t>
        <a:bodyPr/>
        <a:lstStyle/>
        <a:p>
          <a:endParaRPr lang="en-US"/>
        </a:p>
      </dgm:t>
    </dgm:pt>
    <dgm:pt modelId="{BBB617CE-D2CD-481A-A03C-6D1FAF6C5A08}">
      <dgm:prSet phldr="0"/>
      <dgm:spPr/>
      <dgm:t>
        <a:bodyPr/>
        <a:lstStyle/>
        <a:p>
          <a:pPr rtl="0"/>
          <a:r>
            <a:rPr lang="pl-PL" dirty="0" err="1">
              <a:latin typeface="Tw Cen MT" panose="020B0502020104020203"/>
            </a:rPr>
            <a:t>Our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users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can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have</a:t>
          </a:r>
          <a:r>
            <a:rPr lang="pl-PL" dirty="0">
              <a:latin typeface="Tw Cen MT" panose="020B0502020104020203"/>
            </a:rPr>
            <a:t> </a:t>
          </a:r>
          <a:r>
            <a:rPr lang="pl-PL" dirty="0" err="1">
              <a:latin typeface="Tw Cen MT" panose="020B0502020104020203"/>
            </a:rPr>
            <a:t>an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insight</a:t>
          </a:r>
          <a:r>
            <a:rPr lang="pl-PL" dirty="0">
              <a:latin typeface="Tw Cen MT" panose="020B0502020104020203"/>
            </a:rPr>
            <a:t> </a:t>
          </a:r>
          <a:r>
            <a:rPr lang="pl-PL" dirty="0" err="1">
              <a:latin typeface="Tw Cen MT" panose="020B0502020104020203"/>
            </a:rPr>
            <a:t>about</a:t>
          </a:r>
          <a:r>
            <a:rPr lang="pl-PL" dirty="0">
              <a:latin typeface="Tw Cen MT" panose="020B0502020104020203"/>
            </a:rPr>
            <a:t> </a:t>
          </a:r>
          <a:r>
            <a:rPr lang="pl-PL" dirty="0" err="1">
              <a:latin typeface="Tw Cen MT" panose="020B0502020104020203"/>
            </a:rPr>
            <a:t>upfront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deviations</a:t>
          </a:r>
          <a:r>
            <a:rPr lang="pl-PL" dirty="0">
              <a:latin typeface="Tw Cen MT" panose="020B0502020104020203"/>
            </a:rPr>
            <a:t> of </a:t>
          </a:r>
          <a:r>
            <a:rPr lang="pl-PL" dirty="0" err="1">
              <a:latin typeface="Tw Cen MT" panose="020B0502020104020203"/>
            </a:rPr>
            <a:t>velocity</a:t>
          </a:r>
          <a:r>
            <a:rPr lang="pl-PL" dirty="0">
              <a:latin typeface="Tw Cen MT" panose="020B0502020104020203"/>
            </a:rPr>
            <a:t>, Google </a:t>
          </a:r>
          <a:r>
            <a:rPr lang="pl-PL" dirty="0" err="1">
              <a:latin typeface="Tw Cen MT" panose="020B0502020104020203"/>
            </a:rPr>
            <a:t>Maps</a:t>
          </a:r>
          <a:r>
            <a:rPr lang="pl-PL" dirty="0">
              <a:latin typeface="Tw Cen MT" panose="020B0502020104020203"/>
            </a:rPr>
            <a:t> show </a:t>
          </a:r>
          <a:r>
            <a:rPr lang="pl-PL" dirty="0" err="1">
              <a:latin typeface="Tw Cen MT" panose="020B0502020104020203"/>
            </a:rPr>
            <a:t>only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current</a:t>
          </a:r>
          <a:r>
            <a:rPr lang="pl-PL" dirty="0">
              <a:latin typeface="Tw Cen MT" panose="020B0502020104020203"/>
            </a:rPr>
            <a:t> </a:t>
          </a:r>
          <a:r>
            <a:rPr lang="pl-PL" dirty="0" err="1">
              <a:latin typeface="Tw Cen MT" panose="020B0502020104020203"/>
            </a:rPr>
            <a:t>conditions</a:t>
          </a:r>
        </a:p>
      </dgm:t>
    </dgm:pt>
    <dgm:pt modelId="{DABCA13C-816C-4D22-A7D7-D291FDC84BBE}" type="parTrans" cxnId="{F16130F2-85AF-4DCE-9411-56C2171A8B2C}">
      <dgm:prSet/>
      <dgm:spPr/>
    </dgm:pt>
    <dgm:pt modelId="{228A7562-E7C9-447C-834A-A96388A548FC}" type="sibTrans" cxnId="{F16130F2-85AF-4DCE-9411-56C2171A8B2C}">
      <dgm:prSet/>
      <dgm:spPr/>
    </dgm:pt>
    <dgm:pt modelId="{1CC4D565-1604-4F89-806E-3D3E1B365E02}" type="pres">
      <dgm:prSet presAssocID="{91EBFFB6-7330-4B6C-843C-A0BDBDEF4D3E}" presName="linear" presStyleCnt="0">
        <dgm:presLayoutVars>
          <dgm:dir/>
          <dgm:animLvl val="lvl"/>
          <dgm:resizeHandles val="exact"/>
        </dgm:presLayoutVars>
      </dgm:prSet>
      <dgm:spPr/>
    </dgm:pt>
    <dgm:pt modelId="{02B4133A-4082-4D10-9FF3-653F72193A0C}" type="pres">
      <dgm:prSet presAssocID="{46A42ADA-092F-4C07-A513-18538CD20CFE}" presName="parentLin" presStyleCnt="0"/>
      <dgm:spPr/>
    </dgm:pt>
    <dgm:pt modelId="{A9BDF2C1-0FD3-4F4B-909C-136C15071E4E}" type="pres">
      <dgm:prSet presAssocID="{46A42ADA-092F-4C07-A513-18538CD20CFE}" presName="parentLeftMargin" presStyleLbl="node1" presStyleIdx="0" presStyleCnt="2"/>
      <dgm:spPr/>
    </dgm:pt>
    <dgm:pt modelId="{55651DF6-A55B-4AD9-B5B5-24F59B485D0A}" type="pres">
      <dgm:prSet presAssocID="{46A42ADA-092F-4C07-A513-18538CD20C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8044F9-829B-4D0B-8C16-C60D44C6B43B}" type="pres">
      <dgm:prSet presAssocID="{46A42ADA-092F-4C07-A513-18538CD20CFE}" presName="negativeSpace" presStyleCnt="0"/>
      <dgm:spPr/>
    </dgm:pt>
    <dgm:pt modelId="{9E70B5DF-3F3C-4675-A191-BA75D9AF9713}" type="pres">
      <dgm:prSet presAssocID="{46A42ADA-092F-4C07-A513-18538CD20CFE}" presName="childText" presStyleLbl="conFgAcc1" presStyleIdx="0" presStyleCnt="2">
        <dgm:presLayoutVars>
          <dgm:bulletEnabled val="1"/>
        </dgm:presLayoutVars>
      </dgm:prSet>
      <dgm:spPr/>
    </dgm:pt>
    <dgm:pt modelId="{04819240-E12D-45F7-8ECE-D03D68D57131}" type="pres">
      <dgm:prSet presAssocID="{2D9975F2-868C-4CA5-9E74-8D8190C99C73}" presName="spaceBetweenRectangles" presStyleCnt="0"/>
      <dgm:spPr/>
    </dgm:pt>
    <dgm:pt modelId="{3888B0B1-C6A1-4BAF-8142-8FEDAA637526}" type="pres">
      <dgm:prSet presAssocID="{BE4A3550-21AF-4EB4-8C8F-EA30A806611D}" presName="parentLin" presStyleCnt="0"/>
      <dgm:spPr/>
    </dgm:pt>
    <dgm:pt modelId="{9EF106AC-5817-48B8-A5D4-3773CEF648CB}" type="pres">
      <dgm:prSet presAssocID="{BE4A3550-21AF-4EB4-8C8F-EA30A806611D}" presName="parentLeftMargin" presStyleLbl="node1" presStyleIdx="0" presStyleCnt="2"/>
      <dgm:spPr/>
    </dgm:pt>
    <dgm:pt modelId="{691D922C-4EA7-4E1D-8F9F-BCD17A8B1DE4}" type="pres">
      <dgm:prSet presAssocID="{BE4A3550-21AF-4EB4-8C8F-EA30A80661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E985DF-BB92-476D-8A63-ED2511794CA1}" type="pres">
      <dgm:prSet presAssocID="{BE4A3550-21AF-4EB4-8C8F-EA30A806611D}" presName="negativeSpace" presStyleCnt="0"/>
      <dgm:spPr/>
    </dgm:pt>
    <dgm:pt modelId="{6F4EF1B4-BB74-46D1-B471-813A85F11614}" type="pres">
      <dgm:prSet presAssocID="{BE4A3550-21AF-4EB4-8C8F-EA30A80661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76D302-94FF-4846-B3E8-BFC1AA2A2AAB}" type="presOf" srcId="{91EBFFB6-7330-4B6C-843C-A0BDBDEF4D3E}" destId="{1CC4D565-1604-4F89-806E-3D3E1B365E02}" srcOrd="0" destOrd="0" presId="urn:microsoft.com/office/officeart/2005/8/layout/list1"/>
    <dgm:cxn modelId="{8AFF0211-D3E1-4FAC-90BD-B5C4DCDA63A6}" srcId="{91EBFFB6-7330-4B6C-843C-A0BDBDEF4D3E}" destId="{46A42ADA-092F-4C07-A513-18538CD20CFE}" srcOrd="0" destOrd="0" parTransId="{1FF36ED7-2162-46DF-BDAD-9FAD2A421AE2}" sibTransId="{2D9975F2-868C-4CA5-9E74-8D8190C99C73}"/>
    <dgm:cxn modelId="{CE410426-8E4A-45CC-A4FF-F2E6F140ACE3}" srcId="{46A42ADA-092F-4C07-A513-18538CD20CFE}" destId="{7E693441-589A-4C5D-AA71-B480192CAEB2}" srcOrd="1" destOrd="0" parTransId="{D8F79079-44E0-4B7F-96E4-86D32F89C717}" sibTransId="{F28345E3-A86B-4191-9AFA-36E953FA9CC6}"/>
    <dgm:cxn modelId="{303D4D26-A278-432B-ABDE-96EC4BBB93F4}" type="presOf" srcId="{5B1C0C7A-B211-46D4-B3D7-76158B3D0863}" destId="{6F4EF1B4-BB74-46D1-B471-813A85F11614}" srcOrd="0" destOrd="0" presId="urn:microsoft.com/office/officeart/2005/8/layout/list1"/>
    <dgm:cxn modelId="{E961CF3F-3683-4F2A-A424-D93DA25AA7AC}" type="presOf" srcId="{EBBEDB16-B994-4FE7-880F-557FCC8B7C1E}" destId="{9E70B5DF-3F3C-4675-A191-BA75D9AF9713}" srcOrd="0" destOrd="2" presId="urn:microsoft.com/office/officeart/2005/8/layout/list1"/>
    <dgm:cxn modelId="{EC7A2B46-F005-4B32-A56D-88071D4034E5}" type="presOf" srcId="{BBB617CE-D2CD-481A-A03C-6D1FAF6C5A08}" destId="{6F4EF1B4-BB74-46D1-B471-813A85F11614}" srcOrd="0" destOrd="2" presId="urn:microsoft.com/office/officeart/2005/8/layout/list1"/>
    <dgm:cxn modelId="{A4461D6B-AD92-419D-8213-290E9AB48DEF}" srcId="{46A42ADA-092F-4C07-A513-18538CD20CFE}" destId="{F6A54D49-E525-4178-8956-96C4EEBB083B}" srcOrd="0" destOrd="0" parTransId="{C229BF1C-8438-447C-B47E-73E87C6465B7}" sibTransId="{25EE17F3-9D68-415B-A5C2-688E1D882EA3}"/>
    <dgm:cxn modelId="{B5EE9E6C-A427-48F6-9473-27BC0DF3B493}" srcId="{91EBFFB6-7330-4B6C-843C-A0BDBDEF4D3E}" destId="{BE4A3550-21AF-4EB4-8C8F-EA30A806611D}" srcOrd="1" destOrd="0" parTransId="{8B90C3D4-E787-4226-88AB-84AAF1E2E47F}" sibTransId="{2FB0E524-A69B-4C56-8CCF-9DF351571AE0}"/>
    <dgm:cxn modelId="{05FD886D-04BB-4147-8EE6-82EC2C5F4D75}" srcId="{BE4A3550-21AF-4EB4-8C8F-EA30A806611D}" destId="{5B1C0C7A-B211-46D4-B3D7-76158B3D0863}" srcOrd="0" destOrd="0" parTransId="{B62F3D16-F1B2-49C4-94D2-1DBC7DD29B14}" sibTransId="{F0A2B7F4-D117-445C-BF34-DC5809A8CCA7}"/>
    <dgm:cxn modelId="{D019FA50-40BD-40A7-A824-57B0F0BD9B99}" type="presOf" srcId="{46A42ADA-092F-4C07-A513-18538CD20CFE}" destId="{55651DF6-A55B-4AD9-B5B5-24F59B485D0A}" srcOrd="1" destOrd="0" presId="urn:microsoft.com/office/officeart/2005/8/layout/list1"/>
    <dgm:cxn modelId="{82B24152-0525-49DE-9BDD-0E49E26B2AE7}" type="presOf" srcId="{7E693441-589A-4C5D-AA71-B480192CAEB2}" destId="{9E70B5DF-3F3C-4675-A191-BA75D9AF9713}" srcOrd="0" destOrd="1" presId="urn:microsoft.com/office/officeart/2005/8/layout/list1"/>
    <dgm:cxn modelId="{4FC16973-BF1E-4977-BE7A-8A0495EE73E7}" srcId="{46A42ADA-092F-4C07-A513-18538CD20CFE}" destId="{EBBEDB16-B994-4FE7-880F-557FCC8B7C1E}" srcOrd="2" destOrd="0" parTransId="{DFEA8543-4878-451A-A45E-2A941EDDA3AE}" sibTransId="{2C1438FB-9259-4491-8826-FD359DB363B1}"/>
    <dgm:cxn modelId="{AB80EB81-BD37-4F01-B477-9A90E415A558}" type="presOf" srcId="{BE4A3550-21AF-4EB4-8C8F-EA30A806611D}" destId="{9EF106AC-5817-48B8-A5D4-3773CEF648CB}" srcOrd="0" destOrd="0" presId="urn:microsoft.com/office/officeart/2005/8/layout/list1"/>
    <dgm:cxn modelId="{78FFF389-9C27-45BE-8F86-CCC783A5A80F}" type="presOf" srcId="{F6A54D49-E525-4178-8956-96C4EEBB083B}" destId="{9E70B5DF-3F3C-4675-A191-BA75D9AF9713}" srcOrd="0" destOrd="0" presId="urn:microsoft.com/office/officeart/2005/8/layout/list1"/>
    <dgm:cxn modelId="{5E9892A3-EDC0-4A91-A13B-74D07084B638}" type="presOf" srcId="{BE4A3550-21AF-4EB4-8C8F-EA30A806611D}" destId="{691D922C-4EA7-4E1D-8F9F-BCD17A8B1DE4}" srcOrd="1" destOrd="0" presId="urn:microsoft.com/office/officeart/2005/8/layout/list1"/>
    <dgm:cxn modelId="{D199E1AF-700A-4BEF-A3FC-1B2A20335BA4}" type="presOf" srcId="{A00E13ED-2E56-4A26-A860-BB95A2141CFE}" destId="{6F4EF1B4-BB74-46D1-B471-813A85F11614}" srcOrd="0" destOrd="1" presId="urn:microsoft.com/office/officeart/2005/8/layout/list1"/>
    <dgm:cxn modelId="{C5669FB6-DFB9-4EBB-9A95-892894EA5BF0}" type="presOf" srcId="{46A42ADA-092F-4C07-A513-18538CD20CFE}" destId="{A9BDF2C1-0FD3-4F4B-909C-136C15071E4E}" srcOrd="0" destOrd="0" presId="urn:microsoft.com/office/officeart/2005/8/layout/list1"/>
    <dgm:cxn modelId="{65B8B7E5-1618-4631-972A-1F267EE8933E}" srcId="{BE4A3550-21AF-4EB4-8C8F-EA30A806611D}" destId="{A00E13ED-2E56-4A26-A860-BB95A2141CFE}" srcOrd="1" destOrd="0" parTransId="{49178615-FC21-4AFE-8C5C-BFC0A68B64E4}" sibTransId="{FA00348B-8E8C-4EF0-9E51-1001A9A2CDED}"/>
    <dgm:cxn modelId="{F16130F2-85AF-4DCE-9411-56C2171A8B2C}" srcId="{BE4A3550-21AF-4EB4-8C8F-EA30A806611D}" destId="{BBB617CE-D2CD-481A-A03C-6D1FAF6C5A08}" srcOrd="2" destOrd="0" parTransId="{DABCA13C-816C-4D22-A7D7-D291FDC84BBE}" sibTransId="{228A7562-E7C9-447C-834A-A96388A548FC}"/>
    <dgm:cxn modelId="{FE5FB179-FA2B-4311-B1F7-4388395AB18C}" type="presParOf" srcId="{1CC4D565-1604-4F89-806E-3D3E1B365E02}" destId="{02B4133A-4082-4D10-9FF3-653F72193A0C}" srcOrd="0" destOrd="0" presId="urn:microsoft.com/office/officeart/2005/8/layout/list1"/>
    <dgm:cxn modelId="{CCD0197D-FA29-4B40-91B8-E821B7CF9C59}" type="presParOf" srcId="{02B4133A-4082-4D10-9FF3-653F72193A0C}" destId="{A9BDF2C1-0FD3-4F4B-909C-136C15071E4E}" srcOrd="0" destOrd="0" presId="urn:microsoft.com/office/officeart/2005/8/layout/list1"/>
    <dgm:cxn modelId="{C76FDB40-2E2D-4519-A741-C3FC44C37374}" type="presParOf" srcId="{02B4133A-4082-4D10-9FF3-653F72193A0C}" destId="{55651DF6-A55B-4AD9-B5B5-24F59B485D0A}" srcOrd="1" destOrd="0" presId="urn:microsoft.com/office/officeart/2005/8/layout/list1"/>
    <dgm:cxn modelId="{7CD14272-CBAC-465F-8825-5290C55361E2}" type="presParOf" srcId="{1CC4D565-1604-4F89-806E-3D3E1B365E02}" destId="{168044F9-829B-4D0B-8C16-C60D44C6B43B}" srcOrd="1" destOrd="0" presId="urn:microsoft.com/office/officeart/2005/8/layout/list1"/>
    <dgm:cxn modelId="{F17169CD-3ADC-495B-B30A-B0180716C751}" type="presParOf" srcId="{1CC4D565-1604-4F89-806E-3D3E1B365E02}" destId="{9E70B5DF-3F3C-4675-A191-BA75D9AF9713}" srcOrd="2" destOrd="0" presId="urn:microsoft.com/office/officeart/2005/8/layout/list1"/>
    <dgm:cxn modelId="{DC894EB9-9578-48AF-AD72-5AF6A3203E34}" type="presParOf" srcId="{1CC4D565-1604-4F89-806E-3D3E1B365E02}" destId="{04819240-E12D-45F7-8ECE-D03D68D57131}" srcOrd="3" destOrd="0" presId="urn:microsoft.com/office/officeart/2005/8/layout/list1"/>
    <dgm:cxn modelId="{144ECBC3-144D-48A5-A7C7-FD902CBE2583}" type="presParOf" srcId="{1CC4D565-1604-4F89-806E-3D3E1B365E02}" destId="{3888B0B1-C6A1-4BAF-8142-8FEDAA637526}" srcOrd="4" destOrd="0" presId="urn:microsoft.com/office/officeart/2005/8/layout/list1"/>
    <dgm:cxn modelId="{8566E2BC-A3CD-45C7-A949-BEB515077DD8}" type="presParOf" srcId="{3888B0B1-C6A1-4BAF-8142-8FEDAA637526}" destId="{9EF106AC-5817-48B8-A5D4-3773CEF648CB}" srcOrd="0" destOrd="0" presId="urn:microsoft.com/office/officeart/2005/8/layout/list1"/>
    <dgm:cxn modelId="{A4560B8E-3918-4502-AF57-EEC52BEEB8AE}" type="presParOf" srcId="{3888B0B1-C6A1-4BAF-8142-8FEDAA637526}" destId="{691D922C-4EA7-4E1D-8F9F-BCD17A8B1DE4}" srcOrd="1" destOrd="0" presId="urn:microsoft.com/office/officeart/2005/8/layout/list1"/>
    <dgm:cxn modelId="{261A7CE7-273D-43AD-B860-17AAA9996414}" type="presParOf" srcId="{1CC4D565-1604-4F89-806E-3D3E1B365E02}" destId="{4BE985DF-BB92-476D-8A63-ED2511794CA1}" srcOrd="5" destOrd="0" presId="urn:microsoft.com/office/officeart/2005/8/layout/list1"/>
    <dgm:cxn modelId="{721F3E0E-6293-4F0E-891D-6CDF98C6FF02}" type="presParOf" srcId="{1CC4D565-1604-4F89-806E-3D3E1B365E02}" destId="{6F4EF1B4-BB74-46D1-B471-813A85F116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B5DF-3F3C-4675-A191-BA75D9AF9713}">
      <dsp:nvSpPr>
        <dsp:cNvPr id="0" name=""/>
        <dsp:cNvSpPr/>
      </dsp:nvSpPr>
      <dsp:spPr>
        <a:xfrm>
          <a:off x="0" y="284777"/>
          <a:ext cx="1102995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95732" rIns="85604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/>
            <a:t>The </a:t>
          </a:r>
          <a:r>
            <a:rPr lang="pl-PL" sz="1900" kern="1200" dirty="0" err="1"/>
            <a:t>velocities</a:t>
          </a:r>
          <a:r>
            <a:rPr lang="pl-PL" sz="1900" kern="1200" dirty="0"/>
            <a:t> </a:t>
          </a:r>
          <a:r>
            <a:rPr lang="pl-PL" sz="1900" kern="1200" dirty="0" err="1">
              <a:latin typeface="Tw Cen MT" panose="020B0502020104020203"/>
            </a:rPr>
            <a:t>are</a:t>
          </a:r>
          <a:r>
            <a:rPr lang="pl-PL" sz="1900" kern="1200" dirty="0"/>
            <a:t> </a:t>
          </a:r>
          <a:r>
            <a:rPr lang="pl-PL" sz="1900" kern="1200" dirty="0" err="1"/>
            <a:t>only</a:t>
          </a:r>
          <a:r>
            <a:rPr lang="pl-PL" sz="1900" kern="1200" dirty="0"/>
            <a:t> </a:t>
          </a:r>
          <a:r>
            <a:rPr lang="pl-PL" sz="1900" kern="1200" dirty="0" err="1"/>
            <a:t>approximations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/>
            <a:t>Weather</a:t>
          </a:r>
          <a:r>
            <a:rPr lang="pl-PL" sz="1900" kern="1200" dirty="0"/>
            <a:t> and </a:t>
          </a:r>
          <a:r>
            <a:rPr lang="pl-PL" sz="1900" kern="1200" dirty="0" err="1"/>
            <a:t>time</a:t>
          </a:r>
          <a:r>
            <a:rPr lang="pl-PL" sz="1900" kern="1200" dirty="0"/>
            <a:t> </a:t>
          </a:r>
          <a:r>
            <a:rPr lang="pl-PL" sz="1900" kern="1200" dirty="0" err="1"/>
            <a:t>are</a:t>
          </a:r>
          <a:r>
            <a:rPr lang="pl-PL" sz="1900" kern="1200" dirty="0"/>
            <a:t> not the </a:t>
          </a:r>
          <a:r>
            <a:rPr lang="pl-PL" sz="1900" kern="1200" dirty="0" err="1"/>
            <a:t>only</a:t>
          </a:r>
          <a:r>
            <a:rPr lang="pl-PL" sz="1900" kern="1200" dirty="0"/>
            <a:t> </a:t>
          </a:r>
          <a:r>
            <a:rPr lang="pl-PL" sz="1900" kern="1200" dirty="0" err="1"/>
            <a:t>factors</a:t>
          </a:r>
          <a:r>
            <a:rPr lang="pl-PL" sz="1900" kern="1200" dirty="0"/>
            <a:t> </a:t>
          </a:r>
          <a:r>
            <a:rPr lang="pl-PL" sz="1900" kern="1200" dirty="0" err="1"/>
            <a:t>that</a:t>
          </a:r>
          <a:r>
            <a:rPr lang="pl-PL" sz="1900" kern="1200" dirty="0"/>
            <a:t> </a:t>
          </a:r>
          <a:r>
            <a:rPr lang="pl-PL" sz="1900" kern="1200" dirty="0" err="1"/>
            <a:t>may</a:t>
          </a:r>
          <a:r>
            <a:rPr lang="pl-PL" sz="1900" kern="1200" dirty="0"/>
            <a:t> </a:t>
          </a:r>
          <a:r>
            <a:rPr lang="pl-PL" sz="1900" kern="1200" dirty="0" err="1"/>
            <a:t>impact</a:t>
          </a:r>
          <a:r>
            <a:rPr lang="pl-PL" sz="1900" kern="1200" dirty="0"/>
            <a:t> the </a:t>
          </a:r>
          <a:r>
            <a:rPr lang="pl-PL" sz="1900" kern="1200" dirty="0" err="1"/>
            <a:t>velocities</a:t>
          </a:r>
          <a:endParaRPr lang="en-US" sz="1900" kern="1200" dirty="0" err="1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/>
            <a:t>Users</a:t>
          </a:r>
          <a:r>
            <a:rPr lang="pl-PL" sz="1900" kern="1200" dirty="0"/>
            <a:t> </a:t>
          </a:r>
          <a:r>
            <a:rPr lang="pl-PL" sz="1900" kern="1200" dirty="0" err="1"/>
            <a:t>may</a:t>
          </a:r>
          <a:r>
            <a:rPr lang="pl-PL" sz="1900" kern="1200" dirty="0"/>
            <a:t> </a:t>
          </a:r>
          <a:r>
            <a:rPr lang="pl-PL" sz="1900" kern="1200" dirty="0" err="1"/>
            <a:t>use</a:t>
          </a:r>
          <a:r>
            <a:rPr lang="pl-PL" sz="1900" kern="1200" dirty="0"/>
            <a:t> </a:t>
          </a:r>
          <a:r>
            <a:rPr lang="pl-PL" sz="1900" kern="1200" dirty="0" err="1"/>
            <a:t>it</a:t>
          </a:r>
          <a:r>
            <a:rPr lang="pl-PL" sz="1900" kern="1200" dirty="0"/>
            <a:t> as the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only</a:t>
          </a:r>
          <a:r>
            <a:rPr lang="pl-PL" sz="1900" kern="1200" dirty="0"/>
            <a:t> </a:t>
          </a:r>
          <a:r>
            <a:rPr lang="pl-PL" sz="1900" kern="1200" dirty="0" err="1"/>
            <a:t>source</a:t>
          </a:r>
          <a:r>
            <a:rPr lang="pl-PL" sz="1900" kern="1200" dirty="0"/>
            <a:t> of </a:t>
          </a:r>
          <a:r>
            <a:rPr lang="pl-PL" sz="1900" kern="1200" dirty="0" err="1"/>
            <a:t>information</a:t>
          </a:r>
          <a:r>
            <a:rPr lang="pl-PL" sz="1900" kern="1200" dirty="0"/>
            <a:t> for </a:t>
          </a:r>
          <a:r>
            <a:rPr lang="pl-PL" sz="1900" kern="1200" dirty="0" err="1"/>
            <a:t>planning</a:t>
          </a:r>
          <a:r>
            <a:rPr lang="pl-PL" sz="1900" kern="1200" dirty="0"/>
            <a:t> </a:t>
          </a:r>
          <a:r>
            <a:rPr lang="pl-PL" sz="1900" kern="1200" dirty="0" err="1"/>
            <a:t>their</a:t>
          </a:r>
          <a:r>
            <a:rPr lang="pl-PL" sz="1900" kern="1200" dirty="0"/>
            <a:t> </a:t>
          </a:r>
          <a:r>
            <a:rPr lang="pl-PL" sz="1900" kern="1200" dirty="0" err="1"/>
            <a:t>journeys</a:t>
          </a:r>
          <a:endParaRPr lang="en-US" sz="1900" kern="1200" dirty="0" err="1"/>
        </a:p>
      </dsp:txBody>
      <dsp:txXfrm>
        <a:off x="0" y="284777"/>
        <a:ext cx="11029950" cy="1346625"/>
      </dsp:txXfrm>
    </dsp:sp>
    <dsp:sp modelId="{55651DF6-A55B-4AD9-B5B5-24F59B485D0A}">
      <dsp:nvSpPr>
        <dsp:cNvPr id="0" name=""/>
        <dsp:cNvSpPr/>
      </dsp:nvSpPr>
      <dsp:spPr>
        <a:xfrm>
          <a:off x="551497" y="4337"/>
          <a:ext cx="77209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Threats</a:t>
          </a:r>
          <a:r>
            <a:rPr lang="pl-PL" sz="1900" kern="1200" dirty="0"/>
            <a:t>:</a:t>
          </a:r>
          <a:endParaRPr lang="en-US" sz="1900" kern="1200" dirty="0"/>
        </a:p>
      </dsp:txBody>
      <dsp:txXfrm>
        <a:off x="578877" y="31717"/>
        <a:ext cx="7666205" cy="506120"/>
      </dsp:txXfrm>
    </dsp:sp>
    <dsp:sp modelId="{6F4EF1B4-BB74-46D1-B471-813A85F11614}">
      <dsp:nvSpPr>
        <dsp:cNvPr id="0" name=""/>
        <dsp:cNvSpPr/>
      </dsp:nvSpPr>
      <dsp:spPr>
        <a:xfrm>
          <a:off x="0" y="2014443"/>
          <a:ext cx="1102995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95732" rIns="85604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/>
            <a:t>Some</a:t>
          </a:r>
          <a:r>
            <a:rPr lang="pl-PL" sz="1900" kern="1200" dirty="0"/>
            <a:t> </a:t>
          </a:r>
          <a:r>
            <a:rPr lang="pl-PL" sz="1900" kern="1200" dirty="0" err="1"/>
            <a:t>regularities</a:t>
          </a:r>
          <a:r>
            <a:rPr lang="pl-PL" sz="1900" kern="1200" dirty="0"/>
            <a:t> in </a:t>
          </a:r>
          <a:r>
            <a:rPr lang="pl-PL" sz="1900" kern="1200" dirty="0" err="1"/>
            <a:t>velocities</a:t>
          </a:r>
          <a:r>
            <a:rPr lang="pl-PL" sz="1900" kern="1200" dirty="0"/>
            <a:t> </a:t>
          </a:r>
          <a:r>
            <a:rPr lang="pl-PL" sz="1900" kern="1200" dirty="0" err="1"/>
            <a:t>may</a:t>
          </a:r>
          <a:r>
            <a:rPr lang="pl-PL" sz="1900" kern="1200" dirty="0"/>
            <a:t> be </a:t>
          </a:r>
          <a:r>
            <a:rPr lang="pl-PL" sz="1900" kern="1200" dirty="0" err="1"/>
            <a:t>recognized</a:t>
          </a:r>
          <a:r>
            <a:rPr lang="pl-PL" sz="1900" kern="1200" dirty="0"/>
            <a:t>, </a:t>
          </a:r>
          <a:r>
            <a:rPr lang="pl-PL" sz="1900" kern="1200" dirty="0" err="1"/>
            <a:t>so</a:t>
          </a:r>
          <a:r>
            <a:rPr lang="pl-PL" sz="1900" kern="1200" dirty="0"/>
            <a:t> </a:t>
          </a:r>
          <a:r>
            <a:rPr lang="pl-PL" sz="1900" kern="1200" dirty="0" err="1"/>
            <a:t>it</a:t>
          </a:r>
          <a:r>
            <a:rPr lang="pl-PL" sz="1900" kern="1200" dirty="0"/>
            <a:t> </a:t>
          </a:r>
          <a:r>
            <a:rPr lang="pl-PL" sz="1900" kern="1200" dirty="0" err="1"/>
            <a:t>may</a:t>
          </a:r>
          <a:r>
            <a:rPr lang="pl-PL" sz="1900" kern="1200" dirty="0"/>
            <a:t> be </a:t>
          </a:r>
          <a:r>
            <a:rPr lang="pl-PL" sz="1900" kern="1200" dirty="0" err="1"/>
            <a:t>helpful</a:t>
          </a:r>
          <a:r>
            <a:rPr lang="pl-PL" sz="1900" kern="1200" dirty="0"/>
            <a:t> in </a:t>
          </a:r>
          <a:r>
            <a:rPr lang="pl-PL" sz="1900" kern="1200" dirty="0" err="1"/>
            <a:t>identifying</a:t>
          </a:r>
          <a:r>
            <a:rPr lang="pl-PL" sz="1900" kern="1200" dirty="0"/>
            <a:t> </a:t>
          </a:r>
          <a:r>
            <a:rPr lang="pl-PL" sz="1900" kern="1200" dirty="0" err="1"/>
            <a:t>bottlenecks</a:t>
          </a:r>
          <a:endParaRPr lang="en-US" sz="1900" kern="1200" dirty="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/>
            <a:t>Deviations</a:t>
          </a:r>
          <a:r>
            <a:rPr lang="pl-PL" sz="1900" kern="1200" dirty="0"/>
            <a:t> from standard </a:t>
          </a:r>
          <a:r>
            <a:rPr lang="pl-PL" sz="1900" kern="1200" dirty="0" err="1"/>
            <a:t>values</a:t>
          </a:r>
          <a:r>
            <a:rPr lang="pl-PL" sz="1900" kern="1200" dirty="0"/>
            <a:t> of </a:t>
          </a:r>
          <a:r>
            <a:rPr lang="pl-PL" sz="1900" kern="1200" dirty="0" err="1"/>
            <a:t>velocities</a:t>
          </a:r>
          <a:r>
            <a:rPr lang="pl-PL" sz="1900" kern="1200" dirty="0"/>
            <a:t> </a:t>
          </a:r>
          <a:r>
            <a:rPr lang="pl-PL" sz="1900" kern="1200" dirty="0" err="1"/>
            <a:t>may</a:t>
          </a:r>
          <a:r>
            <a:rPr lang="pl-PL" sz="1900" kern="1200" dirty="0"/>
            <a:t> </a:t>
          </a:r>
          <a:r>
            <a:rPr lang="pl-PL" sz="1900" kern="1200" dirty="0" err="1"/>
            <a:t>suggest</a:t>
          </a:r>
          <a:r>
            <a:rPr lang="pl-PL" sz="1900" kern="1200" dirty="0"/>
            <a:t> </a:t>
          </a:r>
          <a:r>
            <a:rPr lang="pl-PL" sz="1900" kern="1200" dirty="0" err="1"/>
            <a:t>delays</a:t>
          </a:r>
          <a:r>
            <a:rPr lang="pl-PL" sz="1900" kern="1200" dirty="0"/>
            <a:t> </a:t>
          </a:r>
          <a:r>
            <a:rPr lang="pl-PL" sz="1900" kern="1200" dirty="0" err="1"/>
            <a:t>or</a:t>
          </a:r>
          <a:r>
            <a:rPr lang="pl-PL" sz="1900" kern="1200" dirty="0"/>
            <a:t> </a:t>
          </a:r>
          <a:r>
            <a:rPr lang="pl-PL" sz="1900" kern="1200" dirty="0" err="1"/>
            <a:t>congestion</a:t>
          </a:r>
          <a:endParaRPr lang="en-US" sz="1900" kern="1200" dirty="0" err="1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>
              <a:latin typeface="Tw Cen MT" panose="020B0502020104020203"/>
            </a:rPr>
            <a:t>Our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users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can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have</a:t>
          </a:r>
          <a:r>
            <a:rPr lang="pl-PL" sz="1900" kern="1200" dirty="0">
              <a:latin typeface="Tw Cen MT" panose="020B0502020104020203"/>
            </a:rPr>
            <a:t> </a:t>
          </a:r>
          <a:r>
            <a:rPr lang="pl-PL" sz="1900" kern="1200" dirty="0" err="1">
              <a:latin typeface="Tw Cen MT" panose="020B0502020104020203"/>
            </a:rPr>
            <a:t>an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insight</a:t>
          </a:r>
          <a:r>
            <a:rPr lang="pl-PL" sz="1900" kern="1200" dirty="0">
              <a:latin typeface="Tw Cen MT" panose="020B0502020104020203"/>
            </a:rPr>
            <a:t> </a:t>
          </a:r>
          <a:r>
            <a:rPr lang="pl-PL" sz="1900" kern="1200" dirty="0" err="1">
              <a:latin typeface="Tw Cen MT" panose="020B0502020104020203"/>
            </a:rPr>
            <a:t>about</a:t>
          </a:r>
          <a:r>
            <a:rPr lang="pl-PL" sz="1900" kern="1200" dirty="0">
              <a:latin typeface="Tw Cen MT" panose="020B0502020104020203"/>
            </a:rPr>
            <a:t> </a:t>
          </a:r>
          <a:r>
            <a:rPr lang="pl-PL" sz="1900" kern="1200" dirty="0" err="1">
              <a:latin typeface="Tw Cen MT" panose="020B0502020104020203"/>
            </a:rPr>
            <a:t>upfront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deviations</a:t>
          </a:r>
          <a:r>
            <a:rPr lang="pl-PL" sz="1900" kern="1200" dirty="0">
              <a:latin typeface="Tw Cen MT" panose="020B0502020104020203"/>
            </a:rPr>
            <a:t> of </a:t>
          </a:r>
          <a:r>
            <a:rPr lang="pl-PL" sz="1900" kern="1200" dirty="0" err="1">
              <a:latin typeface="Tw Cen MT" panose="020B0502020104020203"/>
            </a:rPr>
            <a:t>velocity</a:t>
          </a:r>
          <a:r>
            <a:rPr lang="pl-PL" sz="1900" kern="1200" dirty="0">
              <a:latin typeface="Tw Cen MT" panose="020B0502020104020203"/>
            </a:rPr>
            <a:t>, Google </a:t>
          </a:r>
          <a:r>
            <a:rPr lang="pl-PL" sz="1900" kern="1200" dirty="0" err="1">
              <a:latin typeface="Tw Cen MT" panose="020B0502020104020203"/>
            </a:rPr>
            <a:t>Maps</a:t>
          </a:r>
          <a:r>
            <a:rPr lang="pl-PL" sz="1900" kern="1200" dirty="0">
              <a:latin typeface="Tw Cen MT" panose="020B0502020104020203"/>
            </a:rPr>
            <a:t> show </a:t>
          </a:r>
          <a:r>
            <a:rPr lang="pl-PL" sz="1900" kern="1200" dirty="0" err="1">
              <a:latin typeface="Tw Cen MT" panose="020B0502020104020203"/>
            </a:rPr>
            <a:t>only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current</a:t>
          </a:r>
          <a:r>
            <a:rPr lang="pl-PL" sz="1900" kern="1200" dirty="0">
              <a:latin typeface="Tw Cen MT" panose="020B0502020104020203"/>
            </a:rPr>
            <a:t> </a:t>
          </a:r>
          <a:r>
            <a:rPr lang="pl-PL" sz="1900" kern="1200" dirty="0" err="1">
              <a:latin typeface="Tw Cen MT" panose="020B0502020104020203"/>
            </a:rPr>
            <a:t>conditions</a:t>
          </a:r>
        </a:p>
      </dsp:txBody>
      <dsp:txXfrm>
        <a:off x="0" y="2014443"/>
        <a:ext cx="11029950" cy="1795500"/>
      </dsp:txXfrm>
    </dsp:sp>
    <dsp:sp modelId="{691D922C-4EA7-4E1D-8F9F-BCD17A8B1DE4}">
      <dsp:nvSpPr>
        <dsp:cNvPr id="0" name=""/>
        <dsp:cNvSpPr/>
      </dsp:nvSpPr>
      <dsp:spPr>
        <a:xfrm>
          <a:off x="551497" y="1734003"/>
          <a:ext cx="77209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Opportunities</a:t>
          </a:r>
          <a:r>
            <a:rPr lang="pl-PL" sz="1900" kern="1200" dirty="0"/>
            <a:t>:</a:t>
          </a:r>
          <a:endParaRPr lang="en-US" sz="1900" kern="1200" dirty="0"/>
        </a:p>
      </dsp:txBody>
      <dsp:txXfrm>
        <a:off x="578877" y="1761383"/>
        <a:ext cx="7666205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4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2374" y="1066800"/>
            <a:ext cx="6239239" cy="472440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pl-PL" sz="6600"/>
              <a:t> PREDICTING</a:t>
            </a:r>
            <a:br>
              <a:rPr lang="pl-PL" sz="6600"/>
            </a:br>
            <a:r>
              <a:rPr lang="pl-PL" sz="6600"/>
              <a:t>TRAM </a:t>
            </a:r>
            <a:r>
              <a:rPr lang="pl-PL" sz="6600" strike="sngStrike"/>
              <a:t>DELAYS</a:t>
            </a:r>
            <a:br>
              <a:rPr lang="pl-PL" sz="6600" strike="sngStrike"/>
            </a:br>
            <a:r>
              <a:rPr lang="pl-PL" sz="6600"/>
              <a:t>VELOCITIES BASED ON WEATHER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398957" y="1066800"/>
            <a:ext cx="3926932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pl-PL" sz="2800" dirty="0">
                <a:solidFill>
                  <a:srgbClr val="FFFFFF"/>
                </a:solidFill>
              </a:rPr>
              <a:t>Wojciech </a:t>
            </a:r>
            <a:r>
              <a:rPr lang="pl-PL" sz="2800" dirty="0" err="1">
                <a:solidFill>
                  <a:srgbClr val="FFFFFF"/>
                </a:solidFill>
              </a:rPr>
              <a:t>kretowicz</a:t>
            </a:r>
            <a:endParaRPr lang="pl-PL" dirty="0"/>
          </a:p>
          <a:p>
            <a:r>
              <a:rPr lang="pl-PL" sz="2800" dirty="0">
                <a:solidFill>
                  <a:srgbClr val="FFFFFF"/>
                </a:solidFill>
              </a:rPr>
              <a:t>Karol </a:t>
            </a:r>
            <a:r>
              <a:rPr lang="pl-PL" sz="2800" dirty="0" err="1">
                <a:solidFill>
                  <a:srgbClr val="FFFFFF"/>
                </a:solidFill>
              </a:rPr>
              <a:t>pysiak</a:t>
            </a:r>
            <a:endParaRPr lang="pl-PL" sz="2800" dirty="0">
              <a:solidFill>
                <a:srgbClr val="FFFFFF"/>
              </a:solidFill>
            </a:endParaRPr>
          </a:p>
          <a:p>
            <a:r>
              <a:rPr lang="pl-PL" sz="2800" dirty="0">
                <a:solidFill>
                  <a:srgbClr val="FFFFFF"/>
                </a:solidFill>
              </a:rPr>
              <a:t>Mateusz </a:t>
            </a:r>
            <a:r>
              <a:rPr lang="pl-PL" sz="2800" dirty="0" err="1">
                <a:solidFill>
                  <a:srgbClr val="FFFFFF"/>
                </a:solidFill>
              </a:rPr>
              <a:t>szysz</a:t>
            </a:r>
            <a:endParaRPr lang="pl-PL" sz="2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39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F9EEF0-7B5E-4B64-B45B-F2915FF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solution</a:t>
            </a:r>
            <a:r>
              <a:rPr lang="pl-PL"/>
              <a:t> part III – </a:t>
            </a:r>
            <a:r>
              <a:rPr lang="pl-PL" err="1"/>
              <a:t>Velocity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317ED1-87FA-42DA-B645-D587CB1C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/>
              <a:t>For </a:t>
            </a:r>
            <a:r>
              <a:rPr lang="pl-PL" sz="2400" err="1"/>
              <a:t>each</a:t>
            </a:r>
            <a:r>
              <a:rPr lang="pl-PL" sz="2400"/>
              <a:t> </a:t>
            </a:r>
            <a:r>
              <a:rPr lang="pl-PL" sz="2400" err="1"/>
              <a:t>pair</a:t>
            </a:r>
            <a:r>
              <a:rPr lang="pl-PL" sz="2400"/>
              <a:t> (</a:t>
            </a:r>
            <a:r>
              <a:rPr lang="pl-PL" sz="2400" err="1"/>
              <a:t>line</a:t>
            </a:r>
            <a:r>
              <a:rPr lang="pl-PL" sz="2400"/>
              <a:t>, </a:t>
            </a:r>
            <a:r>
              <a:rPr lang="pl-PL" sz="2400" err="1"/>
              <a:t>brigade</a:t>
            </a:r>
            <a:r>
              <a:rPr lang="pl-PL" sz="2400"/>
              <a:t>) we </a:t>
            </a:r>
            <a:r>
              <a:rPr lang="pl-PL" sz="2400" err="1"/>
              <a:t>find</a:t>
            </a:r>
            <a:r>
              <a:rPr lang="pl-PL" sz="2400"/>
              <a:t> in a </a:t>
            </a:r>
            <a:r>
              <a:rPr lang="pl-PL" sz="2400" err="1"/>
              <a:t>given</a:t>
            </a:r>
            <a:r>
              <a:rPr lang="pl-PL" sz="2400"/>
              <a:t> </a:t>
            </a:r>
            <a:r>
              <a:rPr lang="pl-PL" sz="2400" err="1"/>
              <a:t>time</a:t>
            </a:r>
            <a:r>
              <a:rPr lang="pl-PL" sz="2400"/>
              <a:t> </a:t>
            </a:r>
            <a:r>
              <a:rPr lang="pl-PL" sz="2400" err="1"/>
              <a:t>window</a:t>
            </a:r>
            <a:r>
              <a:rPr lang="pl-PL" sz="2400"/>
              <a:t> (i.e. 1 </a:t>
            </a:r>
            <a:r>
              <a:rPr lang="pl-PL" sz="2400" err="1"/>
              <a:t>minute</a:t>
            </a:r>
            <a:r>
              <a:rPr lang="pl-PL" sz="2400"/>
              <a:t>) maximum and minimum </a:t>
            </a:r>
            <a:r>
              <a:rPr lang="pl-PL" sz="2400" err="1"/>
              <a:t>longitude</a:t>
            </a:r>
            <a:r>
              <a:rPr lang="pl-PL" sz="2400"/>
              <a:t> and </a:t>
            </a:r>
            <a:r>
              <a:rPr lang="pl-PL" sz="2400" err="1"/>
              <a:t>latitude</a:t>
            </a:r>
            <a:endParaRPr lang="pl-PL" sz="2400"/>
          </a:p>
          <a:p>
            <a:pPr marL="305435" indent="-305435"/>
            <a:r>
              <a:rPr lang="pl-PL" sz="2400"/>
              <a:t>Then the </a:t>
            </a:r>
            <a:r>
              <a:rPr lang="pl-PL" sz="2400" err="1"/>
              <a:t>travelled</a:t>
            </a:r>
            <a:r>
              <a:rPr lang="pl-PL" sz="2400"/>
              <a:t> </a:t>
            </a:r>
            <a:r>
              <a:rPr lang="pl-PL" sz="2400" err="1"/>
              <a:t>distance</a:t>
            </a:r>
            <a:r>
              <a:rPr lang="pl-PL" sz="2400"/>
              <a:t> </a:t>
            </a:r>
            <a:r>
              <a:rPr lang="pl-PL" sz="2400" err="1"/>
              <a:t>is</a:t>
            </a:r>
            <a:r>
              <a:rPr lang="pl-PL" sz="2400"/>
              <a:t> </a:t>
            </a:r>
            <a:r>
              <a:rPr lang="pl-PL" sz="2400" err="1"/>
              <a:t>calculated</a:t>
            </a:r>
          </a:p>
          <a:p>
            <a:pPr marL="305435" indent="-305435"/>
            <a:r>
              <a:rPr lang="pl-PL" sz="2400"/>
              <a:t>We </a:t>
            </a:r>
            <a:r>
              <a:rPr lang="pl-PL" sz="2400" err="1"/>
              <a:t>calculate</a:t>
            </a:r>
            <a:r>
              <a:rPr lang="pl-PL" sz="2400"/>
              <a:t> the </a:t>
            </a:r>
            <a:r>
              <a:rPr lang="pl-PL" sz="2400" err="1"/>
              <a:t>velocity</a:t>
            </a:r>
            <a:r>
              <a:rPr lang="pl-PL" sz="2400"/>
              <a:t> in </a:t>
            </a:r>
            <a:r>
              <a:rPr lang="pl-PL" sz="2400" err="1"/>
              <a:t>degrees</a:t>
            </a:r>
            <a:r>
              <a:rPr lang="pl-PL" sz="2400"/>
              <a:t> / </a:t>
            </a:r>
            <a:r>
              <a:rPr lang="pl-PL" sz="2400" err="1"/>
              <a:t>hour</a:t>
            </a:r>
          </a:p>
          <a:p>
            <a:pPr marL="305435" indent="-305435"/>
            <a:r>
              <a:rPr lang="pl-PL" sz="2400" err="1"/>
              <a:t>Convertion</a:t>
            </a:r>
            <a:r>
              <a:rPr lang="pl-PL" sz="2400"/>
              <a:t> to km / hour</a:t>
            </a:r>
          </a:p>
        </p:txBody>
      </p:sp>
    </p:spTree>
    <p:extLst>
      <p:ext uri="{BB962C8B-B14F-4D97-AF65-F5344CB8AC3E}">
        <p14:creationId xmlns:p14="http://schemas.microsoft.com/office/powerpoint/2010/main" val="276816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Architecture </a:t>
            </a:r>
            <a:r>
              <a:rPr lang="pl-PL" err="1"/>
              <a:t>solution</a:t>
            </a:r>
            <a:r>
              <a:rPr lang="pl-PL"/>
              <a:t> for </a:t>
            </a:r>
            <a:r>
              <a:rPr lang="pl-PL" err="1"/>
              <a:t>velocity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pl-PL" sz="2400" err="1"/>
              <a:t>Velocity</a:t>
            </a:r>
            <a:r>
              <a:rPr lang="pl-PL" sz="2400"/>
              <a:t> for </a:t>
            </a:r>
            <a:r>
              <a:rPr lang="pl-PL" sz="2400" err="1"/>
              <a:t>each</a:t>
            </a:r>
            <a:r>
              <a:rPr lang="pl-PL" sz="2400"/>
              <a:t> </a:t>
            </a:r>
            <a:r>
              <a:rPr lang="pl-PL" sz="2400" err="1"/>
              <a:t>vehicle</a:t>
            </a:r>
            <a:r>
              <a:rPr lang="pl-PL" sz="2400"/>
              <a:t> </a:t>
            </a:r>
            <a:r>
              <a:rPr lang="pl-PL" sz="2400" err="1"/>
              <a:t>is</a:t>
            </a:r>
            <a:r>
              <a:rPr lang="pl-PL" sz="2400"/>
              <a:t> </a:t>
            </a:r>
            <a:r>
              <a:rPr lang="pl-PL" sz="2400" err="1"/>
              <a:t>calculated</a:t>
            </a:r>
            <a:r>
              <a:rPr lang="pl-PL" sz="2400"/>
              <a:t> in a </a:t>
            </a:r>
            <a:r>
              <a:rPr lang="pl-PL" sz="2400" err="1"/>
              <a:t>continuous</a:t>
            </a:r>
            <a:r>
              <a:rPr lang="pl-PL" sz="2400"/>
              <a:t> </a:t>
            </a:r>
            <a:r>
              <a:rPr lang="pl-PL" sz="2400" err="1"/>
              <a:t>manner</a:t>
            </a:r>
            <a:r>
              <a:rPr lang="pl-PL" sz="2400"/>
              <a:t>, as a </a:t>
            </a:r>
            <a:r>
              <a:rPr lang="pl-PL" sz="2400" err="1"/>
              <a:t>stream</a:t>
            </a:r>
            <a:endParaRPr lang="pl-PL" sz="2400"/>
          </a:p>
          <a:p>
            <a:pPr marL="305435" indent="-305435"/>
            <a:r>
              <a:rPr lang="pl-PL" sz="2400" err="1"/>
              <a:t>Thus</a:t>
            </a:r>
            <a:r>
              <a:rPr lang="pl-PL" sz="2400"/>
              <a:t>, we </a:t>
            </a:r>
            <a:r>
              <a:rPr lang="pl-PL" sz="2400" err="1"/>
              <a:t>use</a:t>
            </a:r>
            <a:r>
              <a:rPr lang="pl-PL" sz="2400"/>
              <a:t> Spark to </a:t>
            </a:r>
            <a:r>
              <a:rPr lang="pl-PL" sz="2400" err="1"/>
              <a:t>enhance</a:t>
            </a:r>
            <a:r>
              <a:rPr lang="pl-PL" sz="2400"/>
              <a:t> the tram </a:t>
            </a:r>
            <a:r>
              <a:rPr lang="pl-PL" sz="2400" err="1"/>
              <a:t>position</a:t>
            </a:r>
            <a:r>
              <a:rPr lang="pl-PL" sz="2400"/>
              <a:t> </a:t>
            </a:r>
            <a:r>
              <a:rPr lang="pl-PL" sz="2400" err="1"/>
              <a:t>stream</a:t>
            </a:r>
            <a:endParaRPr lang="pl-PL" sz="2400"/>
          </a:p>
          <a:p>
            <a:pPr marL="305435" indent="-305435"/>
            <a:r>
              <a:rPr lang="pl-PL" sz="2400"/>
              <a:t>Spark </a:t>
            </a:r>
            <a:r>
              <a:rPr lang="pl-PL" sz="2400" err="1"/>
              <a:t>then</a:t>
            </a:r>
            <a:r>
              <a:rPr lang="pl-PL" sz="2400"/>
              <a:t> </a:t>
            </a:r>
            <a:r>
              <a:rPr lang="pl-PL" sz="2400" err="1"/>
              <a:t>merges</a:t>
            </a:r>
            <a:r>
              <a:rPr lang="pl-PL" sz="2400"/>
              <a:t> </a:t>
            </a:r>
            <a:r>
              <a:rPr lang="pl-PL" sz="2400" err="1"/>
              <a:t>information</a:t>
            </a:r>
            <a:r>
              <a:rPr lang="pl-PL" sz="2400"/>
              <a:t> </a:t>
            </a:r>
            <a:r>
              <a:rPr lang="pl-PL" sz="2400" err="1"/>
              <a:t>about</a:t>
            </a:r>
            <a:r>
              <a:rPr lang="pl-PL" sz="2400"/>
              <a:t> </a:t>
            </a:r>
            <a:r>
              <a:rPr lang="pl-PL" sz="2400" err="1"/>
              <a:t>trams</a:t>
            </a:r>
            <a:r>
              <a:rPr lang="pl-PL" sz="2400"/>
              <a:t> with the </a:t>
            </a:r>
            <a:r>
              <a:rPr lang="pl-PL" sz="2400" err="1"/>
              <a:t>current</a:t>
            </a:r>
            <a:r>
              <a:rPr lang="pl-PL" sz="2400"/>
              <a:t> </a:t>
            </a:r>
            <a:r>
              <a:rPr lang="pl-PL" sz="2400" err="1"/>
              <a:t>weather</a:t>
            </a:r>
            <a:endParaRPr lang="pl-PL" sz="2400"/>
          </a:p>
          <a:p>
            <a:pPr marL="305435" indent="-305435"/>
            <a:r>
              <a:rPr lang="pl-PL" sz="2400" err="1"/>
              <a:t>This</a:t>
            </a:r>
            <a:r>
              <a:rPr lang="pl-PL" sz="2400"/>
              <a:t> </a:t>
            </a:r>
            <a:r>
              <a:rPr lang="pl-PL" sz="2400" err="1"/>
              <a:t>is</a:t>
            </a:r>
            <a:r>
              <a:rPr lang="pl-PL" sz="2400"/>
              <a:t> </a:t>
            </a:r>
            <a:r>
              <a:rPr lang="pl-PL" sz="2400" err="1"/>
              <a:t>used</a:t>
            </a:r>
            <a:r>
              <a:rPr lang="pl-PL" sz="2400"/>
              <a:t> as a </a:t>
            </a:r>
            <a:r>
              <a:rPr lang="pl-PL" sz="2400" err="1"/>
              <a:t>training</a:t>
            </a:r>
            <a:r>
              <a:rPr lang="pl-PL" sz="2400"/>
              <a:t> data to the model</a:t>
            </a:r>
          </a:p>
          <a:p>
            <a:pPr marL="305435" indent="-305435"/>
            <a:r>
              <a:rPr lang="pl-PL" sz="2400" err="1"/>
              <a:t>Weather</a:t>
            </a:r>
            <a:r>
              <a:rPr lang="pl-PL" sz="2400"/>
              <a:t> </a:t>
            </a:r>
            <a:r>
              <a:rPr lang="pl-PL" sz="2400" err="1"/>
              <a:t>forecasts</a:t>
            </a:r>
            <a:r>
              <a:rPr lang="pl-PL" sz="2400"/>
              <a:t> as a </a:t>
            </a:r>
            <a:r>
              <a:rPr lang="pl-PL" sz="2400" err="1"/>
              <a:t>stream</a:t>
            </a:r>
            <a:r>
              <a:rPr lang="pl-PL" sz="2400"/>
              <a:t> </a:t>
            </a:r>
            <a:r>
              <a:rPr lang="pl-PL" sz="2400" err="1"/>
              <a:t>are</a:t>
            </a:r>
            <a:r>
              <a:rPr lang="pl-PL" sz="2400"/>
              <a:t> </a:t>
            </a:r>
            <a:r>
              <a:rPr lang="pl-PL" sz="2400" err="1"/>
              <a:t>then</a:t>
            </a:r>
            <a:r>
              <a:rPr lang="pl-PL" sz="2400"/>
              <a:t> </a:t>
            </a:r>
            <a:r>
              <a:rPr lang="pl-PL" sz="2400" err="1"/>
              <a:t>passed</a:t>
            </a:r>
            <a:r>
              <a:rPr lang="pl-PL" sz="2400"/>
              <a:t> as </a:t>
            </a:r>
            <a:r>
              <a:rPr lang="pl-PL" sz="2400" err="1"/>
              <a:t>an</a:t>
            </a:r>
            <a:r>
              <a:rPr lang="pl-PL" sz="2400"/>
              <a:t> </a:t>
            </a:r>
            <a:r>
              <a:rPr lang="pl-PL" sz="2400" err="1"/>
              <a:t>input</a:t>
            </a:r>
            <a:r>
              <a:rPr lang="pl-PL" sz="2400"/>
              <a:t> to the </a:t>
            </a:r>
            <a:r>
              <a:rPr lang="pl-PL" sz="2400" err="1"/>
              <a:t>already</a:t>
            </a:r>
            <a:r>
              <a:rPr lang="pl-PL" sz="2400"/>
              <a:t> </a:t>
            </a:r>
            <a:r>
              <a:rPr lang="pl-PL" sz="2400" err="1"/>
              <a:t>trained</a:t>
            </a:r>
            <a:r>
              <a:rPr lang="pl-PL" sz="2400"/>
              <a:t> model</a:t>
            </a:r>
          </a:p>
          <a:p>
            <a:pPr marL="305435" indent="-305435"/>
            <a:r>
              <a:rPr lang="pl-PL" sz="2400" err="1"/>
              <a:t>Predictions</a:t>
            </a:r>
            <a:r>
              <a:rPr lang="pl-PL" sz="2400"/>
              <a:t> </a:t>
            </a:r>
            <a:r>
              <a:rPr lang="pl-PL" sz="2400" err="1"/>
              <a:t>come</a:t>
            </a:r>
            <a:r>
              <a:rPr lang="pl-PL" sz="2400"/>
              <a:t> out as a </a:t>
            </a:r>
            <a:r>
              <a:rPr lang="pl-PL" sz="2400" err="1"/>
              <a:t>stream</a:t>
            </a:r>
            <a:r>
              <a:rPr lang="pl-PL" sz="2400"/>
              <a:t> and land in the SQL </a:t>
            </a:r>
            <a:r>
              <a:rPr lang="pl-PL" sz="2400" err="1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9854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Architecture </a:t>
            </a:r>
            <a:r>
              <a:rPr lang="pl-PL" err="1"/>
              <a:t>solution</a:t>
            </a:r>
            <a:r>
              <a:rPr lang="pl-PL"/>
              <a:t> for VELOCITIES MODEL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/>
              <a:t>Model </a:t>
            </a:r>
            <a:r>
              <a:rPr lang="pl-PL" sz="2400" err="1"/>
              <a:t>is</a:t>
            </a:r>
            <a:r>
              <a:rPr lang="pl-PL" sz="2400"/>
              <a:t> </a:t>
            </a:r>
            <a:r>
              <a:rPr lang="pl-PL" sz="2400" err="1"/>
              <a:t>updated</a:t>
            </a:r>
            <a:r>
              <a:rPr lang="pl-PL" sz="2400"/>
              <a:t> </a:t>
            </a:r>
            <a:r>
              <a:rPr lang="pl-PL" sz="2400" err="1"/>
              <a:t>once</a:t>
            </a:r>
            <a:r>
              <a:rPr lang="pl-PL" sz="2400"/>
              <a:t> a </a:t>
            </a:r>
            <a:r>
              <a:rPr lang="pl-PL" sz="2400" err="1"/>
              <a:t>day</a:t>
            </a:r>
          </a:p>
          <a:p>
            <a:pPr marL="305435" indent="-305435"/>
            <a:r>
              <a:rPr lang="pl-PL" sz="2400" err="1"/>
              <a:t>Predictions</a:t>
            </a:r>
            <a:r>
              <a:rPr lang="pl-PL" sz="2400"/>
              <a:t> </a:t>
            </a:r>
            <a:r>
              <a:rPr lang="pl-PL" sz="2400" err="1"/>
              <a:t>are</a:t>
            </a:r>
            <a:r>
              <a:rPr lang="pl-PL" sz="2400"/>
              <a:t> </a:t>
            </a:r>
            <a:r>
              <a:rPr lang="pl-PL" sz="2400" err="1"/>
              <a:t>made</a:t>
            </a:r>
            <a:r>
              <a:rPr lang="pl-PL" sz="2400"/>
              <a:t> in the streaming </a:t>
            </a:r>
            <a:r>
              <a:rPr lang="pl-PL" sz="2400" err="1"/>
              <a:t>fashion</a:t>
            </a:r>
            <a:r>
              <a:rPr lang="pl-PL" sz="2400"/>
              <a:t>, </a:t>
            </a:r>
            <a:r>
              <a:rPr lang="pl-PL" sz="2400" err="1"/>
              <a:t>when</a:t>
            </a:r>
            <a:r>
              <a:rPr lang="pl-PL" sz="2400"/>
              <a:t> weather forecasts data arrives</a:t>
            </a:r>
          </a:p>
          <a:p>
            <a:pPr marL="305435" indent="-305435"/>
            <a:r>
              <a:rPr lang="pl-PL" sz="2400" err="1"/>
              <a:t>Every</a:t>
            </a:r>
            <a:r>
              <a:rPr lang="pl-PL" sz="2400"/>
              <a:t> </a:t>
            </a:r>
            <a:r>
              <a:rPr lang="pl-PL" sz="2400" err="1"/>
              <a:t>velocity</a:t>
            </a:r>
            <a:r>
              <a:rPr lang="pl-PL" sz="2400"/>
              <a:t> </a:t>
            </a:r>
            <a:r>
              <a:rPr lang="pl-PL" sz="2400" err="1"/>
              <a:t>prediction</a:t>
            </a:r>
            <a:r>
              <a:rPr lang="pl-PL" sz="2400"/>
              <a:t> </a:t>
            </a:r>
            <a:r>
              <a:rPr lang="pl-PL" sz="2400" err="1"/>
              <a:t>is</a:t>
            </a:r>
            <a:r>
              <a:rPr lang="pl-PL" sz="2400"/>
              <a:t> </a:t>
            </a:r>
            <a:r>
              <a:rPr lang="pl-PL" sz="2400" err="1"/>
              <a:t>streamed</a:t>
            </a:r>
            <a:r>
              <a:rPr lang="pl-PL" sz="2400"/>
              <a:t> to the </a:t>
            </a:r>
            <a:r>
              <a:rPr lang="pl-PL" sz="2400" err="1"/>
              <a:t>speed</a:t>
            </a:r>
            <a:r>
              <a:rPr lang="pl-PL" sz="2400"/>
              <a:t> </a:t>
            </a:r>
            <a:r>
              <a:rPr lang="pl-PL" sz="2400" err="1"/>
              <a:t>layer</a:t>
            </a:r>
            <a:endParaRPr lang="pl-PL" sz="2400"/>
          </a:p>
          <a:p>
            <a:pPr marL="305435" indent="-305435"/>
            <a:r>
              <a:rPr lang="pl-PL" sz="2400"/>
              <a:t>The model </a:t>
            </a:r>
            <a:r>
              <a:rPr lang="pl-PL" sz="2400" err="1"/>
              <a:t>uses</a:t>
            </a:r>
            <a:r>
              <a:rPr lang="pl-PL" sz="2400"/>
              <a:t> </a:t>
            </a:r>
            <a:r>
              <a:rPr lang="pl-PL" sz="2400" err="1"/>
              <a:t>features</a:t>
            </a:r>
            <a:r>
              <a:rPr lang="pl-PL" sz="2400"/>
              <a:t>:</a:t>
            </a:r>
          </a:p>
          <a:p>
            <a:pPr marL="629920" lvl="1" indent="-305435"/>
            <a:r>
              <a:rPr lang="pl-PL" sz="2200"/>
              <a:t>temp, </a:t>
            </a:r>
            <a:r>
              <a:rPr lang="pl-PL" sz="2200" err="1"/>
              <a:t>pressure</a:t>
            </a:r>
            <a:r>
              <a:rPr lang="pl-PL" sz="2200"/>
              <a:t>, </a:t>
            </a:r>
            <a:r>
              <a:rPr lang="pl-PL" sz="2200" err="1"/>
              <a:t>humidity</a:t>
            </a:r>
            <a:r>
              <a:rPr lang="pl-PL" sz="2200"/>
              <a:t>, </a:t>
            </a:r>
            <a:r>
              <a:rPr lang="pl-PL" sz="2200" err="1"/>
              <a:t>visibility</a:t>
            </a:r>
            <a:r>
              <a:rPr lang="pl-PL" sz="2200"/>
              <a:t>, wind, </a:t>
            </a:r>
            <a:r>
              <a:rPr lang="pl-PL" sz="2200" err="1"/>
              <a:t>cloud</a:t>
            </a:r>
            <a:r>
              <a:rPr lang="pl-PL" sz="2200"/>
              <a:t>, </a:t>
            </a:r>
            <a:r>
              <a:rPr lang="pl-PL" sz="2200" err="1"/>
              <a:t>rain</a:t>
            </a:r>
            <a:r>
              <a:rPr lang="pl-PL" sz="2200"/>
              <a:t>, </a:t>
            </a:r>
            <a:r>
              <a:rPr lang="pl-PL" sz="2200" err="1"/>
              <a:t>snow</a:t>
            </a:r>
            <a:r>
              <a:rPr lang="pl-PL" sz="2200"/>
              <a:t>, pop</a:t>
            </a:r>
            <a:endParaRPr lang="pl-PL"/>
          </a:p>
          <a:p>
            <a:pPr marL="629920" lvl="1" indent="-305435"/>
            <a:r>
              <a:rPr lang="pl-PL" sz="2200" err="1"/>
              <a:t>dayofweek</a:t>
            </a:r>
            <a:r>
              <a:rPr lang="pl-PL" sz="2200"/>
              <a:t>, </a:t>
            </a:r>
            <a:r>
              <a:rPr lang="pl-PL" sz="2200" err="1"/>
              <a:t>minuteofday</a:t>
            </a:r>
            <a:r>
              <a:rPr lang="pl-PL" sz="2200"/>
              <a:t>, </a:t>
            </a:r>
            <a:r>
              <a:rPr lang="pl-PL" sz="2200" err="1"/>
              <a:t>line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40577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Architecture </a:t>
            </a:r>
            <a:r>
              <a:rPr lang="pl-PL" err="1"/>
              <a:t>solution</a:t>
            </a:r>
            <a:r>
              <a:rPr lang="pl-PL"/>
              <a:t> for ADDITIONAL WEATHER DATA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err="1"/>
              <a:t>When</a:t>
            </a:r>
            <a:r>
              <a:rPr lang="pl-PL" sz="2400"/>
              <a:t> we </a:t>
            </a:r>
            <a:r>
              <a:rPr lang="pl-PL" sz="2400" err="1"/>
              <a:t>receive</a:t>
            </a:r>
            <a:r>
              <a:rPr lang="pl-PL" sz="2400"/>
              <a:t> the </a:t>
            </a:r>
            <a:r>
              <a:rPr lang="pl-PL" sz="2400" err="1"/>
              <a:t>weather</a:t>
            </a:r>
            <a:r>
              <a:rPr lang="pl-PL" sz="2400"/>
              <a:t> </a:t>
            </a:r>
            <a:r>
              <a:rPr lang="pl-PL" sz="2400" err="1"/>
              <a:t>forecasts</a:t>
            </a:r>
            <a:r>
              <a:rPr lang="pl-PL" sz="2400"/>
              <a:t> and </a:t>
            </a:r>
            <a:r>
              <a:rPr lang="pl-PL" sz="2400" err="1"/>
              <a:t>current</a:t>
            </a:r>
            <a:r>
              <a:rPr lang="pl-PL" sz="2400"/>
              <a:t> </a:t>
            </a:r>
            <a:r>
              <a:rPr lang="pl-PL" sz="2400" err="1"/>
              <a:t>weather</a:t>
            </a:r>
            <a:r>
              <a:rPr lang="pl-PL" sz="2400"/>
              <a:t> we </a:t>
            </a:r>
            <a:r>
              <a:rPr lang="pl-PL" sz="2400" err="1"/>
              <a:t>push</a:t>
            </a:r>
            <a:r>
              <a:rPr lang="pl-PL" sz="2400"/>
              <a:t> the data to the </a:t>
            </a:r>
            <a:r>
              <a:rPr lang="pl-PL" sz="2400" err="1"/>
              <a:t>speed</a:t>
            </a:r>
            <a:r>
              <a:rPr lang="pl-PL" sz="2400"/>
              <a:t> </a:t>
            </a:r>
            <a:r>
              <a:rPr lang="pl-PL" sz="2400" err="1"/>
              <a:t>layer</a:t>
            </a:r>
            <a:r>
              <a:rPr lang="pl-PL" sz="2400"/>
              <a:t> for </a:t>
            </a:r>
            <a:r>
              <a:rPr lang="pl-PL" sz="2400" err="1"/>
              <a:t>users</a:t>
            </a:r>
            <a:r>
              <a:rPr lang="pl-PL" sz="2400"/>
              <a:t> to </a:t>
            </a:r>
            <a:r>
              <a:rPr lang="pl-PL" sz="2400" err="1"/>
              <a:t>look</a:t>
            </a:r>
            <a:r>
              <a:rPr lang="pl-PL" sz="2400"/>
              <a:t> </a:t>
            </a:r>
            <a:r>
              <a:rPr lang="pl-PL" sz="2400" err="1"/>
              <a:t>up</a:t>
            </a:r>
            <a:endParaRPr lang="pl-PL" sz="2400"/>
          </a:p>
          <a:p>
            <a:pPr marL="305435" indent="-305435"/>
            <a:r>
              <a:rPr lang="pl-PL" sz="2400" err="1"/>
              <a:t>Everything</a:t>
            </a:r>
            <a:r>
              <a:rPr lang="pl-PL" sz="2400"/>
              <a:t> </a:t>
            </a:r>
            <a:r>
              <a:rPr lang="pl-PL" sz="2400" err="1"/>
              <a:t>is</a:t>
            </a:r>
            <a:r>
              <a:rPr lang="pl-PL" sz="2400"/>
              <a:t> </a:t>
            </a:r>
            <a:r>
              <a:rPr lang="pl-PL" sz="2400" err="1"/>
              <a:t>done</a:t>
            </a:r>
            <a:r>
              <a:rPr lang="pl-PL" sz="2400"/>
              <a:t> in the streaming </a:t>
            </a:r>
            <a:r>
              <a:rPr lang="pl-PL" sz="2400" err="1"/>
              <a:t>fashion</a:t>
            </a:r>
            <a:endParaRPr lang="pl-PL" sz="2400"/>
          </a:p>
          <a:p>
            <a:pPr marL="305435" indent="-305435"/>
            <a:r>
              <a:rPr lang="pl-PL" sz="2400" err="1"/>
              <a:t>Transformed</a:t>
            </a:r>
            <a:r>
              <a:rPr lang="pl-PL" sz="2400"/>
              <a:t> data </a:t>
            </a:r>
            <a:r>
              <a:rPr lang="pl-PL" sz="2400" err="1"/>
              <a:t>is</a:t>
            </a:r>
            <a:r>
              <a:rPr lang="pl-PL" sz="2400"/>
              <a:t> </a:t>
            </a:r>
            <a:r>
              <a:rPr lang="pl-PL" sz="2400" err="1"/>
              <a:t>stored</a:t>
            </a:r>
            <a:r>
              <a:rPr lang="pl-PL" sz="2400"/>
              <a:t> in the </a:t>
            </a:r>
            <a:r>
              <a:rPr lang="pl-PL" sz="2400" err="1"/>
              <a:t>sql</a:t>
            </a:r>
            <a:r>
              <a:rPr lang="pl-PL" sz="2400"/>
              <a:t> </a:t>
            </a:r>
            <a:r>
              <a:rPr lang="pl-PL" sz="2400" err="1"/>
              <a:t>database</a:t>
            </a:r>
            <a:r>
              <a:rPr lang="pl-PL" sz="2400"/>
              <a:t> </a:t>
            </a:r>
            <a:r>
              <a:rPr lang="pl-PL" sz="2400" err="1"/>
              <a:t>ready</a:t>
            </a:r>
            <a:r>
              <a:rPr lang="pl-PL" sz="2400"/>
              <a:t> to </a:t>
            </a:r>
            <a:r>
              <a:rPr lang="pl-PL" sz="2400" err="1"/>
              <a:t>analyse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98376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62FF955F-9AEB-4C85-8EB7-C0B3B2C4C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34" y="605475"/>
            <a:ext cx="11301984" cy="322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F93FDD-DA33-4F96-977C-456D6976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SPeed</a:t>
            </a:r>
            <a:r>
              <a:rPr lang="en-US" sz="4000">
                <a:solidFill>
                  <a:srgbClr val="FFFFFF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24096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2EA990BA-0BCD-4F3F-B264-61C6A6313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920" y="643467"/>
            <a:ext cx="76541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2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824F-AFF1-4EBE-9207-3A3D4BE8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Visualisations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D3E883-262C-433B-832F-DFD6D2E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err="1"/>
              <a:t>Visualisations</a:t>
            </a:r>
            <a:r>
              <a:rPr lang="pl-PL"/>
              <a:t>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created</a:t>
            </a:r>
            <a:r>
              <a:rPr lang="pl-PL"/>
              <a:t> from data in the SQL </a:t>
            </a:r>
            <a:r>
              <a:rPr lang="pl-PL" err="1"/>
              <a:t>databases</a:t>
            </a:r>
            <a:r>
              <a:rPr lang="pl-PL"/>
              <a:t> in the </a:t>
            </a:r>
            <a:r>
              <a:rPr lang="pl-PL" err="1"/>
              <a:t>speed</a:t>
            </a:r>
            <a:r>
              <a:rPr lang="pl-PL"/>
              <a:t> </a:t>
            </a:r>
            <a:r>
              <a:rPr lang="pl-PL" err="1"/>
              <a:t>layer</a:t>
            </a:r>
            <a:endParaRPr lang="pl-PL"/>
          </a:p>
          <a:p>
            <a:pPr marL="305435" indent="-305435"/>
            <a:r>
              <a:rPr lang="pl-PL" err="1"/>
              <a:t>These</a:t>
            </a:r>
            <a:r>
              <a:rPr lang="pl-PL"/>
              <a:t>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made</a:t>
            </a:r>
            <a:r>
              <a:rPr lang="pl-PL"/>
              <a:t> with Tableau, but </a:t>
            </a:r>
            <a:r>
              <a:rPr lang="pl-PL" err="1"/>
              <a:t>equally</a:t>
            </a:r>
            <a:r>
              <a:rPr lang="pl-PL"/>
              <a:t> </a:t>
            </a:r>
            <a:r>
              <a:rPr lang="pl-PL" err="1"/>
              <a:t>they</a:t>
            </a:r>
            <a:r>
              <a:rPr lang="pl-PL"/>
              <a:t> </a:t>
            </a:r>
            <a:r>
              <a:rPr lang="pl-PL" err="1"/>
              <a:t>could</a:t>
            </a:r>
            <a:r>
              <a:rPr lang="pl-PL"/>
              <a:t> be </a:t>
            </a:r>
            <a:r>
              <a:rPr lang="pl-PL" err="1"/>
              <a:t>done</a:t>
            </a:r>
            <a:r>
              <a:rPr lang="pl-PL"/>
              <a:t> in </a:t>
            </a:r>
            <a:r>
              <a:rPr lang="pl-PL" err="1"/>
              <a:t>any</a:t>
            </a:r>
            <a:r>
              <a:rPr lang="pl-PL"/>
              <a:t> BI </a:t>
            </a:r>
            <a:r>
              <a:rPr lang="pl-PL" err="1"/>
              <a:t>or</a:t>
            </a:r>
            <a:r>
              <a:rPr lang="pl-PL"/>
              <a:t> </a:t>
            </a:r>
            <a:r>
              <a:rPr lang="pl-PL" err="1"/>
              <a:t>visualisation</a:t>
            </a:r>
            <a:r>
              <a:rPr lang="pl-PL"/>
              <a:t> </a:t>
            </a:r>
            <a:r>
              <a:rPr lang="pl-PL" err="1"/>
              <a:t>tool</a:t>
            </a:r>
          </a:p>
          <a:p>
            <a:pPr marL="305435" indent="-305435"/>
            <a:r>
              <a:rPr lang="pl-PL"/>
              <a:t>Tableau </a:t>
            </a:r>
            <a:r>
              <a:rPr lang="pl-PL" err="1"/>
              <a:t>allows</a:t>
            </a:r>
            <a:r>
              <a:rPr lang="pl-PL"/>
              <a:t> to </a:t>
            </a:r>
            <a:r>
              <a:rPr lang="pl-PL" err="1"/>
              <a:t>easily</a:t>
            </a:r>
            <a:r>
              <a:rPr lang="pl-PL"/>
              <a:t> </a:t>
            </a:r>
            <a:r>
              <a:rPr lang="pl-PL" err="1"/>
              <a:t>establish</a:t>
            </a:r>
            <a:r>
              <a:rPr lang="pl-PL"/>
              <a:t> a live </a:t>
            </a:r>
            <a:r>
              <a:rPr lang="pl-PL" err="1"/>
              <a:t>connection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91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45603FC-3147-4A62-9D34-F7CAA2757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3752760C-9F5D-437C-A6DE-A9FB89FD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9"/>
            <a:ext cx="10905066" cy="49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F8B0BD0-830C-453D-B234-FC5EC5F83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4A2A57-0C0E-4AEF-8977-25704B43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Short recap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7B72BD-3BDA-49C7-B085-FD78877B1019}"/>
              </a:ext>
            </a:extLst>
          </p:cNvPr>
          <p:cNvSpPr txBox="1"/>
          <p:nvPr/>
        </p:nvSpPr>
        <p:spPr>
          <a:xfrm>
            <a:off x="4702629" y="1073231"/>
            <a:ext cx="6541841" cy="47115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>
                <a:solidFill>
                  <a:srgbClr val="FFFFFF"/>
                </a:solidFill>
              </a:rPr>
              <a:t>The goal is to: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>
                <a:solidFill>
                  <a:srgbClr val="FFFFFF"/>
                </a:solidFill>
              </a:rPr>
              <a:t>predict in a real-time Warsaw tram </a:t>
            </a:r>
            <a:r>
              <a:rPr lang="en-US" sz="2400" strike="sngStrike">
                <a:solidFill>
                  <a:srgbClr val="FFFFFF"/>
                </a:solidFill>
              </a:rPr>
              <a:t>delays </a:t>
            </a:r>
            <a:r>
              <a:rPr lang="en-US" sz="2400">
                <a:solidFill>
                  <a:srgbClr val="FFFFFF"/>
                </a:solidFill>
              </a:rPr>
              <a:t>velocities and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>
                <a:solidFill>
                  <a:srgbClr val="FFFFFF"/>
                </a:solidFill>
              </a:rPr>
              <a:t>monitor them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>
                <a:solidFill>
                  <a:srgbClr val="FFFFFF"/>
                </a:solidFill>
              </a:rPr>
              <a:t>The data sources are </a:t>
            </a:r>
            <a:r>
              <a:rPr lang="en-US" sz="2400" err="1">
                <a:solidFill>
                  <a:srgbClr val="FFFFFF"/>
                </a:solidFill>
              </a:rPr>
              <a:t>Warszawskie</a:t>
            </a:r>
            <a:r>
              <a:rPr lang="en-US" sz="2400">
                <a:solidFill>
                  <a:srgbClr val="FFFFFF"/>
                </a:solidFill>
              </a:rPr>
              <a:t> Dane (timetables and current position of trams) and </a:t>
            </a:r>
            <a:r>
              <a:rPr lang="en-US" sz="2400" err="1">
                <a:solidFill>
                  <a:srgbClr val="FFFFFF"/>
                </a:solidFill>
              </a:rPr>
              <a:t>OpenWeatherMap</a:t>
            </a:r>
            <a:r>
              <a:rPr lang="en-US" sz="2400">
                <a:solidFill>
                  <a:srgbClr val="FFFFFF"/>
                </a:solidFill>
              </a:rPr>
              <a:t> (weather prognoses)</a:t>
            </a:r>
          </a:p>
        </p:txBody>
      </p:sp>
    </p:spTree>
    <p:extLst>
      <p:ext uri="{BB962C8B-B14F-4D97-AF65-F5344CB8AC3E}">
        <p14:creationId xmlns:p14="http://schemas.microsoft.com/office/powerpoint/2010/main" val="34333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73D2215D-5494-4D43-9E74-916CAF6B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995873D-F27B-4BF0-AE10-20218BBC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58" y="643467"/>
            <a:ext cx="94424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8D637F-89A6-4773-9FC6-81E30CC1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 err="1"/>
              <a:t>Impact</a:t>
            </a:r>
            <a:r>
              <a:rPr lang="pl-PL"/>
              <a:t> of the </a:t>
            </a:r>
            <a:r>
              <a:rPr lang="pl-PL" err="1"/>
              <a:t>project</a:t>
            </a:r>
            <a:r>
              <a:rPr lang="pl-PL"/>
              <a:t> on the </a:t>
            </a:r>
            <a:r>
              <a:rPr lang="pl-PL" err="1"/>
              <a:t>society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B120C4D6-B8E1-4397-9786-B4946E944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09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9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6BD5F9-F862-4E2C-A7E7-7F4F4C70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33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54E04A-2037-454C-A90D-7CA678E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</a:t>
            </a:r>
            <a:r>
              <a:rPr lang="pl-PL" err="1"/>
              <a:t>sources</a:t>
            </a:r>
            <a:r>
              <a:rPr lang="pl-PL"/>
              <a:t> - </a:t>
            </a:r>
            <a:r>
              <a:rPr lang="pl-PL" err="1"/>
              <a:t>recap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8E734-BE86-4CF1-AC0E-B5FBB0D3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pl-PL" sz="2400" dirty="0" err="1"/>
              <a:t>Timetables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rarely</a:t>
            </a:r>
            <a:r>
              <a:rPr lang="pl-PL" sz="2400" dirty="0"/>
              <a:t> </a:t>
            </a:r>
            <a:r>
              <a:rPr lang="pl-PL" sz="2400" dirty="0" err="1"/>
              <a:t>updated</a:t>
            </a:r>
            <a:r>
              <a:rPr lang="pl-PL" sz="2400" dirty="0"/>
              <a:t> and </a:t>
            </a:r>
            <a:r>
              <a:rPr lang="pl-PL" sz="2400" dirty="0" err="1"/>
              <a:t>contain</a:t>
            </a:r>
            <a:r>
              <a:rPr lang="pl-PL" sz="2400" dirty="0"/>
              <a:t> </a:t>
            </a:r>
            <a:r>
              <a:rPr lang="pl-PL" sz="2400" dirty="0" err="1"/>
              <a:t>static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</a:t>
            </a:r>
            <a:r>
              <a:rPr lang="pl-PL" sz="2400" dirty="0" err="1"/>
              <a:t>describing</a:t>
            </a:r>
            <a:r>
              <a:rPr lang="pl-PL" sz="2400" dirty="0"/>
              <a:t> </a:t>
            </a:r>
            <a:r>
              <a:rPr lang="pl-PL" sz="2400" dirty="0" err="1"/>
              <a:t>how</a:t>
            </a:r>
            <a:r>
              <a:rPr lang="pl-PL" sz="2400" dirty="0"/>
              <a:t> the tram </a:t>
            </a:r>
            <a:r>
              <a:rPr lang="pl-PL" sz="2400" dirty="0" err="1"/>
              <a:t>traffic</a:t>
            </a:r>
            <a:r>
              <a:rPr lang="pl-PL" sz="2400" dirty="0"/>
              <a:t> </a:t>
            </a:r>
            <a:r>
              <a:rPr lang="pl-PL" sz="2400" dirty="0" err="1"/>
              <a:t>should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like</a:t>
            </a:r>
            <a:endParaRPr lang="pl-PL" sz="2400" dirty="0"/>
          </a:p>
          <a:p>
            <a:pPr marL="305435" indent="-305435"/>
            <a:r>
              <a:rPr lang="pl-PL" sz="2400" dirty="0"/>
              <a:t>Tram </a:t>
            </a:r>
            <a:r>
              <a:rPr lang="pl-PL" sz="2400" dirty="0" err="1"/>
              <a:t>positions</a:t>
            </a:r>
            <a:r>
              <a:rPr lang="pl-PL" sz="2400" dirty="0"/>
              <a:t> in the API 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updated</a:t>
            </a:r>
            <a:r>
              <a:rPr lang="pl-PL" sz="2400" dirty="0"/>
              <a:t> </a:t>
            </a:r>
            <a:r>
              <a:rPr lang="pl-PL" sz="2400" dirty="0" err="1"/>
              <a:t>every</a:t>
            </a:r>
            <a:r>
              <a:rPr lang="pl-PL" sz="2400" dirty="0"/>
              <a:t> </a:t>
            </a:r>
            <a:r>
              <a:rPr lang="pl-PL" sz="2400" dirty="0" err="1"/>
              <a:t>few</a:t>
            </a:r>
            <a:r>
              <a:rPr lang="pl-PL" sz="2400" dirty="0"/>
              <a:t> </a:t>
            </a:r>
            <a:r>
              <a:rPr lang="pl-PL" sz="2400" dirty="0" err="1"/>
              <a:t>seconds</a:t>
            </a:r>
            <a:r>
              <a:rPr lang="pl-PL" sz="2400" dirty="0"/>
              <a:t>,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includes</a:t>
            </a:r>
            <a:r>
              <a:rPr lang="pl-PL" sz="2400" dirty="0"/>
              <a:t>:</a:t>
            </a:r>
          </a:p>
          <a:p>
            <a:pPr marL="629920" lvl="1" indent="-305435"/>
            <a:r>
              <a:rPr lang="pl-PL" sz="2000" dirty="0" err="1"/>
              <a:t>longitude</a:t>
            </a:r>
            <a:r>
              <a:rPr lang="pl-PL" sz="2000" dirty="0"/>
              <a:t> and </a:t>
            </a:r>
            <a:r>
              <a:rPr lang="pl-PL" sz="2000" dirty="0" err="1"/>
              <a:t>latitude</a:t>
            </a:r>
            <a:endParaRPr lang="pl-PL" sz="2000" dirty="0"/>
          </a:p>
          <a:p>
            <a:pPr marL="629920" lvl="1" indent="-305435"/>
            <a:r>
              <a:rPr lang="pl-PL" sz="2000" err="1"/>
              <a:t>timestamp</a:t>
            </a:r>
            <a:endParaRPr lang="pl-PL" sz="2000"/>
          </a:p>
          <a:p>
            <a:pPr marL="629920" lvl="1" indent="-305435"/>
            <a:r>
              <a:rPr lang="pl-PL" sz="2000" dirty="0" err="1"/>
              <a:t>line</a:t>
            </a:r>
            <a:r>
              <a:rPr lang="pl-PL" sz="2000" dirty="0"/>
              <a:t>, </a:t>
            </a:r>
            <a:r>
              <a:rPr lang="pl-PL" sz="2000" dirty="0" err="1"/>
              <a:t>vehicle</a:t>
            </a:r>
            <a:r>
              <a:rPr lang="pl-PL" sz="2000" dirty="0"/>
              <a:t> </a:t>
            </a:r>
            <a:r>
              <a:rPr lang="pl-PL" sz="2000" dirty="0" err="1"/>
              <a:t>identifier</a:t>
            </a:r>
            <a:r>
              <a:rPr lang="pl-PL" sz="2000" dirty="0"/>
              <a:t> and </a:t>
            </a:r>
            <a:r>
              <a:rPr lang="pl-PL" sz="2000" dirty="0" err="1"/>
              <a:t>brigade</a:t>
            </a:r>
            <a:endParaRPr lang="pl-PL" sz="2000" dirty="0"/>
          </a:p>
          <a:p>
            <a:pPr marL="305435" indent="-305435"/>
            <a:r>
              <a:rPr lang="pl-PL" sz="2400" dirty="0" err="1"/>
              <a:t>Current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r>
              <a:rPr lang="pl-PL" sz="2400" dirty="0"/>
              <a:t> data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updated</a:t>
            </a:r>
            <a:r>
              <a:rPr lang="pl-PL" sz="2400" dirty="0"/>
              <a:t> </a:t>
            </a:r>
            <a:r>
              <a:rPr lang="pl-PL" sz="2400" dirty="0" err="1"/>
              <a:t>every</a:t>
            </a:r>
            <a:r>
              <a:rPr lang="pl-PL" sz="2400" dirty="0"/>
              <a:t> 2 </a:t>
            </a:r>
            <a:r>
              <a:rPr lang="pl-PL" sz="2400" dirty="0" err="1"/>
              <a:t>minutes</a:t>
            </a:r>
            <a:r>
              <a:rPr lang="pl-PL" sz="2400" dirty="0"/>
              <a:t> and </a:t>
            </a:r>
            <a:r>
              <a:rPr lang="pl-PL" sz="2400" dirty="0" err="1"/>
              <a:t>contains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 </a:t>
            </a:r>
            <a:r>
              <a:rPr lang="pl-PL" sz="2400" dirty="0" err="1"/>
              <a:t>parameters</a:t>
            </a:r>
            <a:r>
              <a:rPr lang="pl-PL" sz="2400" dirty="0"/>
              <a:t> </a:t>
            </a:r>
            <a:r>
              <a:rPr lang="pl-PL" sz="2400" dirty="0" err="1"/>
              <a:t>regarding</a:t>
            </a:r>
            <a:r>
              <a:rPr lang="pl-PL" sz="2400" dirty="0"/>
              <a:t> 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condition</a:t>
            </a:r>
            <a:endParaRPr lang="pl-PL" sz="2400" dirty="0"/>
          </a:p>
          <a:p>
            <a:pPr marL="305435" indent="-305435"/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forecasts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updated</a:t>
            </a:r>
            <a:r>
              <a:rPr lang="pl-PL" sz="2400" dirty="0"/>
              <a:t> </a:t>
            </a:r>
            <a:r>
              <a:rPr lang="pl-PL" sz="2400" dirty="0" err="1"/>
              <a:t>every</a:t>
            </a:r>
            <a:r>
              <a:rPr lang="pl-PL" sz="2400" dirty="0"/>
              <a:t> 3 </a:t>
            </a:r>
            <a:r>
              <a:rPr lang="pl-PL" sz="2400" dirty="0" err="1"/>
              <a:t>hours</a:t>
            </a:r>
            <a:r>
              <a:rPr lang="pl-PL" sz="2400" dirty="0"/>
              <a:t> and </a:t>
            </a:r>
            <a:r>
              <a:rPr lang="pl-PL" sz="2400" dirty="0" err="1"/>
              <a:t>contain</a:t>
            </a:r>
            <a:r>
              <a:rPr lang="pl-PL" sz="2400" dirty="0"/>
              <a:t> the same </a:t>
            </a:r>
            <a:r>
              <a:rPr lang="pl-PL" sz="2400" dirty="0" err="1"/>
              <a:t>parameters</a:t>
            </a:r>
            <a:r>
              <a:rPr lang="pl-PL" sz="2400" dirty="0"/>
              <a:t> as a </a:t>
            </a:r>
            <a:r>
              <a:rPr lang="pl-PL" sz="2400" dirty="0" err="1"/>
              <a:t>current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2014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70640-D16E-480C-B738-8423BD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Updates</a:t>
            </a:r>
            <a:r>
              <a:rPr lang="pl-PL"/>
              <a:t> to </a:t>
            </a:r>
            <a:r>
              <a:rPr lang="pl-PL" err="1"/>
              <a:t>milestone</a:t>
            </a:r>
            <a:r>
              <a:rPr lang="pl-PL"/>
              <a:t> 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CB0F98-67FE-4658-AF1E-0005B185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 err="1"/>
              <a:t>Reinventing</a:t>
            </a:r>
            <a:r>
              <a:rPr lang="pl-PL" sz="2400" dirty="0"/>
              <a:t> the </a:t>
            </a:r>
            <a:r>
              <a:rPr lang="pl-PL" sz="2400" dirty="0" err="1"/>
              <a:t>project</a:t>
            </a:r>
            <a:r>
              <a:rPr lang="pl-PL" sz="2400" dirty="0"/>
              <a:t>: from </a:t>
            </a:r>
            <a:r>
              <a:rPr lang="pl-PL" sz="2400" dirty="0" err="1"/>
              <a:t>delays</a:t>
            </a:r>
            <a:r>
              <a:rPr lang="pl-PL" sz="2400" dirty="0"/>
              <a:t> to </a:t>
            </a:r>
            <a:r>
              <a:rPr lang="pl-PL" sz="2400" dirty="0" err="1"/>
              <a:t>velocity</a:t>
            </a:r>
            <a:endParaRPr lang="pl-PL" sz="2400" dirty="0"/>
          </a:p>
          <a:p>
            <a:pPr marL="305435" indent="-305435"/>
            <a:r>
              <a:rPr lang="pl-PL" sz="2400" dirty="0" err="1"/>
              <a:t>Adding</a:t>
            </a:r>
            <a:r>
              <a:rPr lang="pl-PL" sz="2400" dirty="0"/>
              <a:t> 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stream</a:t>
            </a:r>
            <a:r>
              <a:rPr lang="pl-PL" sz="2400" dirty="0"/>
              <a:t> </a:t>
            </a:r>
            <a:r>
              <a:rPr lang="pl-PL" sz="2400" dirty="0" err="1"/>
              <a:t>processing</a:t>
            </a:r>
            <a:endParaRPr lang="pl-PL" sz="2400" dirty="0"/>
          </a:p>
          <a:p>
            <a:pPr marL="305435" indent="-305435"/>
            <a:r>
              <a:rPr lang="pl-PL" sz="2400" dirty="0"/>
              <a:t>Developing a streaming model</a:t>
            </a:r>
          </a:p>
          <a:p>
            <a:pPr marL="305435" indent="-305435"/>
            <a:r>
              <a:rPr lang="pl-PL" sz="2400" dirty="0" err="1"/>
              <a:t>Adding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visualizations</a:t>
            </a:r>
            <a:endParaRPr lang="pl-PL" sz="2400" dirty="0"/>
          </a:p>
          <a:p>
            <a:pPr marL="305435" indent="-305435"/>
            <a:r>
              <a:rPr lang="pl-PL" sz="2400" dirty="0" err="1"/>
              <a:t>Restructuring</a:t>
            </a:r>
            <a:r>
              <a:rPr lang="pl-PL" sz="2400" dirty="0"/>
              <a:t> the </a:t>
            </a:r>
            <a:r>
              <a:rPr lang="pl-PL" sz="2400" dirty="0" err="1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03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0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0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10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10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9" name="Rectangle 11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13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15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42A62F-6CBD-46CD-B64E-938C5F5F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C89E518-B2CC-4452-8E5A-8CF259B2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21" y="618067"/>
            <a:ext cx="3862728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7FB18-08D6-46C7-B7DD-FE32FAE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Problems</a:t>
            </a:r>
            <a:r>
              <a:rPr lang="pl-PL"/>
              <a:t> with </a:t>
            </a:r>
            <a:r>
              <a:rPr lang="pl-PL" err="1"/>
              <a:t>Warsaw</a:t>
            </a:r>
            <a:r>
              <a:rPr lang="pl-PL"/>
              <a:t> Open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F0CBC-7F32-4419-831B-13897160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pl-PL" sz="2400"/>
              <a:t>Single </a:t>
            </a:r>
            <a:r>
              <a:rPr lang="pl-PL" sz="2400" err="1"/>
              <a:t>message</a:t>
            </a:r>
            <a:r>
              <a:rPr lang="pl-PL" sz="2400"/>
              <a:t> </a:t>
            </a:r>
            <a:r>
              <a:rPr lang="pl-PL" sz="2400" err="1"/>
              <a:t>about</a:t>
            </a:r>
            <a:r>
              <a:rPr lang="pl-PL" sz="2400"/>
              <a:t> tram </a:t>
            </a:r>
            <a:r>
              <a:rPr lang="pl-PL" sz="2400" err="1"/>
              <a:t>does</a:t>
            </a:r>
            <a:r>
              <a:rPr lang="pl-PL" sz="2400"/>
              <a:t> not </a:t>
            </a:r>
            <a:r>
              <a:rPr lang="pl-PL" sz="2400" err="1"/>
              <a:t>contain</a:t>
            </a:r>
            <a:r>
              <a:rPr lang="pl-PL" sz="2400"/>
              <a:t> </a:t>
            </a:r>
            <a:r>
              <a:rPr lang="pl-PL" sz="2400" err="1"/>
              <a:t>any</a:t>
            </a:r>
            <a:r>
              <a:rPr lang="pl-PL" sz="2400"/>
              <a:t> </a:t>
            </a:r>
            <a:r>
              <a:rPr lang="pl-PL" sz="2400" err="1"/>
              <a:t>information</a:t>
            </a:r>
            <a:r>
              <a:rPr lang="pl-PL" sz="2400"/>
              <a:t> </a:t>
            </a:r>
            <a:r>
              <a:rPr lang="pl-PL" sz="2400" err="1"/>
              <a:t>about</a:t>
            </a:r>
            <a:r>
              <a:rPr lang="pl-PL" sz="2400"/>
              <a:t> the </a:t>
            </a:r>
            <a:r>
              <a:rPr lang="pl-PL" sz="2400" err="1"/>
              <a:t>direction</a:t>
            </a:r>
            <a:r>
              <a:rPr lang="pl-PL" sz="2400"/>
              <a:t> nor </a:t>
            </a:r>
            <a:r>
              <a:rPr lang="pl-PL" sz="2400" err="1"/>
              <a:t>about</a:t>
            </a:r>
            <a:r>
              <a:rPr lang="pl-PL" sz="2400"/>
              <a:t> </a:t>
            </a:r>
            <a:r>
              <a:rPr lang="pl-PL" sz="2400" err="1"/>
              <a:t>previous</a:t>
            </a:r>
            <a:r>
              <a:rPr lang="pl-PL" sz="2400"/>
              <a:t>/</a:t>
            </a:r>
            <a:r>
              <a:rPr lang="pl-PL" sz="2400" err="1"/>
              <a:t>next</a:t>
            </a:r>
            <a:r>
              <a:rPr lang="pl-PL" sz="2400"/>
              <a:t> stop</a:t>
            </a:r>
          </a:p>
          <a:p>
            <a:pPr marL="305435" indent="-305435"/>
            <a:r>
              <a:rPr lang="pl-PL" sz="2400" err="1"/>
              <a:t>Timetable</a:t>
            </a:r>
            <a:r>
              <a:rPr lang="pl-PL" sz="2400"/>
              <a:t> </a:t>
            </a:r>
            <a:r>
              <a:rPr lang="pl-PL" sz="2400" err="1"/>
              <a:t>has</a:t>
            </a:r>
            <a:r>
              <a:rPr lang="pl-PL" sz="2400"/>
              <a:t> a </a:t>
            </a:r>
            <a:r>
              <a:rPr lang="pl-PL" sz="2400" err="1"/>
              <a:t>complex</a:t>
            </a:r>
            <a:r>
              <a:rPr lang="pl-PL" sz="2400"/>
              <a:t> </a:t>
            </a:r>
            <a:r>
              <a:rPr lang="pl-PL" sz="2400" err="1"/>
              <a:t>structure</a:t>
            </a:r>
            <a:r>
              <a:rPr lang="pl-PL" sz="2400"/>
              <a:t>:</a:t>
            </a:r>
          </a:p>
          <a:p>
            <a:pPr marL="629920" lvl="1" indent="-305435"/>
            <a:r>
              <a:rPr lang="pl-PL" sz="2000"/>
              <a:t>Bus </a:t>
            </a:r>
            <a:r>
              <a:rPr lang="pl-PL" sz="2000" err="1"/>
              <a:t>stops</a:t>
            </a:r>
            <a:r>
              <a:rPr lang="pl-PL" sz="2000"/>
              <a:t> </a:t>
            </a:r>
            <a:r>
              <a:rPr lang="pl-PL" sz="2000" err="1"/>
              <a:t>are</a:t>
            </a:r>
            <a:r>
              <a:rPr lang="pl-PL" sz="2000"/>
              <a:t> </a:t>
            </a:r>
            <a:r>
              <a:rPr lang="pl-PL" sz="2000" err="1"/>
              <a:t>grouped</a:t>
            </a:r>
            <a:r>
              <a:rPr lang="pl-PL" sz="2000"/>
              <a:t> by "</a:t>
            </a:r>
            <a:r>
              <a:rPr lang="pl-PL" sz="2000" err="1"/>
              <a:t>busstopId</a:t>
            </a:r>
            <a:r>
              <a:rPr lang="pl-PL" sz="2000"/>
              <a:t>"</a:t>
            </a:r>
          </a:p>
          <a:p>
            <a:pPr marL="629920" lvl="1" indent="-305435"/>
            <a:r>
              <a:rPr lang="pl-PL" sz="2000" err="1"/>
              <a:t>Particular</a:t>
            </a:r>
            <a:r>
              <a:rPr lang="pl-PL" sz="2000"/>
              <a:t> stop in </a:t>
            </a:r>
            <a:r>
              <a:rPr lang="pl-PL" sz="2000" err="1"/>
              <a:t>bus</a:t>
            </a:r>
            <a:r>
              <a:rPr lang="pl-PL" sz="2000"/>
              <a:t> </a:t>
            </a:r>
            <a:r>
              <a:rPr lang="pl-PL" sz="2000" err="1"/>
              <a:t>group</a:t>
            </a:r>
            <a:r>
              <a:rPr lang="pl-PL" sz="2000"/>
              <a:t> </a:t>
            </a:r>
            <a:r>
              <a:rPr lang="pl-PL" sz="2000" err="1"/>
              <a:t>is</a:t>
            </a:r>
            <a:r>
              <a:rPr lang="pl-PL" sz="2000"/>
              <a:t> </a:t>
            </a:r>
            <a:r>
              <a:rPr lang="pl-PL" sz="2000" err="1"/>
              <a:t>identified</a:t>
            </a:r>
            <a:r>
              <a:rPr lang="pl-PL" sz="2000"/>
              <a:t> by "</a:t>
            </a:r>
            <a:r>
              <a:rPr lang="pl-PL" sz="2000" err="1"/>
              <a:t>busstopNr</a:t>
            </a:r>
            <a:r>
              <a:rPr lang="pl-PL" sz="2000"/>
              <a:t>"</a:t>
            </a:r>
          </a:p>
          <a:p>
            <a:pPr marL="629920" lvl="1" indent="-305435"/>
            <a:r>
              <a:rPr lang="pl-PL" sz="2000" err="1"/>
              <a:t>Each</a:t>
            </a:r>
            <a:r>
              <a:rPr lang="pl-PL" sz="2000"/>
              <a:t> </a:t>
            </a:r>
            <a:r>
              <a:rPr lang="pl-PL" sz="2000" err="1"/>
              <a:t>bus</a:t>
            </a:r>
            <a:r>
              <a:rPr lang="pl-PL" sz="2000"/>
              <a:t> stop </a:t>
            </a:r>
            <a:r>
              <a:rPr lang="pl-PL" sz="2000" err="1"/>
              <a:t>group</a:t>
            </a:r>
            <a:r>
              <a:rPr lang="pl-PL" sz="2000"/>
              <a:t> </a:t>
            </a:r>
            <a:r>
              <a:rPr lang="pl-PL" sz="2000" err="1"/>
              <a:t>contains</a:t>
            </a:r>
            <a:r>
              <a:rPr lang="pl-PL" sz="2000"/>
              <a:t> 1 to 6 </a:t>
            </a:r>
            <a:r>
              <a:rPr lang="pl-PL" sz="2000" err="1"/>
              <a:t>different</a:t>
            </a:r>
            <a:r>
              <a:rPr lang="pl-PL" sz="2000"/>
              <a:t> </a:t>
            </a:r>
            <a:r>
              <a:rPr lang="pl-PL" sz="2000" err="1"/>
              <a:t>stops</a:t>
            </a:r>
            <a:endParaRPr lang="pl-PL" sz="2000"/>
          </a:p>
          <a:p>
            <a:pPr marL="629920" lvl="1" indent="-305435"/>
            <a:r>
              <a:rPr lang="pl-PL" sz="2000" err="1"/>
              <a:t>There</a:t>
            </a:r>
            <a:r>
              <a:rPr lang="pl-PL" sz="2000"/>
              <a:t> </a:t>
            </a:r>
            <a:r>
              <a:rPr lang="pl-PL" sz="2000" err="1"/>
              <a:t>is</a:t>
            </a:r>
            <a:r>
              <a:rPr lang="pl-PL" sz="2000"/>
              <a:t> no </a:t>
            </a:r>
            <a:r>
              <a:rPr lang="pl-PL" sz="2000" err="1"/>
              <a:t>information</a:t>
            </a:r>
            <a:r>
              <a:rPr lang="pl-PL" sz="2000"/>
              <a:t> </a:t>
            </a:r>
            <a:r>
              <a:rPr lang="pl-PL" sz="2000" err="1"/>
              <a:t>about</a:t>
            </a:r>
            <a:r>
              <a:rPr lang="pl-PL" sz="2000"/>
              <a:t> the </a:t>
            </a:r>
            <a:r>
              <a:rPr lang="pl-PL" sz="2000" err="1"/>
              <a:t>direction</a:t>
            </a:r>
            <a:r>
              <a:rPr lang="pl-PL" sz="2000"/>
              <a:t> of </a:t>
            </a:r>
            <a:r>
              <a:rPr lang="pl-PL" sz="2000" err="1"/>
              <a:t>line</a:t>
            </a:r>
            <a:r>
              <a:rPr lang="pl-PL" sz="2000"/>
              <a:t> </a:t>
            </a:r>
            <a:r>
              <a:rPr lang="pl-PL" sz="2000" err="1"/>
              <a:t>except</a:t>
            </a:r>
            <a:r>
              <a:rPr lang="pl-PL" sz="2000"/>
              <a:t> for the </a:t>
            </a:r>
            <a:r>
              <a:rPr lang="pl-PL" sz="2000" err="1"/>
              <a:t>next</a:t>
            </a:r>
            <a:r>
              <a:rPr lang="pl-PL" sz="2000"/>
              <a:t> stop </a:t>
            </a:r>
            <a:r>
              <a:rPr lang="pl-PL" sz="2000" err="1"/>
              <a:t>name</a:t>
            </a:r>
            <a:r>
              <a:rPr lang="pl-PL" sz="2000"/>
              <a:t> </a:t>
            </a:r>
            <a:r>
              <a:rPr lang="pl-PL" sz="2000" err="1"/>
              <a:t>which</a:t>
            </a:r>
            <a:r>
              <a:rPr lang="pl-PL" sz="2000"/>
              <a:t> </a:t>
            </a:r>
            <a:r>
              <a:rPr lang="pl-PL" sz="2000" err="1"/>
              <a:t>is</a:t>
            </a:r>
            <a:r>
              <a:rPr lang="pl-PL" sz="2000"/>
              <a:t> not </a:t>
            </a:r>
            <a:r>
              <a:rPr lang="pl-PL" sz="2000" err="1"/>
              <a:t>usefull</a:t>
            </a:r>
            <a:r>
              <a:rPr lang="pl-PL" sz="2000"/>
              <a:t> </a:t>
            </a:r>
            <a:r>
              <a:rPr lang="pl-PL" sz="2000" err="1"/>
              <a:t>because</a:t>
            </a:r>
            <a:r>
              <a:rPr lang="pl-PL" sz="2000"/>
              <a:t> </a:t>
            </a:r>
            <a:r>
              <a:rPr lang="pl-PL" sz="2000" err="1"/>
              <a:t>is</a:t>
            </a:r>
            <a:r>
              <a:rPr lang="pl-PL" sz="2000"/>
              <a:t> not </a:t>
            </a:r>
            <a:r>
              <a:rPr lang="pl-PL" sz="2000" err="1"/>
              <a:t>compatible</a:t>
            </a:r>
            <a:r>
              <a:rPr lang="pl-PL" sz="2000"/>
              <a:t> with "</a:t>
            </a:r>
            <a:r>
              <a:rPr lang="pl-PL" sz="2000" err="1"/>
              <a:t>busstopId</a:t>
            </a:r>
            <a:r>
              <a:rPr lang="pl-PL" sz="2000"/>
              <a:t>" and "</a:t>
            </a:r>
            <a:r>
              <a:rPr lang="pl-PL" sz="2000" err="1"/>
              <a:t>busstopNr</a:t>
            </a:r>
            <a:r>
              <a:rPr lang="pl-PL" sz="20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6192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B63BC-373D-40AF-B80B-4C5267DC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solution</a:t>
            </a:r>
            <a:r>
              <a:rPr lang="pl-PL"/>
              <a:t> Part I – </a:t>
            </a:r>
            <a:r>
              <a:rPr lang="pl-PL" err="1"/>
              <a:t>extracting</a:t>
            </a:r>
            <a:r>
              <a:rPr lang="pl-PL"/>
              <a:t> lines (</a:t>
            </a:r>
            <a:r>
              <a:rPr lang="pl-PL" err="1"/>
              <a:t>legacy</a:t>
            </a:r>
            <a:r>
              <a:rPr lang="pl-PL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7AA0A2-3921-4455-9F74-C0FA791A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/>
              <a:t>We sort </a:t>
            </a:r>
            <a:r>
              <a:rPr lang="pl-PL" sz="2400" err="1"/>
              <a:t>all</a:t>
            </a:r>
            <a:r>
              <a:rPr lang="pl-PL" sz="2400"/>
              <a:t> </a:t>
            </a:r>
            <a:r>
              <a:rPr lang="pl-PL" sz="2400" err="1"/>
              <a:t>entries</a:t>
            </a:r>
            <a:r>
              <a:rPr lang="pl-PL" sz="2400"/>
              <a:t> by "</a:t>
            </a:r>
            <a:r>
              <a:rPr lang="pl-PL" sz="2400" err="1"/>
              <a:t>time</a:t>
            </a:r>
            <a:r>
              <a:rPr lang="pl-PL" sz="2400"/>
              <a:t>"</a:t>
            </a:r>
          </a:p>
          <a:p>
            <a:pPr marL="305435" indent="-305435"/>
            <a:r>
              <a:rPr lang="pl-PL" sz="2400"/>
              <a:t>We </a:t>
            </a:r>
            <a:r>
              <a:rPr lang="pl-PL" sz="2400" err="1"/>
              <a:t>group</a:t>
            </a:r>
            <a:r>
              <a:rPr lang="pl-PL" sz="2400"/>
              <a:t> </a:t>
            </a:r>
            <a:r>
              <a:rPr lang="pl-PL" sz="2400" err="1"/>
              <a:t>all</a:t>
            </a:r>
            <a:r>
              <a:rPr lang="pl-PL" sz="2400"/>
              <a:t> </a:t>
            </a:r>
            <a:r>
              <a:rPr lang="pl-PL" sz="2400" err="1"/>
              <a:t>entries</a:t>
            </a:r>
            <a:r>
              <a:rPr lang="pl-PL" sz="2400"/>
              <a:t> by "</a:t>
            </a:r>
            <a:r>
              <a:rPr lang="pl-PL" sz="2400" err="1"/>
              <a:t>line</a:t>
            </a:r>
            <a:r>
              <a:rPr lang="pl-PL" sz="2400"/>
              <a:t>", "</a:t>
            </a:r>
            <a:r>
              <a:rPr lang="pl-PL" sz="2400" err="1"/>
              <a:t>busstopId</a:t>
            </a:r>
            <a:r>
              <a:rPr lang="pl-PL" sz="2400"/>
              <a:t>", "</a:t>
            </a:r>
            <a:r>
              <a:rPr lang="pl-PL" sz="2400" err="1"/>
              <a:t>busstopNr</a:t>
            </a:r>
            <a:r>
              <a:rPr lang="pl-PL" sz="2400"/>
              <a:t>"</a:t>
            </a:r>
          </a:p>
          <a:p>
            <a:pPr marL="305435" indent="-305435"/>
            <a:r>
              <a:rPr lang="pl-PL" sz="2400"/>
              <a:t>For </a:t>
            </a:r>
            <a:r>
              <a:rPr lang="pl-PL" sz="2400" err="1"/>
              <a:t>each</a:t>
            </a:r>
            <a:r>
              <a:rPr lang="pl-PL" sz="2400"/>
              <a:t> </a:t>
            </a:r>
            <a:r>
              <a:rPr lang="pl-PL" sz="2400" err="1"/>
              <a:t>group</a:t>
            </a:r>
            <a:r>
              <a:rPr lang="pl-PL" sz="2400"/>
              <a:t> we </a:t>
            </a:r>
            <a:r>
              <a:rPr lang="pl-PL" sz="2400" err="1"/>
              <a:t>number</a:t>
            </a:r>
            <a:r>
              <a:rPr lang="pl-PL" sz="2400"/>
              <a:t> </a:t>
            </a:r>
            <a:r>
              <a:rPr lang="pl-PL" sz="2400" err="1"/>
              <a:t>consecutive</a:t>
            </a:r>
            <a:r>
              <a:rPr lang="pl-PL" sz="2400"/>
              <a:t> </a:t>
            </a:r>
            <a:r>
              <a:rPr lang="pl-PL" sz="2400" err="1"/>
              <a:t>entries</a:t>
            </a:r>
            <a:endParaRPr lang="pl-PL" sz="2400"/>
          </a:p>
          <a:p>
            <a:pPr marL="305435" indent="-305435"/>
            <a:r>
              <a:rPr lang="pl-PL" sz="2400" err="1"/>
              <a:t>Entries</a:t>
            </a:r>
            <a:r>
              <a:rPr lang="pl-PL" sz="2400"/>
              <a:t> </a:t>
            </a:r>
            <a:r>
              <a:rPr lang="pl-PL" sz="2400" err="1"/>
              <a:t>across</a:t>
            </a:r>
            <a:r>
              <a:rPr lang="pl-PL" sz="2400"/>
              <a:t> </a:t>
            </a:r>
            <a:r>
              <a:rPr lang="pl-PL" sz="2400" err="1"/>
              <a:t>different</a:t>
            </a:r>
            <a:r>
              <a:rPr lang="pl-PL" sz="2400"/>
              <a:t> </a:t>
            </a:r>
            <a:r>
              <a:rPr lang="pl-PL" sz="2400" err="1"/>
              <a:t>groups</a:t>
            </a:r>
            <a:r>
              <a:rPr lang="pl-PL" sz="2400"/>
              <a:t> with the same </a:t>
            </a:r>
            <a:r>
              <a:rPr lang="pl-PL" sz="2400" err="1"/>
              <a:t>number</a:t>
            </a:r>
            <a:r>
              <a:rPr lang="pl-PL" sz="2400"/>
              <a:t> </a:t>
            </a:r>
            <a:r>
              <a:rPr lang="pl-PL" sz="2400" err="1"/>
              <a:t>constitute</a:t>
            </a:r>
            <a:r>
              <a:rPr lang="pl-PL" sz="2400"/>
              <a:t> a single </a:t>
            </a:r>
            <a:r>
              <a:rPr lang="pl-PL" sz="2400" err="1"/>
              <a:t>line</a:t>
            </a:r>
            <a:r>
              <a:rPr lang="pl-PL" sz="2400"/>
              <a:t> in a single </a:t>
            </a:r>
            <a:r>
              <a:rPr lang="pl-PL" sz="2400" err="1"/>
              <a:t>direction</a:t>
            </a:r>
            <a:r>
              <a:rPr lang="pl-PL" sz="2400"/>
              <a:t> </a:t>
            </a:r>
            <a:r>
              <a:rPr lang="pl-PL" sz="2400" err="1"/>
              <a:t>preserving</a:t>
            </a:r>
            <a:r>
              <a:rPr lang="pl-PL" sz="2400"/>
              <a:t> </a:t>
            </a:r>
            <a:r>
              <a:rPr lang="pl-PL" sz="2400" err="1"/>
              <a:t>their</a:t>
            </a:r>
            <a:r>
              <a:rPr lang="pl-PL" sz="240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25017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F9EEF0-7B5E-4B64-B45B-F2915FF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solution</a:t>
            </a:r>
            <a:r>
              <a:rPr lang="pl-PL"/>
              <a:t> part II – </a:t>
            </a:r>
            <a:r>
              <a:rPr lang="pl-PL" err="1"/>
              <a:t>approximation</a:t>
            </a:r>
            <a:r>
              <a:rPr lang="pl-PL"/>
              <a:t> of </a:t>
            </a:r>
            <a:r>
              <a:rPr lang="pl-PL" err="1"/>
              <a:t>delays</a:t>
            </a:r>
            <a:r>
              <a:rPr lang="pl-PL"/>
              <a:t> (</a:t>
            </a:r>
            <a:r>
              <a:rPr lang="pl-PL" err="1"/>
              <a:t>legacy</a:t>
            </a:r>
            <a:r>
              <a:rPr lang="pl-PL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317ED1-87FA-42DA-B645-D587CB1C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/>
              <a:t>For </a:t>
            </a:r>
            <a:r>
              <a:rPr lang="pl-PL" sz="2400" err="1"/>
              <a:t>each</a:t>
            </a:r>
            <a:r>
              <a:rPr lang="pl-PL" sz="2400"/>
              <a:t> </a:t>
            </a:r>
            <a:r>
              <a:rPr lang="pl-PL" sz="2400" err="1"/>
              <a:t>message</a:t>
            </a:r>
            <a:r>
              <a:rPr lang="pl-PL" sz="2400"/>
              <a:t> </a:t>
            </a:r>
            <a:r>
              <a:rPr lang="pl-PL" sz="2400" err="1"/>
              <a:t>about</a:t>
            </a:r>
            <a:r>
              <a:rPr lang="pl-PL" sz="2400"/>
              <a:t> tram we </a:t>
            </a:r>
            <a:r>
              <a:rPr lang="pl-PL" sz="2400" err="1"/>
              <a:t>find</a:t>
            </a:r>
            <a:r>
              <a:rPr lang="pl-PL" sz="2400"/>
              <a:t> 4 </a:t>
            </a:r>
            <a:r>
              <a:rPr lang="pl-PL" sz="2400" err="1"/>
              <a:t>closest</a:t>
            </a:r>
            <a:r>
              <a:rPr lang="pl-PL" sz="2400"/>
              <a:t> </a:t>
            </a:r>
            <a:r>
              <a:rPr lang="pl-PL" sz="2400" err="1"/>
              <a:t>stops</a:t>
            </a:r>
            <a:r>
              <a:rPr lang="pl-PL" sz="2400"/>
              <a:t> (</a:t>
            </a:r>
            <a:r>
              <a:rPr lang="pl-PL" sz="2400" err="1"/>
              <a:t>these</a:t>
            </a:r>
            <a:r>
              <a:rPr lang="pl-PL" sz="2400"/>
              <a:t> </a:t>
            </a:r>
            <a:r>
              <a:rPr lang="pl-PL" sz="2400" err="1"/>
              <a:t>are</a:t>
            </a:r>
            <a:r>
              <a:rPr lang="pl-PL" sz="2400"/>
              <a:t> </a:t>
            </a:r>
            <a:r>
              <a:rPr lang="pl-PL" sz="2400" err="1"/>
              <a:t>grouped</a:t>
            </a:r>
            <a:r>
              <a:rPr lang="pl-PL" sz="2400"/>
              <a:t> in </a:t>
            </a:r>
            <a:r>
              <a:rPr lang="pl-PL" sz="2400" err="1"/>
              <a:t>two</a:t>
            </a:r>
            <a:r>
              <a:rPr lang="pl-PL" sz="2400"/>
              <a:t> </a:t>
            </a:r>
            <a:r>
              <a:rPr lang="pl-PL" sz="2400" err="1"/>
              <a:t>bus</a:t>
            </a:r>
            <a:r>
              <a:rPr lang="pl-PL" sz="2400"/>
              <a:t> stop </a:t>
            </a:r>
            <a:r>
              <a:rPr lang="pl-PL" sz="2400" err="1"/>
              <a:t>groups</a:t>
            </a:r>
            <a:r>
              <a:rPr lang="pl-PL" sz="2400"/>
              <a:t> </a:t>
            </a:r>
            <a:r>
              <a:rPr lang="pl-PL" sz="2400" err="1"/>
              <a:t>each</a:t>
            </a:r>
            <a:r>
              <a:rPr lang="pl-PL" sz="2400"/>
              <a:t> with </a:t>
            </a:r>
            <a:r>
              <a:rPr lang="pl-PL" sz="2400" err="1"/>
              <a:t>two</a:t>
            </a:r>
            <a:r>
              <a:rPr lang="pl-PL" sz="2400"/>
              <a:t> </a:t>
            </a:r>
            <a:r>
              <a:rPr lang="pl-PL" sz="2400" err="1"/>
              <a:t>actual</a:t>
            </a:r>
            <a:r>
              <a:rPr lang="pl-PL" sz="2400"/>
              <a:t> </a:t>
            </a:r>
            <a:r>
              <a:rPr lang="pl-PL" sz="2400" err="1"/>
              <a:t>stops</a:t>
            </a:r>
            <a:r>
              <a:rPr lang="pl-PL" sz="2400"/>
              <a:t>)</a:t>
            </a:r>
          </a:p>
          <a:p>
            <a:pPr marL="305435" indent="-305435"/>
            <a:r>
              <a:rPr lang="pl-PL" sz="2400"/>
              <a:t>For </a:t>
            </a:r>
            <a:r>
              <a:rPr lang="pl-PL" sz="2400" err="1"/>
              <a:t>these</a:t>
            </a:r>
            <a:r>
              <a:rPr lang="pl-PL" sz="2400"/>
              <a:t> 4 </a:t>
            </a:r>
            <a:r>
              <a:rPr lang="pl-PL" sz="2400" err="1"/>
              <a:t>stops</a:t>
            </a:r>
            <a:r>
              <a:rPr lang="pl-PL" sz="2400"/>
              <a:t> we </a:t>
            </a:r>
            <a:r>
              <a:rPr lang="pl-PL" sz="2400" err="1"/>
              <a:t>calculate</a:t>
            </a:r>
            <a:r>
              <a:rPr lang="pl-PL" sz="2400"/>
              <a:t> </a:t>
            </a:r>
            <a:r>
              <a:rPr lang="pl-PL" sz="2400" err="1"/>
              <a:t>time</a:t>
            </a:r>
            <a:r>
              <a:rPr lang="pl-PL" sz="2400"/>
              <a:t> </a:t>
            </a:r>
            <a:r>
              <a:rPr lang="pl-PL" sz="2400" err="1"/>
              <a:t>discrepancies</a:t>
            </a:r>
            <a:r>
              <a:rPr lang="pl-PL" sz="2400"/>
              <a:t> and we </a:t>
            </a:r>
            <a:r>
              <a:rPr lang="pl-PL" sz="2400" err="1"/>
              <a:t>find</a:t>
            </a:r>
            <a:r>
              <a:rPr lang="pl-PL" sz="2400"/>
              <a:t> </a:t>
            </a:r>
            <a:r>
              <a:rPr lang="pl-PL" sz="2400" err="1"/>
              <a:t>iteration</a:t>
            </a:r>
            <a:r>
              <a:rPr lang="pl-PL" sz="2400"/>
              <a:t> </a:t>
            </a:r>
            <a:r>
              <a:rPr lang="pl-PL" sz="2400" err="1"/>
              <a:t>that</a:t>
            </a:r>
            <a:r>
              <a:rPr lang="pl-PL" sz="2400"/>
              <a:t> </a:t>
            </a:r>
            <a:r>
              <a:rPr lang="pl-PL" sz="2400" err="1"/>
              <a:t>achieves</a:t>
            </a:r>
            <a:r>
              <a:rPr lang="pl-PL" sz="2400"/>
              <a:t> minimum </a:t>
            </a:r>
            <a:r>
              <a:rPr lang="pl-PL" sz="2400" err="1"/>
              <a:t>absolute</a:t>
            </a:r>
            <a:r>
              <a:rPr lang="pl-PL" sz="2400"/>
              <a:t> </a:t>
            </a:r>
            <a:r>
              <a:rPr lang="pl-PL" sz="2400" err="1"/>
              <a:t>time</a:t>
            </a:r>
            <a:r>
              <a:rPr lang="pl-PL" sz="2400"/>
              <a:t> </a:t>
            </a:r>
            <a:r>
              <a:rPr lang="pl-PL" sz="2400" err="1"/>
              <a:t>discrepancy</a:t>
            </a:r>
            <a:endParaRPr lang="pl-PL" sz="2400"/>
          </a:p>
          <a:p>
            <a:pPr marL="305435" indent="-305435"/>
            <a:r>
              <a:rPr lang="pl-PL" sz="2400"/>
              <a:t>For </a:t>
            </a:r>
            <a:r>
              <a:rPr lang="pl-PL" sz="2400" err="1"/>
              <a:t>these</a:t>
            </a:r>
            <a:r>
              <a:rPr lang="pl-PL" sz="2400"/>
              <a:t> 4 </a:t>
            </a:r>
            <a:r>
              <a:rPr lang="pl-PL" sz="2400" err="1"/>
              <a:t>stops</a:t>
            </a:r>
            <a:r>
              <a:rPr lang="pl-PL" sz="2400"/>
              <a:t> </a:t>
            </a:r>
            <a:r>
              <a:rPr lang="pl-PL" sz="2400" err="1"/>
              <a:t>within</a:t>
            </a:r>
            <a:r>
              <a:rPr lang="pl-PL" sz="2400"/>
              <a:t> </a:t>
            </a:r>
            <a:r>
              <a:rPr lang="pl-PL" sz="2400" err="1"/>
              <a:t>best</a:t>
            </a:r>
            <a:r>
              <a:rPr lang="pl-PL" sz="2400"/>
              <a:t> </a:t>
            </a:r>
            <a:r>
              <a:rPr lang="pl-PL" sz="2400" err="1"/>
              <a:t>iteration</a:t>
            </a:r>
            <a:r>
              <a:rPr lang="pl-PL" sz="2400"/>
              <a:t> we </a:t>
            </a:r>
            <a:r>
              <a:rPr lang="pl-PL" sz="2400" err="1"/>
              <a:t>select</a:t>
            </a:r>
            <a:r>
              <a:rPr lang="pl-PL" sz="2400"/>
              <a:t> 2 </a:t>
            </a:r>
            <a:r>
              <a:rPr lang="pl-PL" sz="2400" err="1"/>
              <a:t>stops</a:t>
            </a:r>
            <a:r>
              <a:rPr lang="pl-PL" sz="2400"/>
              <a:t> with minimum </a:t>
            </a:r>
            <a:r>
              <a:rPr lang="pl-PL" sz="2400" err="1"/>
              <a:t>absolute</a:t>
            </a:r>
            <a:r>
              <a:rPr lang="pl-PL" sz="2400"/>
              <a:t> </a:t>
            </a:r>
            <a:r>
              <a:rPr lang="pl-PL" sz="2400" err="1"/>
              <a:t>time</a:t>
            </a:r>
            <a:r>
              <a:rPr lang="pl-PL" sz="2400"/>
              <a:t> </a:t>
            </a:r>
            <a:r>
              <a:rPr lang="pl-PL" sz="2400" err="1"/>
              <a:t>discrepancy</a:t>
            </a:r>
            <a:r>
              <a:rPr lang="pl-PL" sz="2400"/>
              <a:t> and we </a:t>
            </a:r>
            <a:r>
              <a:rPr lang="pl-PL" sz="2400" err="1"/>
              <a:t>calculate</a:t>
            </a:r>
            <a:r>
              <a:rPr lang="pl-PL" sz="2400"/>
              <a:t> </a:t>
            </a:r>
            <a:r>
              <a:rPr lang="pl-PL" sz="2400" err="1"/>
              <a:t>an</a:t>
            </a:r>
            <a:r>
              <a:rPr lang="pl-PL" sz="2400"/>
              <a:t> </a:t>
            </a:r>
            <a:r>
              <a:rPr lang="pl-PL" sz="2400" err="1"/>
              <a:t>average</a:t>
            </a:r>
            <a:r>
              <a:rPr lang="pl-PL" sz="2400"/>
              <a:t> of </a:t>
            </a:r>
            <a:r>
              <a:rPr lang="pl-PL" sz="2400" err="1"/>
              <a:t>delays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0445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4CABF-6DF9-48BD-B093-1BFC3D7E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Calculating</a:t>
            </a:r>
            <a:r>
              <a:rPr lang="pl-PL" dirty="0"/>
              <a:t> </a:t>
            </a:r>
            <a:r>
              <a:rPr lang="pl-PL" dirty="0" err="1"/>
              <a:t>delays</a:t>
            </a:r>
            <a:r>
              <a:rPr lang="pl-PL" dirty="0"/>
              <a:t> in a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impossible</a:t>
            </a:r>
            <a:r>
              <a:rPr lang="pl-PL" dirty="0"/>
              <a:t> in </a:t>
            </a:r>
            <a:r>
              <a:rPr lang="pl-PL" dirty="0" err="1"/>
              <a:t>spark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77A91-C588-4855-8A88-09E9AB2A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dirty="0"/>
              <a:t>In order to </a:t>
            </a:r>
            <a:r>
              <a:rPr lang="pl-PL" dirty="0" err="1"/>
              <a:t>calculate</a:t>
            </a:r>
            <a:r>
              <a:rPr lang="pl-PL" dirty="0"/>
              <a:t> the </a:t>
            </a:r>
            <a:r>
              <a:rPr lang="pl-PL" dirty="0" err="1"/>
              <a:t>approximation</a:t>
            </a:r>
            <a:r>
              <a:rPr lang="pl-PL" dirty="0"/>
              <a:t> of the </a:t>
            </a:r>
            <a:r>
              <a:rPr lang="pl-PL" dirty="0" err="1"/>
              <a:t>delay</a:t>
            </a:r>
            <a:r>
              <a:rPr lang="pl-PL" dirty="0"/>
              <a:t>, we </a:t>
            </a:r>
            <a:r>
              <a:rPr lang="pl-PL" dirty="0" err="1"/>
              <a:t>must</a:t>
            </a:r>
            <a:r>
              <a:rPr lang="pl-PL" dirty="0"/>
              <a:t> </a:t>
            </a:r>
            <a:r>
              <a:rPr lang="pl-PL" dirty="0" err="1"/>
              <a:t>refer</a:t>
            </a:r>
            <a:r>
              <a:rPr lang="pl-PL" dirty="0"/>
              <a:t> to the same </a:t>
            </a:r>
            <a:r>
              <a:rPr lang="pl-PL" dirty="0" err="1"/>
              <a:t>row</a:t>
            </a:r>
            <a:r>
              <a:rPr lang="pl-PL" dirty="0"/>
              <a:t> in a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times</a:t>
            </a:r>
          </a:p>
          <a:p>
            <a:pPr marL="305435" indent="-305435"/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impossible</a:t>
            </a:r>
            <a:r>
              <a:rPr lang="pl-PL" dirty="0"/>
              <a:t> to do </a:t>
            </a:r>
            <a:r>
              <a:rPr lang="pl-PL" dirty="0" err="1"/>
              <a:t>that</a:t>
            </a:r>
            <a:r>
              <a:rPr lang="pl-PL" dirty="0"/>
              <a:t> in a </a:t>
            </a:r>
            <a:r>
              <a:rPr lang="pl-PL" dirty="0" err="1"/>
              <a:t>stream</a:t>
            </a:r>
            <a:r>
              <a:rPr lang="pl-PL" dirty="0"/>
              <a:t> in </a:t>
            </a:r>
            <a:r>
              <a:rPr lang="pl-PL" dirty="0" err="1"/>
              <a:t>spark</a:t>
            </a:r>
          </a:p>
          <a:p>
            <a:pPr marL="305435" indent="-305435"/>
            <a:r>
              <a:rPr lang="pl-PL" dirty="0" err="1"/>
              <a:t>Thus</a:t>
            </a:r>
            <a:r>
              <a:rPr lang="pl-PL" dirty="0"/>
              <a:t>, we </a:t>
            </a:r>
            <a:r>
              <a:rPr lang="pl-PL" dirty="0" err="1"/>
              <a:t>had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slightly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target to </a:t>
            </a:r>
            <a:r>
              <a:rPr lang="pl-PL" dirty="0" err="1"/>
              <a:t>velocity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calculated</a:t>
            </a:r>
            <a:r>
              <a:rPr lang="pl-PL" dirty="0"/>
              <a:t> as part of a </a:t>
            </a:r>
            <a:r>
              <a:rPr lang="pl-PL" dirty="0" err="1"/>
              <a:t>stream</a:t>
            </a:r>
          </a:p>
          <a:p>
            <a:pPr marL="305435" indent="-305435"/>
            <a:r>
              <a:rPr lang="pl-PL" dirty="0" err="1"/>
              <a:t>Delays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calculated</a:t>
            </a:r>
            <a:r>
              <a:rPr lang="pl-PL" dirty="0"/>
              <a:t>, but </a:t>
            </a:r>
            <a:r>
              <a:rPr lang="pl-PL" dirty="0" err="1"/>
              <a:t>only</a:t>
            </a:r>
            <a:r>
              <a:rPr lang="pl-PL" dirty="0"/>
              <a:t> in a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manner</a:t>
            </a:r>
            <a:r>
              <a:rPr lang="pl-PL" dirty="0"/>
              <a:t> –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legacy</a:t>
            </a:r>
            <a:r>
              <a:rPr lang="pl-PL" dirty="0"/>
              <a:t> part of </a:t>
            </a:r>
            <a:r>
              <a:rPr lang="pl-PL" dirty="0" err="1"/>
              <a:t>our</a:t>
            </a:r>
            <a:r>
              <a:rPr lang="pl-PL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453675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23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DividendVTI</vt:lpstr>
      <vt:lpstr> PREDICTING TRAM DELAYS VELOCITIES BASED ON WEATHER</vt:lpstr>
      <vt:lpstr>Short recap</vt:lpstr>
      <vt:lpstr>Data sources - recap</vt:lpstr>
      <vt:lpstr>Updates to milestone 4</vt:lpstr>
      <vt:lpstr>Architecture</vt:lpstr>
      <vt:lpstr>Problems with Warsaw Open Data</vt:lpstr>
      <vt:lpstr>Our solution Part I – extracting lines (legacy)</vt:lpstr>
      <vt:lpstr>Our solution part II – approximation of delays (legacy)</vt:lpstr>
      <vt:lpstr>Calculating delays in a stream is impossible in spark</vt:lpstr>
      <vt:lpstr>Our solution part III – Velocity</vt:lpstr>
      <vt:lpstr>Architecture solution for velocity</vt:lpstr>
      <vt:lpstr>Architecture solution for VELOCITIES MODEL</vt:lpstr>
      <vt:lpstr>Architecture solution for ADDITIONAL WEATHER DATA</vt:lpstr>
      <vt:lpstr>SPeed LAYER</vt:lpstr>
      <vt:lpstr>Prezentacja programu PowerPoint</vt:lpstr>
      <vt:lpstr>Visualisations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Impact of the project on the society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57</cp:revision>
  <dcterms:created xsi:type="dcterms:W3CDTF">2022-01-16T17:21:00Z</dcterms:created>
  <dcterms:modified xsi:type="dcterms:W3CDTF">2022-01-31T11:08:48Z</dcterms:modified>
</cp:coreProperties>
</file>