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2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3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564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6770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34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695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34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328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70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0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898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83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364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280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30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26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נתיב מתפתל דרך שדה דשא">
            <a:extLst>
              <a:ext uri="{FF2B5EF4-FFF2-40B4-BE49-F238E27FC236}">
                <a16:creationId xmlns:a16="http://schemas.microsoft.com/office/drawing/2014/main" id="{7604AC57-D337-4626-80A4-D573E51EE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328" r="-1" b="9397"/>
          <a:stretch/>
        </p:blipFill>
        <p:spPr>
          <a:xfrm>
            <a:off x="394826" y="145091"/>
            <a:ext cx="12188932" cy="68566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D825667-F91D-4DCD-88FB-4486951A4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1764" y="-258959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he-IL" sz="5200" dirty="0">
                <a:solidFill>
                  <a:srgbClr val="FFFFFF"/>
                </a:solidFill>
              </a:rPr>
              <a:t>פרויקט הולכים לבר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7E32BDF-302C-41EC-8827-BD584BC48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9" y="4241890"/>
            <a:ext cx="4191001" cy="11111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e-IL" sz="2200" dirty="0">
                <a:solidFill>
                  <a:srgbClr val="FFFFFF"/>
                </a:solidFill>
              </a:rPr>
              <a:t>סטודנט: ארדט רטה</a:t>
            </a:r>
          </a:p>
          <a:p>
            <a:pPr algn="l"/>
            <a:r>
              <a:rPr lang="he-IL" sz="2200" dirty="0">
                <a:solidFill>
                  <a:srgbClr val="FFFFFF"/>
                </a:solidFill>
              </a:rPr>
              <a:t>ת"ז:323224006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he-IL" sz="2200" dirty="0">
                <a:solidFill>
                  <a:srgbClr val="FFFFFF"/>
                </a:solidFill>
              </a:rPr>
              <a:t>מנחה: רוג'ר</a:t>
            </a:r>
          </a:p>
          <a:p>
            <a:pPr algn="l"/>
            <a:endParaRPr lang="he-I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3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4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5FF7BD5-9C2D-43D0-8207-9605C7A7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50" y="1447801"/>
            <a:ext cx="3119720" cy="1047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הקדמה</a:t>
            </a:r>
            <a:b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ED8D99-247F-4EA0-95C5-7AEDE7C5A483}"/>
              </a:ext>
            </a:extLst>
          </p:cNvPr>
          <p:cNvSpPr txBox="1"/>
          <p:nvPr/>
        </p:nvSpPr>
        <p:spPr>
          <a:xfrm>
            <a:off x="200025" y="2207243"/>
            <a:ext cx="9029701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 מה היה לפני השעה היא אחד בלילה אני וחברים שלי יושבים שותים ומשחקים בסוני</a:t>
            </a:r>
          </a:p>
          <a:p>
            <a:pPr algn="r"/>
            <a:r>
              <a:rPr lang="he-IL" dirty="0"/>
              <a:t> </a:t>
            </a:r>
          </a:p>
          <a:p>
            <a:pPr algn="r"/>
            <a:r>
              <a:rPr lang="he-IL" dirty="0"/>
              <a:t>פתאום אחד החברים רואה בפייסבוק של חבר שלנו שהיום יש לו יום הולדת ואנחנו רוצים לצאת</a:t>
            </a:r>
            <a:endParaRPr lang="en-US" dirty="0"/>
          </a:p>
          <a:p>
            <a:pPr algn="r"/>
            <a:endParaRPr lang="he-IL" dirty="0"/>
          </a:p>
          <a:p>
            <a:pPr algn="r"/>
            <a:r>
              <a:rPr lang="he-IL" dirty="0"/>
              <a:t>ולחגוג לו בבר כי זה משהי חברים טובים עושים</a:t>
            </a:r>
            <a:endParaRPr lang="en-US" dirty="0"/>
          </a:p>
          <a:p>
            <a:pPr algn="r"/>
            <a:endParaRPr lang="he-IL" dirty="0"/>
          </a:p>
          <a:p>
            <a:pPr algn="r"/>
            <a:r>
              <a:rPr lang="he-IL" dirty="0"/>
              <a:t>הבעיה אנחנו לא יודעים מה פתוח ומה סגור  ויש לנו זיכרון רע מיציאות קודמות לברים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ולמועדונים בעיקר בגלל שלא התחברנו למוזיקה והמחירים המופרזים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he-IL" dirty="0"/>
              <a:t>מטרת הפרויקט היא ליצור לאנשים נוחות במקום שהם יוצאים אליו</a:t>
            </a:r>
            <a:endParaRPr lang="en-US" dirty="0"/>
          </a:p>
          <a:p>
            <a:pPr algn="r"/>
            <a:endParaRPr lang="he-IL" dirty="0"/>
          </a:p>
          <a:p>
            <a:pPr algn="r"/>
            <a:r>
              <a:rPr lang="he-IL" dirty="0"/>
              <a:t>בכך שהם ייהנו במוזיקה בחופש תזוזה במחירים המוכרים להם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ושהיה להם מקום מראש ולא יצטרך לדאוג לזה</a:t>
            </a:r>
          </a:p>
          <a:p>
            <a:pPr algn="r"/>
            <a:endParaRPr lang="he-IL" dirty="0"/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5034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B7479C8-E126-43BF-BA5A-8D9BDDC2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262" y="76200"/>
            <a:ext cx="6142513" cy="1359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e-IL" sz="7200" dirty="0"/>
              <a:t>מטרת הפרויקט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8F35BEE-6DB0-42BC-9666-17946E846264}"/>
              </a:ext>
            </a:extLst>
          </p:cNvPr>
          <p:cNvSpPr txBox="1"/>
          <p:nvPr/>
        </p:nvSpPr>
        <p:spPr>
          <a:xfrm>
            <a:off x="3559946" y="1890944"/>
            <a:ext cx="55778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המטרה היא פיתוח אפליקציה למשתמש ואתר למנהל שיכול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 לעדכן מידע באפליקציה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121999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2606</TotalTime>
  <Words>121</Words>
  <Application>Microsoft Office PowerPoint</Application>
  <PresentationFormat>מסך רחב</PresentationFormat>
  <Paragraphs>26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יונים</vt:lpstr>
      <vt:lpstr>פרויקט הולכים לבר</vt:lpstr>
      <vt:lpstr>הקדמה    </vt:lpstr>
      <vt:lpstr>מטרת הפרויקט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הולכים לבר</dc:title>
  <dc:creator>ארדט רטה</dc:creator>
  <cp:lastModifiedBy>ארדט רטה</cp:lastModifiedBy>
  <cp:revision>1</cp:revision>
  <dcterms:created xsi:type="dcterms:W3CDTF">2021-10-12T15:08:19Z</dcterms:created>
  <dcterms:modified xsi:type="dcterms:W3CDTF">2021-10-14T10:34:19Z</dcterms:modified>
</cp:coreProperties>
</file>