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0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59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696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120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78684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459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7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3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1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5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3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5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שולחנות בכיתה ריקה">
            <a:extLst>
              <a:ext uri="{FF2B5EF4-FFF2-40B4-BE49-F238E27FC236}">
                <a16:creationId xmlns:a16="http://schemas.microsoft.com/office/drawing/2014/main" id="{D57B93EE-2879-46E7-85D6-369640195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125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E5796F5-BDB5-4513-AFBC-436208B5F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0587" y="1412111"/>
            <a:ext cx="7384025" cy="995423"/>
          </a:xfrm>
        </p:spPr>
        <p:txBody>
          <a:bodyPr>
            <a:normAutofit/>
          </a:bodyPr>
          <a:lstStyle/>
          <a:p>
            <a:r>
              <a:rPr lang="he-IL" dirty="0"/>
              <a:t>פרויקט תצפית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27A2E9-48C5-498A-9763-0BD701259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27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1907CE-C854-4190-9727-A5BA9ACD6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297C73-900C-42C3-B71C-FB5E9662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0C5A08-447D-4E23-AC6B-79459727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997F762-A43E-4136-83C2-D6FCC052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he-IL" dirty="0"/>
              <a:t>הדף שהיה מוצג מבזקים שמגיעים מהאתר של הארגון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08992A-39FB-4DC1-A09F-C56F38904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9543" y="645106"/>
            <a:ext cx="695357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13222BE-A9F7-4A6E-96D4-565C03A0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7" y="809698"/>
            <a:ext cx="2729802" cy="4918563"/>
          </a:xfrm>
          <a:prstGeom prst="rect">
            <a:avLst/>
          </a:prstGeom>
        </p:spPr>
      </p:pic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24F54A2-8DD7-4CAB-BCEB-3A89DE45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357" y="809698"/>
            <a:ext cx="2800874" cy="4913815"/>
          </a:xfrm>
          <a:prstGeom prst="rect">
            <a:avLst/>
          </a:prstGeom>
        </p:spPr>
      </p:pic>
      <p:sp>
        <p:nvSpPr>
          <p:cNvPr id="22" name="Freeform 11">
            <a:extLst>
              <a:ext uri="{FF2B5EF4-FFF2-40B4-BE49-F238E27FC236}">
                <a16:creationId xmlns:a16="http://schemas.microsoft.com/office/drawing/2014/main" id="{05E23455-2212-4BE9-9C96-AAEFE4467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0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6135073-7F2E-4A74-BEA3-2E29BDFC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dirty="0"/>
              <a:t>Settings</a:t>
            </a:r>
            <a:endParaRPr lang="he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11C1AF-22BA-4CB8-B89C-D1CAAA4D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he-IL"/>
              <a:t>מתנדב מהארגון יכול לטפל באירועים לפי העיר שהוא בחור או באמצעות מרחק </a:t>
            </a:r>
            <a:r>
              <a:rPr lang="en-US"/>
              <a:t>GPS</a:t>
            </a:r>
            <a:r>
              <a:rPr lang="he-IL"/>
              <a:t> </a:t>
            </a:r>
          </a:p>
          <a:p>
            <a:r>
              <a:rPr lang="he-IL"/>
              <a:t>באיזה שעות הוא ימים ושעות הוא יוכל להיות זמין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A96697A-8CDA-44ED-996C-9819EC88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208" y="645106"/>
            <a:ext cx="2991215" cy="5247747"/>
          </a:xfrm>
          <a:prstGeom prst="rect">
            <a:avLst/>
          </a:prstGeom>
        </p:spPr>
      </p:pic>
      <p:sp>
        <p:nvSpPr>
          <p:cNvPr id="38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B5DDFE-85C4-4171-852F-51D1B56F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הארגון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982C66-99CE-4843-AE95-4966CAC2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שאלה: איזה תכונה אתם מעדיפים 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כרגע אין לנו אפליקציה כך שאין לנו העדפה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שאלה: מה הכוונה תעשנו לנו 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  <a:r>
              <a:rPr lang="en-US" sz="18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אם יש אירוע אנחנו רוצים לשלוח צלם(מתנדב) שקרוב לאירוע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שאלה: אתם מעוניינים לשלם לחברה חיצונית שתפקח על האתר?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יש לנו  בנאדם(המתכנת) שלנו כך שאין צורך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שאלה: אתם דרשים </a:t>
            </a:r>
            <a:r>
              <a:rPr lang="he-IL" sz="18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צ"אט</a:t>
            </a: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כמו 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whatup</a:t>
            </a: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משהי האפליקציה צריך לעשות זה שהאנשים בארגון יוכלו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866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F9F81E-7C97-4F78-93CA-A3F1F534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הארגון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1694E8-390A-42B5-95F8-E55C29DC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לשם שם תוכן טקסטים ,שהטקסטים הם קצרים עם תמונה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ז"א האפליקציה מחולקת לשתיים: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+mj-cs"/>
              <a:buAutoNum type="hebrew2Minus"/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איש מהארגון יוכל לעדכון תוכן  מהאתר ישירות לאפליקציה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cs"/>
              <a:buAutoNum type="hebrew2Minus"/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שאפליקציה יודעת לשלוח תמונות ווידיאו לשרת של הארגון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תוספת : המטרה של האפליקציה זה לקבל חלק קטן (מבזקים) מהאתר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שאלה: תוכל להרחיב למה אתה מתכון שאתם רוצים להעלות דברים גדולים?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אנחנו רוצים להעלות לעלות סרטונים ותמונות באיכות טובה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  :לגבי ה</a:t>
            </a:r>
            <a:r>
              <a:rPr lang="en-US" sz="18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gps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האם מספיק רק למצוא מתנדב אחד בקרבת האירוע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עדיף שכל מי שבטווח </a:t>
            </a:r>
            <a:r>
              <a:rPr lang="he-IL" sz="180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מסויים</a:t>
            </a:r>
            <a:r>
              <a:rPr lang="he-IL" sz="18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יקבל את התראה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417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78F1C3-F4FD-4B70-974A-96627AA7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81392"/>
          </a:xfrm>
        </p:spPr>
        <p:txBody>
          <a:bodyPr/>
          <a:lstStyle/>
          <a:p>
            <a:r>
              <a:rPr lang="he-IL" dirty="0"/>
              <a:t>דרישות הארגון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15E847-3D2F-4E53-8643-453B4CC4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63525"/>
            <a:ext cx="9601196" cy="4849791"/>
          </a:xfrm>
        </p:spPr>
        <p:txBody>
          <a:bodyPr>
            <a:normAutofit fontScale="77500" lnSpcReduction="20000"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 :מה המרחק המינימלי שאתם מגדירים קרוב לאירוע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המרחק יקבע ע"י המתנדב  יהיה לן אופציית בחירה מרחק של 5 ,10 ,30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n>
                  <a:noFill/>
                </a:ln>
                <a:solidFill>
                  <a:srgbClr val="0D0D0D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שאלה: האפליקציה באיזה שפה היא 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האפליקציה היא בעברית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שאלה: האם זה בסדר שמשתמשים של האתר  והאפליקציה זה 2 משתמשים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שונים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כן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שאלה: האם יש להם סוגי משתמשים מנהל, מתנדב , עורך מדיה , שכל אחד יש אופציות שונות באתר ובאפליקציה או שזה נחשב מתנדב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לא , מתנדב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שאלה: איזה גרסה של אנדרואיד אתם רוצים?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ln>
                  <a:noFill/>
                </a:ln>
                <a:solidFill>
                  <a:srgbClr val="FF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תשובה: אפשר גרסה חדשה יחסית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88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5CD9090-10B2-4DD5-B64A-376BD1F9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402" y="290500"/>
            <a:ext cx="5509549" cy="878543"/>
          </a:xfrm>
        </p:spPr>
        <p:txBody>
          <a:bodyPr>
            <a:normAutofit fontScale="90000"/>
          </a:bodyPr>
          <a:lstStyle/>
          <a:p>
            <a:r>
              <a:rPr lang="en-US" u="heavy" spc="-55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R</a:t>
            </a:r>
            <a:r>
              <a:rPr lang="en-US" u="heavy" spc="-60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i</a:t>
            </a:r>
            <a:r>
              <a:rPr lang="en-US" u="heavy" spc="-55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</a:t>
            </a:r>
            <a:r>
              <a:rPr lang="en-US" u="heavy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k</a:t>
            </a:r>
            <a:r>
              <a:rPr lang="en-US" u="heavy" spc="-215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u="heavy" spc="-60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</a:t>
            </a:r>
            <a:r>
              <a:rPr lang="en-US" u="heavy" spc="-55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ss</a:t>
            </a:r>
            <a:r>
              <a:rPr lang="en-US" u="heavy" spc="-60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</a:t>
            </a:r>
            <a:r>
              <a:rPr lang="en-US" u="heavy" spc="-55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</a:t>
            </a:r>
            <a:r>
              <a:rPr lang="en-US" u="heavy" spc="-45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</a:t>
            </a:r>
            <a:r>
              <a:rPr lang="en-US" u="heavy" spc="-60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me</a:t>
            </a:r>
            <a:r>
              <a:rPr lang="en-US" u="heavy" spc="-80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n</a:t>
            </a:r>
            <a:r>
              <a:rPr lang="en-US" u="heavy" dirty="0">
                <a:effectLst/>
                <a:uFill>
                  <a:solidFill>
                    <a:srgbClr val="000000"/>
                  </a:solidFill>
                </a:uFill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</a:t>
            </a:r>
            <a:br>
              <a:rPr lang="en-US" u="sng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E03A1B-8B36-414F-BFD3-222A1E81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1"/>
            <a:ext cx="2684284" cy="4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A8FA5BD-0D0C-4D21-8018-D96D37DA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13" y="1247893"/>
            <a:ext cx="5021080" cy="269883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F096CEA-D58E-4173-A99F-23194CF20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45" y="4102797"/>
            <a:ext cx="4607390" cy="2384324"/>
          </a:xfrm>
          <a:prstGeom prst="rect">
            <a:avLst/>
          </a:prstGeom>
        </p:spPr>
      </p:pic>
      <p:sp>
        <p:nvSpPr>
          <p:cNvPr id="18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80DDE4-5FDD-41C6-8872-9CBF8224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002C63B-781E-458F-8033-3107378C5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063" y="1423075"/>
            <a:ext cx="8330517" cy="5105047"/>
          </a:xfrm>
        </p:spPr>
      </p:pic>
    </p:spTree>
    <p:extLst>
      <p:ext uri="{BB962C8B-B14F-4D97-AF65-F5344CB8AC3E}">
        <p14:creationId xmlns:p14="http://schemas.microsoft.com/office/powerpoint/2010/main" val="217526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591624-3D76-42B1-89DF-E1E7F830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Log in</a:t>
            </a:r>
            <a:endParaRPr lang="he-IL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899D4B-364E-4D11-9995-4A239BD8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>
                <a:solidFill>
                  <a:srgbClr val="000000"/>
                </a:solidFill>
              </a:rPr>
              <a:t>דף ראשי  שאפליקציה מציגה בהתחלה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A7BA28F-9451-49FB-815A-A9D9CE154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671"/>
          <a:stretch/>
        </p:blipFill>
        <p:spPr>
          <a:xfrm>
            <a:off x="6993121" y="645106"/>
            <a:ext cx="364921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4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7D99B3-7026-4799-BBE6-5D41AE8A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Fill report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92D2AE-C462-4129-9242-B27C4935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he-IL" dirty="0"/>
              <a:t>מתנדב מעלה תמונה או ווידאו</a:t>
            </a:r>
          </a:p>
          <a:p>
            <a:r>
              <a:rPr lang="he-IL" dirty="0"/>
              <a:t>כותרת קצרה על תמונה או הווידאו</a:t>
            </a:r>
          </a:p>
          <a:p>
            <a:r>
              <a:rPr lang="he-IL" dirty="0"/>
              <a:t>תיאור </a:t>
            </a:r>
          </a:p>
          <a:p>
            <a:r>
              <a:rPr lang="he-IL" dirty="0"/>
              <a:t>ואם הוא רוצה לקבל קרדיט 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C84A98C-8F01-475E-8DF6-6D0801FB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89" y="640080"/>
            <a:ext cx="2954684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3E023B-8CE7-4857-B8AE-1A18CD9C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Reister</a:t>
            </a:r>
            <a:endParaRPr lang="he-IL" sz="32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E2F8D6-1471-4FFD-B290-D519C4CA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000000"/>
                </a:solidFill>
              </a:rPr>
              <a:t>המשתמש צריך להאזין כדי להרשים</a:t>
            </a:r>
          </a:p>
          <a:p>
            <a:r>
              <a:rPr lang="he-IL" dirty="0">
                <a:solidFill>
                  <a:srgbClr val="000000"/>
                </a:solidFill>
              </a:rPr>
              <a:t> המייל </a:t>
            </a:r>
          </a:p>
          <a:p>
            <a:r>
              <a:rPr lang="he-IL" dirty="0">
                <a:solidFill>
                  <a:srgbClr val="000000"/>
                </a:solidFill>
              </a:rPr>
              <a:t>סיסמה</a:t>
            </a:r>
          </a:p>
          <a:p>
            <a:r>
              <a:rPr lang="he-IL" dirty="0">
                <a:solidFill>
                  <a:srgbClr val="000000"/>
                </a:solidFill>
              </a:rPr>
              <a:t>עיר</a:t>
            </a:r>
          </a:p>
          <a:p>
            <a:r>
              <a:rPr lang="he-IL" dirty="0">
                <a:solidFill>
                  <a:srgbClr val="000000"/>
                </a:solidFill>
              </a:rPr>
              <a:t>שם ושם משפחה</a:t>
            </a:r>
          </a:p>
          <a:p>
            <a:r>
              <a:rPr lang="he-IL" dirty="0">
                <a:solidFill>
                  <a:srgbClr val="000000"/>
                </a:solidFill>
              </a:rPr>
              <a:t>מספר פלאפון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5132F99B-EB95-4C1C-961E-463ED862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591" y="645106"/>
            <a:ext cx="255827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8467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825</TotalTime>
  <Words>355</Words>
  <Application>Microsoft Office PowerPoint</Application>
  <PresentationFormat>מסך רחב</PresentationFormat>
  <Paragraphs>53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3</vt:lpstr>
      <vt:lpstr>עשן מתפתל</vt:lpstr>
      <vt:lpstr>פרויקט תצפית</vt:lpstr>
      <vt:lpstr>דרישות הארגון</vt:lpstr>
      <vt:lpstr>דרישות הארגון</vt:lpstr>
      <vt:lpstr>דרישות הארגון</vt:lpstr>
      <vt:lpstr>Risk Assessment </vt:lpstr>
      <vt:lpstr>Architecture</vt:lpstr>
      <vt:lpstr>Log in</vt:lpstr>
      <vt:lpstr>Fill report</vt:lpstr>
      <vt:lpstr>Reister</vt:lpstr>
      <vt:lpstr>Home page</vt:lpstr>
      <vt:lpstr>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תצפית</dc:title>
  <dc:creator>ארדט רטה</dc:creator>
  <cp:lastModifiedBy>ארדט רטה</cp:lastModifiedBy>
  <cp:revision>11</cp:revision>
  <dcterms:created xsi:type="dcterms:W3CDTF">2021-04-23T11:30:28Z</dcterms:created>
  <dcterms:modified xsi:type="dcterms:W3CDTF">2021-05-09T07:00:22Z</dcterms:modified>
</cp:coreProperties>
</file>