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לעזור בהורדת כמות השקרים המופצים על מדינת ישראל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לאפשר שליחת תמונות וקבצי וידאו באיכות גבוהה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לשלוח מתנדבים לזירות אירועים בזמן אמת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100" kern="1200" dirty="0"/>
            <a:t>לעזור בהורדת כמות השקרים המופצים על מדינת ישראל</a:t>
          </a:r>
          <a:endParaRPr lang="en-US" sz="2100" kern="120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100" kern="1200" dirty="0"/>
            <a:t>לאפשר שליחת תמונות וקבצי וידאו באיכות גבוהה</a:t>
          </a:r>
          <a:endParaRPr lang="en-US" sz="21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100" kern="1200" dirty="0"/>
            <a:t>לשלוח מתנדבים לזירות אירועים בזמן אמת</a:t>
          </a:r>
          <a:endParaRPr lang="en-US" sz="21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he-IL" sz="4400" dirty="0">
                <a:solidFill>
                  <a:schemeClr val="tx1"/>
                </a:solidFill>
              </a:rPr>
              <a:t>פרוייקט תצפית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 rtl="1">
              <a:spcAft>
                <a:spcPts val="600"/>
              </a:spcAft>
            </a:pPr>
            <a:r>
              <a:rPr lang="he-IL" dirty="0">
                <a:solidFill>
                  <a:schemeClr val="tx1"/>
                </a:solidFill>
              </a:rPr>
              <a:t>קבוצה 3 – אליעזר רווח, אביתר גולן, גבריאל גוטקין, ראטה ארדט,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e-IL" sz="1800" i="0" dirty="0">
                <a:effectLst/>
                <a:latin typeface="Arial" panose="020B0604020202020204" pitchFamily="34" charset="0"/>
              </a:rPr>
              <a:t>נתנאל חאזי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F48C-6F96-435D-B866-2381221F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העמותה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45DE-AEDE-4EA2-90E6-DD382FAD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243762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עמותת </a:t>
            </a:r>
            <a:r>
              <a:rPr lang="he-IL" sz="2000" b="1" dirty="0"/>
              <a:t>תצפית</a:t>
            </a:r>
            <a:r>
              <a:rPr lang="he-IL" sz="2000" dirty="0"/>
              <a:t> הוא ארגון חדשות ללא מטרות רווח שמטרתו לספק תקשורת אמינה ומדוייקת בזמן אמת לארגוני חדשות ברחבי העולם המסקרים את ישראל ואת אירועי המזרח התיכון. הארגון מדווח במגוון נושאים כגון: כלכלה,בטחון, פוליטיקה, טכנולוגיה, פיתוחים מדעיים, חקלאות ועוד.</a:t>
            </a:r>
          </a:p>
          <a:p>
            <a:pPr algn="r" rtl="1"/>
            <a:endParaRPr lang="LID4096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69421C-B300-4139-9C8D-3AE5F8D3931E}"/>
              </a:ext>
            </a:extLst>
          </p:cNvPr>
          <p:cNvSpPr txBox="1">
            <a:spLocks/>
          </p:cNvSpPr>
          <p:nvPr/>
        </p:nvSpPr>
        <p:spPr>
          <a:xfrm>
            <a:off x="1137821" y="3239462"/>
            <a:ext cx="10058400" cy="1243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000" dirty="0"/>
              <a:t>הארגון מספק מבזקי חדשות, כתבות, ראיונות, צילומים, הקלטות קוליות והקלטות וידאו. כל המדיה מפוזרת ליותר מ-180 ארגוני חדשות ברחבי העולם כולל ארגונים בארה"ב, קנדה, מקסיקו, ארגנטינה, ברזיל, אנגליה, ספרד, צרפת, גרמניה ועוד...</a:t>
            </a:r>
          </a:p>
          <a:p>
            <a:pPr algn="r" rtl="1"/>
            <a:endParaRPr lang="LID4096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0CF412-A753-4752-8956-B2716D216CFE}"/>
              </a:ext>
            </a:extLst>
          </p:cNvPr>
          <p:cNvSpPr txBox="1">
            <a:spLocks/>
          </p:cNvSpPr>
          <p:nvPr/>
        </p:nvSpPr>
        <p:spPr>
          <a:xfrm>
            <a:off x="1111188" y="4455702"/>
            <a:ext cx="10058400" cy="1243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000" dirty="0"/>
              <a:t>הארגון הוא הראשון ואחד היחידים בעולם המשתמש ברשת שכל המקצועיים שלה, לרבות צלמים, כתבים ועורכים משתמשים ברשתות של מתנדבים על מנת להפיץ את ידיעת התקשורת הישראלית לרשת הרחבה יותר</a:t>
            </a:r>
          </a:p>
          <a:p>
            <a:pPr algn="r" rtl="1"/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9933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מטרת הפרוייקט</a:t>
            </a:r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65607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1F8D-FD60-4934-B286-0F2B86FE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Use Cases</a:t>
            </a:r>
            <a:endParaRPr lang="LID4096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710C4B2-9B5C-4D51-A4C1-853982485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0" y="835818"/>
            <a:ext cx="7799773" cy="51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3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7846-3BD4-4C3C-8CEC-31133081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1F46-C9F6-4ECE-A835-8A48CBF794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1)Login – user has ability to access system with username and password</a:t>
            </a:r>
          </a:p>
          <a:p>
            <a:r>
              <a:rPr lang="en-GB" dirty="0"/>
              <a:t>2)Files – Can pick and upload video files and picture files</a:t>
            </a:r>
          </a:p>
          <a:p>
            <a:r>
              <a:rPr lang="en-GB" dirty="0"/>
              <a:t>3)Description – Must attach for every set of pictures a short description and a location</a:t>
            </a:r>
          </a:p>
          <a:p>
            <a:r>
              <a:rPr lang="en-GB" dirty="0"/>
              <a:t>4)Credit – User can decide if he wants to remain anonymous or be credited</a:t>
            </a:r>
          </a:p>
          <a:p>
            <a:r>
              <a:rPr lang="en-GB" dirty="0"/>
              <a:t>5)Android support – Android 9 (Pie) and above</a:t>
            </a:r>
          </a:p>
          <a:p>
            <a:r>
              <a:rPr lang="en-US" dirty="0"/>
              <a:t>6)</a:t>
            </a:r>
            <a:r>
              <a:rPr lang="en-GB" dirty="0"/>
              <a:t> English language support</a:t>
            </a:r>
          </a:p>
          <a:p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3E37-962A-4B95-AA30-657DDFDB68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1)Quality – video and picture files must remain in their original quality (uncompressed)</a:t>
            </a:r>
          </a:p>
          <a:p>
            <a:r>
              <a:rPr lang="en-GB" dirty="0"/>
              <a:t>2)GPS – should have GPS location tagging on the picture (low priority)</a:t>
            </a:r>
          </a:p>
          <a:p>
            <a:pPr marL="0" indent="0">
              <a:buNone/>
            </a:pPr>
            <a:r>
              <a:rPr lang="he-IL"/>
              <a:t>  </a:t>
            </a:r>
            <a:endParaRPr lang="en-GB" dirty="0"/>
          </a:p>
          <a:p>
            <a:endParaRPr lang="LID4096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2CCFB6-88F9-4CF2-B3E6-2B6D5C5E9408}"/>
              </a:ext>
            </a:extLst>
          </p:cNvPr>
          <p:cNvSpPr txBox="1">
            <a:spLocks/>
          </p:cNvSpPr>
          <p:nvPr/>
        </p:nvSpPr>
        <p:spPr>
          <a:xfrm>
            <a:off x="1660124" y="1761180"/>
            <a:ext cx="3188564" cy="39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dirty="0"/>
              <a:t>Functional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B034EC-6402-4525-897B-3F99132F1F5F}"/>
              </a:ext>
            </a:extLst>
          </p:cNvPr>
          <p:cNvSpPr txBox="1">
            <a:spLocks/>
          </p:cNvSpPr>
          <p:nvPr/>
        </p:nvSpPr>
        <p:spPr>
          <a:xfrm>
            <a:off x="7048869" y="1734547"/>
            <a:ext cx="3188564" cy="39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dirty="0"/>
              <a:t>Non-Functional</a:t>
            </a:r>
          </a:p>
        </p:txBody>
      </p:sp>
    </p:spTree>
    <p:extLst>
      <p:ext uri="{BB962C8B-B14F-4D97-AF65-F5344CB8AC3E}">
        <p14:creationId xmlns:p14="http://schemas.microsoft.com/office/powerpoint/2010/main" val="122623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65BA-9FF6-47F3-ABB8-7069C8F5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297" y="607392"/>
            <a:ext cx="3177500" cy="1645920"/>
          </a:xfrm>
        </p:spPr>
        <p:txBody>
          <a:bodyPr/>
          <a:lstStyle/>
          <a:p>
            <a:r>
              <a:rPr lang="en-US" dirty="0"/>
              <a:t>Use Case Template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446A-695E-472E-80F5-1D781ED3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Watch media</a:t>
            </a:r>
          </a:p>
          <a:p>
            <a:r>
              <a:rPr lang="en-GB" dirty="0"/>
              <a:t>Brief Description: Guest watches media taken from the website</a:t>
            </a:r>
          </a:p>
          <a:p>
            <a:r>
              <a:rPr lang="en-GB" dirty="0"/>
              <a:t>Actors: Guest</a:t>
            </a:r>
          </a:p>
          <a:p>
            <a:r>
              <a:rPr lang="en-GB" dirty="0"/>
              <a:t>Preconditions: Active internet connection</a:t>
            </a:r>
          </a:p>
          <a:p>
            <a:endParaRPr lang="en-GB" dirty="0"/>
          </a:p>
          <a:p>
            <a:r>
              <a:rPr lang="en-GB" dirty="0"/>
              <a:t>Basic flow: </a:t>
            </a:r>
          </a:p>
          <a:p>
            <a:r>
              <a:rPr lang="en-GB" dirty="0"/>
              <a:t>1. Guest open app </a:t>
            </a:r>
            <a:br>
              <a:rPr lang="en-GB" dirty="0"/>
            </a:br>
            <a:r>
              <a:rPr lang="en-GB" dirty="0"/>
              <a:t>2. Guest open media</a:t>
            </a:r>
            <a:br>
              <a:rPr lang="en-GB" dirty="0"/>
            </a:br>
            <a:r>
              <a:rPr lang="en-GB" dirty="0"/>
              <a:t>3. Guest can start to watch the media he chose</a:t>
            </a:r>
          </a:p>
          <a:p>
            <a:r>
              <a:rPr lang="en-GB" dirty="0"/>
              <a:t>Alternative flow: No internet connection – will show big message “No internet connection –try connecting to the internet”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889D-CD2A-403E-8B6D-D84FB2AC7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Watching media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2332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65BA-9FF6-47F3-ABB8-7069C8F5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297" y="607392"/>
            <a:ext cx="3177500" cy="1645920"/>
          </a:xfrm>
        </p:spPr>
        <p:txBody>
          <a:bodyPr/>
          <a:lstStyle/>
          <a:p>
            <a:r>
              <a:rPr lang="en-US" dirty="0"/>
              <a:t>Use Case Template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446A-695E-472E-80F5-1D781ED3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Name: Register</a:t>
            </a:r>
          </a:p>
          <a:p>
            <a:r>
              <a:rPr lang="en-GB" dirty="0"/>
              <a:t>Brief Description: A guest register to the system </a:t>
            </a:r>
          </a:p>
          <a:p>
            <a:r>
              <a:rPr lang="en-GB" dirty="0"/>
              <a:t>Actors: Guest, Admin</a:t>
            </a:r>
          </a:p>
          <a:p>
            <a:endParaRPr lang="en-GB" dirty="0"/>
          </a:p>
          <a:p>
            <a:r>
              <a:rPr lang="en-GB" dirty="0"/>
              <a:t>Basic flow: </a:t>
            </a:r>
            <a:br>
              <a:rPr lang="en-GB" dirty="0"/>
            </a:br>
            <a:r>
              <a:rPr lang="en-GB" dirty="0"/>
              <a:t>1.guest go to registration  </a:t>
            </a:r>
            <a:br>
              <a:rPr lang="en-GB" dirty="0"/>
            </a:br>
            <a:r>
              <a:rPr lang="en-GB" dirty="0"/>
              <a:t>2.fill the information and agree to terms </a:t>
            </a:r>
            <a:br>
              <a:rPr lang="en-GB" dirty="0"/>
            </a:br>
            <a:r>
              <a:rPr lang="en-GB" dirty="0"/>
              <a:t>3.admin check for new registrations </a:t>
            </a:r>
            <a:br>
              <a:rPr lang="en-GB" dirty="0"/>
            </a:br>
            <a:r>
              <a:rPr lang="en-GB" dirty="0"/>
              <a:t>4.admin approve registration </a:t>
            </a:r>
          </a:p>
          <a:p>
            <a:r>
              <a:rPr lang="en-GB" dirty="0"/>
              <a:t>Exception flow: Admin rejects registration – sends email to user.</a:t>
            </a:r>
          </a:p>
          <a:p>
            <a:r>
              <a:rPr lang="en-GB" dirty="0"/>
              <a:t>Post condition: Guest become a volunteer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889D-CD2A-403E-8B6D-D84FB2AC7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Register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0269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65BA-9FF6-47F3-ABB8-7069C8F5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297" y="607392"/>
            <a:ext cx="3177500" cy="1645920"/>
          </a:xfrm>
        </p:spPr>
        <p:txBody>
          <a:bodyPr/>
          <a:lstStyle/>
          <a:p>
            <a:r>
              <a:rPr lang="en-US" dirty="0"/>
              <a:t>Use Case Template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446A-695E-472E-80F5-1D781ED3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Name: upload new report</a:t>
            </a:r>
          </a:p>
          <a:p>
            <a:r>
              <a:rPr lang="en-GB" dirty="0"/>
              <a:t>Brief Description: volunteer login to upload a new report</a:t>
            </a:r>
          </a:p>
          <a:p>
            <a:r>
              <a:rPr lang="en-GB" dirty="0"/>
              <a:t>Actors: Volunteers, admins</a:t>
            </a:r>
          </a:p>
          <a:p>
            <a:r>
              <a:rPr lang="en-GB" dirty="0"/>
              <a:t>Preconditions: Volunteers  and admins exist in application</a:t>
            </a:r>
          </a:p>
          <a:p>
            <a:endParaRPr lang="en-GB" dirty="0"/>
          </a:p>
          <a:p>
            <a:r>
              <a:rPr lang="en-GB" dirty="0"/>
              <a:t>Basic flow: </a:t>
            </a:r>
            <a:br>
              <a:rPr lang="en-GB" dirty="0"/>
            </a:br>
            <a:r>
              <a:rPr lang="en-GB" dirty="0"/>
              <a:t>1. Volunteer login into the system</a:t>
            </a:r>
            <a:br>
              <a:rPr lang="en-GB" dirty="0"/>
            </a:br>
            <a:r>
              <a:rPr lang="en-GB" dirty="0"/>
              <a:t>2. Server send location to volunteer of the event</a:t>
            </a:r>
            <a:br>
              <a:rPr lang="en-GB" dirty="0"/>
            </a:br>
            <a:r>
              <a:rPr lang="en-GB" dirty="0"/>
              <a:t>3. Volunteer checks location and agree</a:t>
            </a:r>
            <a:br>
              <a:rPr lang="en-GB" dirty="0"/>
            </a:br>
            <a:r>
              <a:rPr lang="en-GB" dirty="0"/>
              <a:t>4. Volunteer upload a report</a:t>
            </a:r>
            <a:br>
              <a:rPr lang="en-GB" dirty="0"/>
            </a:br>
            <a:r>
              <a:rPr lang="en-GB" dirty="0"/>
              <a:t>5. Admin approves report</a:t>
            </a:r>
          </a:p>
          <a:p>
            <a:r>
              <a:rPr lang="en-GB" dirty="0"/>
              <a:t>Alternative flow, Instead of 2 and 3:</a:t>
            </a:r>
            <a:br>
              <a:rPr lang="en-GB" dirty="0"/>
            </a:br>
            <a:r>
              <a:rPr lang="en-GB" dirty="0"/>
              <a:t>2. Volunteer looks inside a list of the current events</a:t>
            </a:r>
            <a:br>
              <a:rPr lang="en-GB" dirty="0"/>
            </a:br>
            <a:r>
              <a:rPr lang="en-GB" dirty="0"/>
              <a:t>3. Volunteer agrees</a:t>
            </a:r>
          </a:p>
          <a:p>
            <a:endParaRPr lang="en-GB" dirty="0"/>
          </a:p>
          <a:p>
            <a:r>
              <a:rPr lang="en-GB" dirty="0"/>
              <a:t>Exception flow:</a:t>
            </a:r>
          </a:p>
          <a:p>
            <a:r>
              <a:rPr lang="en-GB" dirty="0"/>
              <a:t>1. Wrong username or password – Retry step 1</a:t>
            </a:r>
          </a:p>
          <a:p>
            <a:r>
              <a:rPr lang="en-GB" dirty="0"/>
              <a:t>2. Admin rejects report – Media and report deleted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889D-CD2A-403E-8B6D-D84FB2AC7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Upload a New Report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135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{D598C227-7717-47A2-92FD-3C3EDC6E8D51}tf78438558_win32</Template>
  <TotalTime>178</TotalTime>
  <Words>559</Words>
  <Application>Microsoft Office PowerPoint</Application>
  <PresentationFormat>מסך רחב</PresentationFormat>
  <Paragraphs>55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SavonVTI</vt:lpstr>
      <vt:lpstr>פרוייקט תצפית</vt:lpstr>
      <vt:lpstr>העמותה</vt:lpstr>
      <vt:lpstr>מטרת הפרוייקט</vt:lpstr>
      <vt:lpstr>Use Cases</vt:lpstr>
      <vt:lpstr>Requirements</vt:lpstr>
      <vt:lpstr>Use Case Template</vt:lpstr>
      <vt:lpstr>Use Case Template</vt:lpstr>
      <vt:lpstr>Use Case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- תצפיות</dc:title>
  <dc:creator>Evyatar Golan</dc:creator>
  <cp:lastModifiedBy>ארדט רטה</cp:lastModifiedBy>
  <cp:revision>17</cp:revision>
  <dcterms:created xsi:type="dcterms:W3CDTF">2021-04-04T06:12:44Z</dcterms:created>
  <dcterms:modified xsi:type="dcterms:W3CDTF">2021-04-06T17:16:08Z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