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3DEFE-007C-4F9E-B387-8598E31E4A31}" v="106" dt="2025-07-02T12:28:05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daulet akilzhan" userId="5db39c329f42c228" providerId="LiveId" clId="{6D33DEFE-007C-4F9E-B387-8598E31E4A31}"/>
    <pc:docChg chg="undo custSel addSld modSld">
      <pc:chgData name="Erdaulet akilzhan" userId="5db39c329f42c228" providerId="LiveId" clId="{6D33DEFE-007C-4F9E-B387-8598E31E4A31}" dt="2025-07-02T12:28:23.223" v="140" actId="962"/>
      <pc:docMkLst>
        <pc:docMk/>
      </pc:docMkLst>
      <pc:sldChg chg="addSp modSp mod setBg addAnim modAnim">
        <pc:chgData name="Erdaulet akilzhan" userId="5db39c329f42c228" providerId="LiveId" clId="{6D33DEFE-007C-4F9E-B387-8598E31E4A31}" dt="2025-07-02T12:05:03.573" v="108" actId="20577"/>
        <pc:sldMkLst>
          <pc:docMk/>
          <pc:sldMk cId="1514561108" sldId="256"/>
        </pc:sldMkLst>
        <pc:spChg chg="mod">
          <ac:chgData name="Erdaulet akilzhan" userId="5db39c329f42c228" providerId="LiveId" clId="{6D33DEFE-007C-4F9E-B387-8598E31E4A31}" dt="2025-07-02T12:03:30.949" v="13" actId="20577"/>
          <ac:spMkLst>
            <pc:docMk/>
            <pc:sldMk cId="1514561108" sldId="256"/>
            <ac:spMk id="2" creationId="{FEA4A798-D9EC-421D-B1E1-B2FF3F957DB2}"/>
          </ac:spMkLst>
        </pc:spChg>
        <pc:spChg chg="mod">
          <ac:chgData name="Erdaulet akilzhan" userId="5db39c329f42c228" providerId="LiveId" clId="{6D33DEFE-007C-4F9E-B387-8598E31E4A31}" dt="2025-07-02T12:05:03.573" v="108" actId="20577"/>
          <ac:spMkLst>
            <pc:docMk/>
            <pc:sldMk cId="1514561108" sldId="256"/>
            <ac:spMk id="3" creationId="{83DDD268-6418-F89F-45C0-7CD3533D0FFA}"/>
          </ac:spMkLst>
        </pc:spChg>
        <pc:spChg chg="add">
          <ac:chgData name="Erdaulet akilzhan" userId="5db39c329f42c228" providerId="LiveId" clId="{6D33DEFE-007C-4F9E-B387-8598E31E4A31}" dt="2025-07-02T12:03:08.524" v="1" actId="26606"/>
          <ac:spMkLst>
            <pc:docMk/>
            <pc:sldMk cId="1514561108" sldId="256"/>
            <ac:spMk id="8" creationId="{DAB482FD-C684-4DAA-AC4C-1739F51A98A0}"/>
          </ac:spMkLst>
        </pc:spChg>
        <pc:cxnChg chg="add">
          <ac:chgData name="Erdaulet akilzhan" userId="5db39c329f42c228" providerId="LiveId" clId="{6D33DEFE-007C-4F9E-B387-8598E31E4A31}" dt="2025-07-02T12:03:08.524" v="1" actId="26606"/>
          <ac:cxnSpMkLst>
            <pc:docMk/>
            <pc:sldMk cId="1514561108" sldId="256"/>
            <ac:cxnSpMk id="10" creationId="{2DAA738B-EDF5-4694-B25A-3488245BC87C}"/>
          </ac:cxnSpMkLst>
        </pc:cxnChg>
      </pc:sldChg>
      <pc:sldChg chg="addSp delSp modSp mod setBg">
        <pc:chgData name="Erdaulet akilzhan" userId="5db39c329f42c228" providerId="LiveId" clId="{6D33DEFE-007C-4F9E-B387-8598E31E4A31}" dt="2025-07-02T12:06:40.501" v="113" actId="26606"/>
        <pc:sldMkLst>
          <pc:docMk/>
          <pc:sldMk cId="1230241542" sldId="257"/>
        </pc:sldMkLst>
        <pc:spChg chg="mod">
          <ac:chgData name="Erdaulet akilzhan" userId="5db39c329f42c228" providerId="LiveId" clId="{6D33DEFE-007C-4F9E-B387-8598E31E4A31}" dt="2025-07-02T12:06:40.501" v="113" actId="26606"/>
          <ac:spMkLst>
            <pc:docMk/>
            <pc:sldMk cId="1230241542" sldId="257"/>
            <ac:spMk id="2" creationId="{9BFBDB40-FCF0-C5B5-C9B0-38B8B5C7652E}"/>
          </ac:spMkLst>
        </pc:spChg>
        <pc:spChg chg="add del mod">
          <ac:chgData name="Erdaulet akilzhan" userId="5db39c329f42c228" providerId="LiveId" clId="{6D33DEFE-007C-4F9E-B387-8598E31E4A31}" dt="2025-07-02T12:06:40.501" v="113" actId="26606"/>
          <ac:spMkLst>
            <pc:docMk/>
            <pc:sldMk cId="1230241542" sldId="257"/>
            <ac:spMk id="3" creationId="{17B9B5E9-8CC4-9FCE-A79A-215061AA80B1}"/>
          </ac:spMkLst>
        </pc:spChg>
        <pc:graphicFrameChg chg="add del">
          <ac:chgData name="Erdaulet akilzhan" userId="5db39c329f42c228" providerId="LiveId" clId="{6D33DEFE-007C-4F9E-B387-8598E31E4A31}" dt="2025-07-02T12:06:09.998" v="110" actId="26606"/>
          <ac:graphicFrameMkLst>
            <pc:docMk/>
            <pc:sldMk cId="1230241542" sldId="257"/>
            <ac:graphicFrameMk id="5" creationId="{014C364E-CD0B-93DC-F59D-15F80AC4A50B}"/>
          </ac:graphicFrameMkLst>
        </pc:graphicFrameChg>
        <pc:graphicFrameChg chg="add del">
          <ac:chgData name="Erdaulet akilzhan" userId="5db39c329f42c228" providerId="LiveId" clId="{6D33DEFE-007C-4F9E-B387-8598E31E4A31}" dt="2025-07-02T12:06:40.446" v="112" actId="26606"/>
          <ac:graphicFrameMkLst>
            <pc:docMk/>
            <pc:sldMk cId="1230241542" sldId="257"/>
            <ac:graphicFrameMk id="11" creationId="{1750FB00-6DF4-84A6-96C7-A088B131466E}"/>
          </ac:graphicFrameMkLst>
        </pc:graphicFrameChg>
        <pc:graphicFrameChg chg="add">
          <ac:chgData name="Erdaulet akilzhan" userId="5db39c329f42c228" providerId="LiveId" clId="{6D33DEFE-007C-4F9E-B387-8598E31E4A31}" dt="2025-07-02T12:06:40.501" v="113" actId="26606"/>
          <ac:graphicFrameMkLst>
            <pc:docMk/>
            <pc:sldMk cId="1230241542" sldId="257"/>
            <ac:graphicFrameMk id="14" creationId="{014C364E-CD0B-93DC-F59D-15F80AC4A50B}"/>
          </ac:graphicFrameMkLst>
        </pc:graphicFrameChg>
        <pc:picChg chg="add del">
          <ac:chgData name="Erdaulet akilzhan" userId="5db39c329f42c228" providerId="LiveId" clId="{6D33DEFE-007C-4F9E-B387-8598E31E4A31}" dt="2025-07-02T12:06:09.998" v="110" actId="26606"/>
          <ac:picMkLst>
            <pc:docMk/>
            <pc:sldMk cId="1230241542" sldId="257"/>
            <ac:picMk id="9" creationId="{A8D526D7-C782-4F65-A21F-A6B40D869B47}"/>
          </ac:picMkLst>
        </pc:picChg>
        <pc:picChg chg="add">
          <ac:chgData name="Erdaulet akilzhan" userId="5db39c329f42c228" providerId="LiveId" clId="{6D33DEFE-007C-4F9E-B387-8598E31E4A31}" dt="2025-07-02T12:06:40.501" v="113" actId="26606"/>
          <ac:picMkLst>
            <pc:docMk/>
            <pc:sldMk cId="1230241542" sldId="257"/>
            <ac:picMk id="13" creationId="{A8D526D7-C782-4F65-A21F-A6B40D869B47}"/>
          </ac:picMkLst>
        </pc:picChg>
      </pc:sldChg>
      <pc:sldChg chg="addSp delSp modSp mod setBg">
        <pc:chgData name="Erdaulet akilzhan" userId="5db39c329f42c228" providerId="LiveId" clId="{6D33DEFE-007C-4F9E-B387-8598E31E4A31}" dt="2025-07-02T12:07:16.057" v="114" actId="26606"/>
        <pc:sldMkLst>
          <pc:docMk/>
          <pc:sldMk cId="2244119199" sldId="258"/>
        </pc:sldMkLst>
        <pc:spChg chg="mod">
          <ac:chgData name="Erdaulet akilzhan" userId="5db39c329f42c228" providerId="LiveId" clId="{6D33DEFE-007C-4F9E-B387-8598E31E4A31}" dt="2025-07-02T12:07:16.057" v="114" actId="26606"/>
          <ac:spMkLst>
            <pc:docMk/>
            <pc:sldMk cId="2244119199" sldId="258"/>
            <ac:spMk id="2" creationId="{2421F484-0273-19C7-3BC2-9F2130ED84B9}"/>
          </ac:spMkLst>
        </pc:spChg>
        <pc:spChg chg="del mod">
          <ac:chgData name="Erdaulet akilzhan" userId="5db39c329f42c228" providerId="LiveId" clId="{6D33DEFE-007C-4F9E-B387-8598E31E4A31}" dt="2025-07-02T12:07:16.057" v="114" actId="26606"/>
          <ac:spMkLst>
            <pc:docMk/>
            <pc:sldMk cId="2244119199" sldId="258"/>
            <ac:spMk id="3" creationId="{ABED894E-407B-2737-5CEF-571441BA3408}"/>
          </ac:spMkLst>
        </pc:spChg>
        <pc:graphicFrameChg chg="add">
          <ac:chgData name="Erdaulet akilzhan" userId="5db39c329f42c228" providerId="LiveId" clId="{6D33DEFE-007C-4F9E-B387-8598E31E4A31}" dt="2025-07-02T12:07:16.057" v="114" actId="26606"/>
          <ac:graphicFrameMkLst>
            <pc:docMk/>
            <pc:sldMk cId="2244119199" sldId="258"/>
            <ac:graphicFrameMk id="5" creationId="{515BA46B-5965-781F-A040-DD3D6BB66401}"/>
          </ac:graphicFrameMkLst>
        </pc:graphicFrameChg>
      </pc:sldChg>
      <pc:sldChg chg="addSp delSp modSp mod setBg">
        <pc:chgData name="Erdaulet akilzhan" userId="5db39c329f42c228" providerId="LiveId" clId="{6D33DEFE-007C-4F9E-B387-8598E31E4A31}" dt="2025-07-02T12:07:36.799" v="115" actId="26606"/>
        <pc:sldMkLst>
          <pc:docMk/>
          <pc:sldMk cId="2444924642" sldId="259"/>
        </pc:sldMkLst>
        <pc:spChg chg="mod">
          <ac:chgData name="Erdaulet akilzhan" userId="5db39c329f42c228" providerId="LiveId" clId="{6D33DEFE-007C-4F9E-B387-8598E31E4A31}" dt="2025-07-02T12:07:36.799" v="115" actId="26606"/>
          <ac:spMkLst>
            <pc:docMk/>
            <pc:sldMk cId="2444924642" sldId="259"/>
            <ac:spMk id="2" creationId="{E9C2BE6A-B8EC-C2AA-3A49-D9253C8748FF}"/>
          </ac:spMkLst>
        </pc:spChg>
        <pc:spChg chg="del mod">
          <ac:chgData name="Erdaulet akilzhan" userId="5db39c329f42c228" providerId="LiveId" clId="{6D33DEFE-007C-4F9E-B387-8598E31E4A31}" dt="2025-07-02T12:07:36.799" v="115" actId="26606"/>
          <ac:spMkLst>
            <pc:docMk/>
            <pc:sldMk cId="2444924642" sldId="259"/>
            <ac:spMk id="3" creationId="{BBBD6F1F-7963-961A-BD41-072967185DC5}"/>
          </ac:spMkLst>
        </pc:spChg>
        <pc:graphicFrameChg chg="add">
          <ac:chgData name="Erdaulet akilzhan" userId="5db39c329f42c228" providerId="LiveId" clId="{6D33DEFE-007C-4F9E-B387-8598E31E4A31}" dt="2025-07-02T12:07:36.799" v="115" actId="26606"/>
          <ac:graphicFrameMkLst>
            <pc:docMk/>
            <pc:sldMk cId="2444924642" sldId="259"/>
            <ac:graphicFrameMk id="5" creationId="{1653D7E4-135E-C5BE-0BDF-535F9969A0E6}"/>
          </ac:graphicFrameMkLst>
        </pc:graphicFrameChg>
      </pc:sldChg>
      <pc:sldChg chg="addSp delSp modSp mod setBg">
        <pc:chgData name="Erdaulet akilzhan" userId="5db39c329f42c228" providerId="LiveId" clId="{6D33DEFE-007C-4F9E-B387-8598E31E4A31}" dt="2025-07-02T12:08:15.929" v="118" actId="26606"/>
        <pc:sldMkLst>
          <pc:docMk/>
          <pc:sldMk cId="4221218772" sldId="260"/>
        </pc:sldMkLst>
        <pc:spChg chg="mod">
          <ac:chgData name="Erdaulet akilzhan" userId="5db39c329f42c228" providerId="LiveId" clId="{6D33DEFE-007C-4F9E-B387-8598E31E4A31}" dt="2025-07-02T12:08:15.929" v="118" actId="26606"/>
          <ac:spMkLst>
            <pc:docMk/>
            <pc:sldMk cId="4221218772" sldId="260"/>
            <ac:spMk id="2" creationId="{3D97C296-3A45-4EF3-6127-FF0926B08BE1}"/>
          </ac:spMkLst>
        </pc:spChg>
        <pc:spChg chg="add del mod">
          <ac:chgData name="Erdaulet akilzhan" userId="5db39c329f42c228" providerId="LiveId" clId="{6D33DEFE-007C-4F9E-B387-8598E31E4A31}" dt="2025-07-02T12:08:15.929" v="118" actId="26606"/>
          <ac:spMkLst>
            <pc:docMk/>
            <pc:sldMk cId="4221218772" sldId="260"/>
            <ac:spMk id="3" creationId="{4B2B44A2-CC5C-509F-AD01-652A86D192BC}"/>
          </ac:spMkLst>
        </pc:spChg>
        <pc:graphicFrameChg chg="add del">
          <ac:chgData name="Erdaulet akilzhan" userId="5db39c329f42c228" providerId="LiveId" clId="{6D33DEFE-007C-4F9E-B387-8598E31E4A31}" dt="2025-07-02T12:08:15.875" v="117" actId="26606"/>
          <ac:graphicFrameMkLst>
            <pc:docMk/>
            <pc:sldMk cId="4221218772" sldId="260"/>
            <ac:graphicFrameMk id="5" creationId="{D4319990-C08A-BACD-B1F3-53243006903C}"/>
          </ac:graphicFrameMkLst>
        </pc:graphicFrameChg>
        <pc:graphicFrameChg chg="add">
          <ac:chgData name="Erdaulet akilzhan" userId="5db39c329f42c228" providerId="LiveId" clId="{6D33DEFE-007C-4F9E-B387-8598E31E4A31}" dt="2025-07-02T12:08:15.929" v="118" actId="26606"/>
          <ac:graphicFrameMkLst>
            <pc:docMk/>
            <pc:sldMk cId="4221218772" sldId="260"/>
            <ac:graphicFrameMk id="7" creationId="{3602E7FC-2C6A-1356-8F50-31A02642BC57}"/>
          </ac:graphicFrameMkLst>
        </pc:graphicFrameChg>
        <pc:picChg chg="add">
          <ac:chgData name="Erdaulet akilzhan" userId="5db39c329f42c228" providerId="LiveId" clId="{6D33DEFE-007C-4F9E-B387-8598E31E4A31}" dt="2025-07-02T12:08:15.929" v="118" actId="26606"/>
          <ac:picMkLst>
            <pc:docMk/>
            <pc:sldMk cId="4221218772" sldId="260"/>
            <ac:picMk id="9" creationId="{A8D526D7-C782-4F65-A21F-A6B40D869B47}"/>
          </ac:picMkLst>
        </pc:picChg>
      </pc:sldChg>
      <pc:sldChg chg="addSp modSp mod">
        <pc:chgData name="Erdaulet akilzhan" userId="5db39c329f42c228" providerId="LiveId" clId="{6D33DEFE-007C-4F9E-B387-8598E31E4A31}" dt="2025-07-02T12:27:22.647" v="132" actId="1076"/>
        <pc:sldMkLst>
          <pc:docMk/>
          <pc:sldMk cId="1958651672" sldId="261"/>
        </pc:sldMkLst>
        <pc:spChg chg="mod">
          <ac:chgData name="Erdaulet akilzhan" userId="5db39c329f42c228" providerId="LiveId" clId="{6D33DEFE-007C-4F9E-B387-8598E31E4A31}" dt="2025-07-02T12:02:39.174" v="0"/>
          <ac:spMkLst>
            <pc:docMk/>
            <pc:sldMk cId="1958651672" sldId="261"/>
            <ac:spMk id="2" creationId="{D3C2F510-F52C-8879-D26C-D562344DF0A1}"/>
          </ac:spMkLst>
        </pc:spChg>
        <pc:picChg chg="add mod">
          <ac:chgData name="Erdaulet akilzhan" userId="5db39c329f42c228" providerId="LiveId" clId="{6D33DEFE-007C-4F9E-B387-8598E31E4A31}" dt="2025-07-02T12:27:22.647" v="132" actId="1076"/>
          <ac:picMkLst>
            <pc:docMk/>
            <pc:sldMk cId="1958651672" sldId="261"/>
            <ac:picMk id="4" creationId="{D7A550A6-6BB2-761B-4951-E50C2DAE38A6}"/>
          </ac:picMkLst>
        </pc:picChg>
      </pc:sldChg>
      <pc:sldChg chg="addSp delSp modSp mod setBg">
        <pc:chgData name="Erdaulet akilzhan" userId="5db39c329f42c228" providerId="LiveId" clId="{6D33DEFE-007C-4F9E-B387-8598E31E4A31}" dt="2025-07-02T12:09:48.113" v="123" actId="26606"/>
        <pc:sldMkLst>
          <pc:docMk/>
          <pc:sldMk cId="3259276709" sldId="262"/>
        </pc:sldMkLst>
        <pc:spChg chg="mod">
          <ac:chgData name="Erdaulet akilzhan" userId="5db39c329f42c228" providerId="LiveId" clId="{6D33DEFE-007C-4F9E-B387-8598E31E4A31}" dt="2025-07-02T12:09:48.113" v="123" actId="26606"/>
          <ac:spMkLst>
            <pc:docMk/>
            <pc:sldMk cId="3259276709" sldId="262"/>
            <ac:spMk id="2" creationId="{A7B2CDB6-28CB-9574-059F-BA964A008023}"/>
          </ac:spMkLst>
        </pc:spChg>
        <pc:spChg chg="add del mod">
          <ac:chgData name="Erdaulet akilzhan" userId="5db39c329f42c228" providerId="LiveId" clId="{6D33DEFE-007C-4F9E-B387-8598E31E4A31}" dt="2025-07-02T12:09:48.113" v="123" actId="26606"/>
          <ac:spMkLst>
            <pc:docMk/>
            <pc:sldMk cId="3259276709" sldId="262"/>
            <ac:spMk id="3" creationId="{BC23BE9D-1432-80A5-95AB-3E1A9BC2FE3D}"/>
          </ac:spMkLst>
        </pc:spChg>
        <pc:spChg chg="add">
          <ac:chgData name="Erdaulet akilzhan" userId="5db39c329f42c228" providerId="LiveId" clId="{6D33DEFE-007C-4F9E-B387-8598E31E4A31}" dt="2025-07-02T12:09:48.113" v="123" actId="26606"/>
          <ac:spMkLst>
            <pc:docMk/>
            <pc:sldMk cId="3259276709" sldId="262"/>
            <ac:spMk id="8" creationId="{9A6C2C86-63BF-47D5-AA3F-905111A238E2}"/>
          </ac:spMkLst>
        </pc:spChg>
        <pc:spChg chg="add">
          <ac:chgData name="Erdaulet akilzhan" userId="5db39c329f42c228" providerId="LiveId" clId="{6D33DEFE-007C-4F9E-B387-8598E31E4A31}" dt="2025-07-02T12:09:48.113" v="123" actId="26606"/>
          <ac:spMkLst>
            <pc:docMk/>
            <pc:sldMk cId="3259276709" sldId="262"/>
            <ac:spMk id="9" creationId="{BC23BE9D-1432-80A5-95AB-3E1A9BC2FE3D}"/>
          </ac:spMkLst>
        </pc:spChg>
        <pc:graphicFrameChg chg="add del">
          <ac:chgData name="Erdaulet akilzhan" userId="5db39c329f42c228" providerId="LiveId" clId="{6D33DEFE-007C-4F9E-B387-8598E31E4A31}" dt="2025-07-02T12:09:44.434" v="120" actId="26606"/>
          <ac:graphicFrameMkLst>
            <pc:docMk/>
            <pc:sldMk cId="3259276709" sldId="262"/>
            <ac:graphicFrameMk id="5" creationId="{FB36F9F9-9F29-053D-431A-5539307472ED}"/>
          </ac:graphicFrameMkLst>
        </pc:graphicFrameChg>
        <pc:graphicFrameChg chg="add del">
          <ac:chgData name="Erdaulet akilzhan" userId="5db39c329f42c228" providerId="LiveId" clId="{6D33DEFE-007C-4F9E-B387-8598E31E4A31}" dt="2025-07-02T12:09:48.079" v="122" actId="26606"/>
          <ac:graphicFrameMkLst>
            <pc:docMk/>
            <pc:sldMk cId="3259276709" sldId="262"/>
            <ac:graphicFrameMk id="7" creationId="{B8CA4ECA-8FC2-37A9-1D5D-509487D5024F}"/>
          </ac:graphicFrameMkLst>
        </pc:graphicFrameChg>
        <pc:cxnChg chg="add">
          <ac:chgData name="Erdaulet akilzhan" userId="5db39c329f42c228" providerId="LiveId" clId="{6D33DEFE-007C-4F9E-B387-8598E31E4A31}" dt="2025-07-02T12:09:48.113" v="123" actId="26606"/>
          <ac:cxnSpMkLst>
            <pc:docMk/>
            <pc:sldMk cId="3259276709" sldId="262"/>
            <ac:cxnSpMk id="10" creationId="{425A0768-3044-4AA9-A889-D2CAA68C517A}"/>
          </ac:cxnSpMkLst>
        </pc:cxnChg>
      </pc:sldChg>
      <pc:sldChg chg="modSp">
        <pc:chgData name="Erdaulet akilzhan" userId="5db39c329f42c228" providerId="LiveId" clId="{6D33DEFE-007C-4F9E-B387-8598E31E4A31}" dt="2025-07-02T12:02:39.174" v="0"/>
        <pc:sldMkLst>
          <pc:docMk/>
          <pc:sldMk cId="1718017467" sldId="263"/>
        </pc:sldMkLst>
        <pc:spChg chg="mod">
          <ac:chgData name="Erdaulet akilzhan" userId="5db39c329f42c228" providerId="LiveId" clId="{6D33DEFE-007C-4F9E-B387-8598E31E4A31}" dt="2025-07-02T12:02:39.174" v="0"/>
          <ac:spMkLst>
            <pc:docMk/>
            <pc:sldMk cId="1718017467" sldId="263"/>
            <ac:spMk id="2" creationId="{5B1A0358-D59B-8665-C481-23656A27351A}"/>
          </ac:spMkLst>
        </pc:spChg>
        <pc:spChg chg="mod">
          <ac:chgData name="Erdaulet akilzhan" userId="5db39c329f42c228" providerId="LiveId" clId="{6D33DEFE-007C-4F9E-B387-8598E31E4A31}" dt="2025-07-02T12:02:39.174" v="0"/>
          <ac:spMkLst>
            <pc:docMk/>
            <pc:sldMk cId="1718017467" sldId="263"/>
            <ac:spMk id="3" creationId="{C08FF241-69BA-0AE1-6F99-AA5BB30FB84E}"/>
          </ac:spMkLst>
        </pc:spChg>
      </pc:sldChg>
      <pc:sldChg chg="addSp delSp modSp mod setBg">
        <pc:chgData name="Erdaulet akilzhan" userId="5db39c329f42c228" providerId="LiveId" clId="{6D33DEFE-007C-4F9E-B387-8598E31E4A31}" dt="2025-07-02T12:10:16.985" v="124" actId="26606"/>
        <pc:sldMkLst>
          <pc:docMk/>
          <pc:sldMk cId="3911651801" sldId="264"/>
        </pc:sldMkLst>
        <pc:spChg chg="mod">
          <ac:chgData name="Erdaulet akilzhan" userId="5db39c329f42c228" providerId="LiveId" clId="{6D33DEFE-007C-4F9E-B387-8598E31E4A31}" dt="2025-07-02T12:10:16.985" v="124" actId="26606"/>
          <ac:spMkLst>
            <pc:docMk/>
            <pc:sldMk cId="3911651801" sldId="264"/>
            <ac:spMk id="2" creationId="{B0B2BD97-7859-0B0E-784B-B1B16609605A}"/>
          </ac:spMkLst>
        </pc:spChg>
        <pc:spChg chg="del mod">
          <ac:chgData name="Erdaulet akilzhan" userId="5db39c329f42c228" providerId="LiveId" clId="{6D33DEFE-007C-4F9E-B387-8598E31E4A31}" dt="2025-07-02T12:10:16.985" v="124" actId="26606"/>
          <ac:spMkLst>
            <pc:docMk/>
            <pc:sldMk cId="3911651801" sldId="264"/>
            <ac:spMk id="3" creationId="{16305F2D-8548-99AF-6FCA-E4A3820F8FB2}"/>
          </ac:spMkLst>
        </pc:spChg>
        <pc:graphicFrameChg chg="add">
          <ac:chgData name="Erdaulet akilzhan" userId="5db39c329f42c228" providerId="LiveId" clId="{6D33DEFE-007C-4F9E-B387-8598E31E4A31}" dt="2025-07-02T12:10:16.985" v="124" actId="26606"/>
          <ac:graphicFrameMkLst>
            <pc:docMk/>
            <pc:sldMk cId="3911651801" sldId="264"/>
            <ac:graphicFrameMk id="5" creationId="{3EE32AB0-9753-9A0D-D5DC-D71D070C3003}"/>
          </ac:graphicFrameMkLst>
        </pc:graphicFrameChg>
      </pc:sldChg>
      <pc:sldChg chg="addSp delSp modSp mod setBg">
        <pc:chgData name="Erdaulet akilzhan" userId="5db39c329f42c228" providerId="LiveId" clId="{6D33DEFE-007C-4F9E-B387-8598E31E4A31}" dt="2025-07-02T12:11:45.880" v="126"/>
        <pc:sldMkLst>
          <pc:docMk/>
          <pc:sldMk cId="1725268599" sldId="265"/>
        </pc:sldMkLst>
        <pc:spChg chg="mod">
          <ac:chgData name="Erdaulet akilzhan" userId="5db39c329f42c228" providerId="LiveId" clId="{6D33DEFE-007C-4F9E-B387-8598E31E4A31}" dt="2025-07-02T12:10:27.612" v="125" actId="26606"/>
          <ac:spMkLst>
            <pc:docMk/>
            <pc:sldMk cId="1725268599" sldId="265"/>
            <ac:spMk id="2" creationId="{743C097B-AE46-4EEA-80A7-E87FD290C254}"/>
          </ac:spMkLst>
        </pc:spChg>
        <pc:spChg chg="del mod">
          <ac:chgData name="Erdaulet akilzhan" userId="5db39c329f42c228" providerId="LiveId" clId="{6D33DEFE-007C-4F9E-B387-8598E31E4A31}" dt="2025-07-02T12:10:27.612" v="125" actId="26606"/>
          <ac:spMkLst>
            <pc:docMk/>
            <pc:sldMk cId="1725268599" sldId="265"/>
            <ac:spMk id="3" creationId="{073976C9-9AF9-D4A6-7C6E-90F56E78FC2D}"/>
          </ac:spMkLst>
        </pc:spChg>
        <pc:graphicFrameChg chg="add mod">
          <ac:chgData name="Erdaulet akilzhan" userId="5db39c329f42c228" providerId="LiveId" clId="{6D33DEFE-007C-4F9E-B387-8598E31E4A31}" dt="2025-07-02T12:11:45.880" v="126"/>
          <ac:graphicFrameMkLst>
            <pc:docMk/>
            <pc:sldMk cId="1725268599" sldId="265"/>
            <ac:graphicFrameMk id="5" creationId="{646E1887-7190-39FE-D946-45123B10154B}"/>
          </ac:graphicFrameMkLst>
        </pc:graphicFrameChg>
      </pc:sldChg>
      <pc:sldChg chg="addSp delSp modSp add mod">
        <pc:chgData name="Erdaulet akilzhan" userId="5db39c329f42c228" providerId="LiveId" clId="{6D33DEFE-007C-4F9E-B387-8598E31E4A31}" dt="2025-07-02T12:28:23.223" v="140" actId="962"/>
        <pc:sldMkLst>
          <pc:docMk/>
          <pc:sldMk cId="94659892" sldId="266"/>
        </pc:sldMkLst>
        <pc:picChg chg="del">
          <ac:chgData name="Erdaulet akilzhan" userId="5db39c329f42c228" providerId="LiveId" clId="{6D33DEFE-007C-4F9E-B387-8598E31E4A31}" dt="2025-07-02T12:27:47.467" v="134" actId="478"/>
          <ac:picMkLst>
            <pc:docMk/>
            <pc:sldMk cId="94659892" sldId="266"/>
            <ac:picMk id="4" creationId="{B6E44946-72E1-C0CD-F8EF-6B3C9D52AA4A}"/>
          </ac:picMkLst>
        </pc:picChg>
        <pc:picChg chg="add mod">
          <ac:chgData name="Erdaulet akilzhan" userId="5db39c329f42c228" providerId="LiveId" clId="{6D33DEFE-007C-4F9E-B387-8598E31E4A31}" dt="2025-07-02T12:28:23.223" v="140" actId="962"/>
          <ac:picMkLst>
            <pc:docMk/>
            <pc:sldMk cId="94659892" sldId="266"/>
            <ac:picMk id="5" creationId="{48389F3A-E9BC-33E9-B9D6-69877B69C740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hyperlink" Target="mailto:support@mediaverse.com" TargetMode="Externa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5" Type="http://schemas.openxmlformats.org/officeDocument/2006/relationships/hyperlink" Target="mailto:support@mediaverse.com" TargetMode="External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33F93-AE66-4609-B0D6-446C334AEF3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BA7434-D38C-4521-B9AD-94C377F0F1DC}">
      <dgm:prSet/>
      <dgm:spPr/>
      <dgm:t>
        <a:bodyPr/>
        <a:lstStyle/>
        <a:p>
          <a:r>
            <a:rPr lang="ru-RU"/>
            <a:t>• Собственная идея: единая платформа для просмотра аниме и новостей</a:t>
          </a:r>
          <a:endParaRPr lang="en-US"/>
        </a:p>
      </dgm:t>
    </dgm:pt>
    <dgm:pt modelId="{8E15D5FB-F26E-40AB-A8F6-1EC80C8EF356}" type="parTrans" cxnId="{24CDDB6E-ACB6-48FA-AE14-8A200ABEDFC1}">
      <dgm:prSet/>
      <dgm:spPr/>
      <dgm:t>
        <a:bodyPr/>
        <a:lstStyle/>
        <a:p>
          <a:endParaRPr lang="en-US"/>
        </a:p>
      </dgm:t>
    </dgm:pt>
    <dgm:pt modelId="{34B096E4-A03A-4175-88E4-4BEB0B027E87}" type="sibTrans" cxnId="{24CDDB6E-ACB6-48FA-AE14-8A200ABEDFC1}">
      <dgm:prSet/>
      <dgm:spPr/>
      <dgm:t>
        <a:bodyPr/>
        <a:lstStyle/>
        <a:p>
          <a:endParaRPr lang="en-US"/>
        </a:p>
      </dgm:t>
    </dgm:pt>
    <dgm:pt modelId="{9191B5B1-2C49-4E9C-9BFC-ADBBAF5C184F}">
      <dgm:prSet/>
      <dgm:spPr/>
      <dgm:t>
        <a:bodyPr/>
        <a:lstStyle/>
        <a:p>
          <a:r>
            <a:rPr lang="ru-RU"/>
            <a:t>• Решает проблемы разброса контента по разным ресурсам</a:t>
          </a:r>
          <a:endParaRPr lang="en-US"/>
        </a:p>
      </dgm:t>
    </dgm:pt>
    <dgm:pt modelId="{7656ECF4-E7CF-4408-A0C6-3AAC7A89C2EA}" type="parTrans" cxnId="{B095DBE3-09F2-4AB9-9FB4-0E3781F25053}">
      <dgm:prSet/>
      <dgm:spPr/>
      <dgm:t>
        <a:bodyPr/>
        <a:lstStyle/>
        <a:p>
          <a:endParaRPr lang="en-US"/>
        </a:p>
      </dgm:t>
    </dgm:pt>
    <dgm:pt modelId="{D158FC64-D61A-4828-8C90-F74AA5DD60C0}" type="sibTrans" cxnId="{B095DBE3-09F2-4AB9-9FB4-0E3781F25053}">
      <dgm:prSet/>
      <dgm:spPr/>
      <dgm:t>
        <a:bodyPr/>
        <a:lstStyle/>
        <a:p>
          <a:endParaRPr lang="en-US"/>
        </a:p>
      </dgm:t>
    </dgm:pt>
    <dgm:pt modelId="{C5B40566-81CE-42F1-BEA0-98EA87ABCF92}">
      <dgm:prSet/>
      <dgm:spPr/>
      <dgm:t>
        <a:bodyPr/>
        <a:lstStyle/>
        <a:p>
          <a:r>
            <a:rPr lang="ru-RU"/>
            <a:t>• Целевая аудитория: англоязычные фанаты аниме</a:t>
          </a:r>
          <a:endParaRPr lang="en-US"/>
        </a:p>
      </dgm:t>
    </dgm:pt>
    <dgm:pt modelId="{965FF094-C942-4690-9E6C-AF7898E196E3}" type="parTrans" cxnId="{E644AF52-77F8-43CF-A78D-B123566333F6}">
      <dgm:prSet/>
      <dgm:spPr/>
      <dgm:t>
        <a:bodyPr/>
        <a:lstStyle/>
        <a:p>
          <a:endParaRPr lang="en-US"/>
        </a:p>
      </dgm:t>
    </dgm:pt>
    <dgm:pt modelId="{5B03E654-1A3D-473F-B0DC-8DD5B35836DD}" type="sibTrans" cxnId="{E644AF52-77F8-43CF-A78D-B123566333F6}">
      <dgm:prSet/>
      <dgm:spPr/>
      <dgm:t>
        <a:bodyPr/>
        <a:lstStyle/>
        <a:p>
          <a:endParaRPr lang="en-US"/>
        </a:p>
      </dgm:t>
    </dgm:pt>
    <dgm:pt modelId="{4C11346B-8DD4-4060-8768-A33B59BC52CD}">
      <dgm:prSet/>
      <dgm:spPr/>
      <dgm:t>
        <a:bodyPr/>
        <a:lstStyle/>
        <a:p>
          <a:r>
            <a:rPr lang="ru-RU"/>
            <a:t>• В перспективе — мульти-язычная поддержка</a:t>
          </a:r>
          <a:endParaRPr lang="en-US"/>
        </a:p>
      </dgm:t>
    </dgm:pt>
    <dgm:pt modelId="{23717ADB-7405-4832-A945-461307C9975A}" type="parTrans" cxnId="{DA7BBAF1-22B7-4089-9820-1E583083669A}">
      <dgm:prSet/>
      <dgm:spPr/>
      <dgm:t>
        <a:bodyPr/>
        <a:lstStyle/>
        <a:p>
          <a:endParaRPr lang="en-US"/>
        </a:p>
      </dgm:t>
    </dgm:pt>
    <dgm:pt modelId="{A84F3F63-A267-4E45-AC5A-0F7CEC2CB68C}" type="sibTrans" cxnId="{DA7BBAF1-22B7-4089-9820-1E583083669A}">
      <dgm:prSet/>
      <dgm:spPr/>
      <dgm:t>
        <a:bodyPr/>
        <a:lstStyle/>
        <a:p>
          <a:endParaRPr lang="en-US"/>
        </a:p>
      </dgm:t>
    </dgm:pt>
    <dgm:pt modelId="{3871D186-9A9D-472F-9AB5-903EA81F292F}" type="pres">
      <dgm:prSet presAssocID="{95E33F93-AE66-4609-B0D6-446C334AEF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58E992-2583-46DC-A1EE-B477F60E8F18}" type="pres">
      <dgm:prSet presAssocID="{0FBA7434-D38C-4521-B9AD-94C377F0F1DC}" presName="hierRoot1" presStyleCnt="0"/>
      <dgm:spPr/>
    </dgm:pt>
    <dgm:pt modelId="{67058486-BCE9-42B3-828E-6DDF1C4B582F}" type="pres">
      <dgm:prSet presAssocID="{0FBA7434-D38C-4521-B9AD-94C377F0F1DC}" presName="composite" presStyleCnt="0"/>
      <dgm:spPr/>
    </dgm:pt>
    <dgm:pt modelId="{020E1A7D-D195-434D-9099-ED424DC0519C}" type="pres">
      <dgm:prSet presAssocID="{0FBA7434-D38C-4521-B9AD-94C377F0F1DC}" presName="background" presStyleLbl="node0" presStyleIdx="0" presStyleCnt="4"/>
      <dgm:spPr/>
    </dgm:pt>
    <dgm:pt modelId="{28521964-7792-4ACE-B4C2-4AE526C6018C}" type="pres">
      <dgm:prSet presAssocID="{0FBA7434-D38C-4521-B9AD-94C377F0F1DC}" presName="text" presStyleLbl="fgAcc0" presStyleIdx="0" presStyleCnt="4">
        <dgm:presLayoutVars>
          <dgm:chPref val="3"/>
        </dgm:presLayoutVars>
      </dgm:prSet>
      <dgm:spPr/>
    </dgm:pt>
    <dgm:pt modelId="{822FC025-4FE4-4FEA-A1EF-F90E4548FA84}" type="pres">
      <dgm:prSet presAssocID="{0FBA7434-D38C-4521-B9AD-94C377F0F1DC}" presName="hierChild2" presStyleCnt="0"/>
      <dgm:spPr/>
    </dgm:pt>
    <dgm:pt modelId="{1D50B257-72B7-40E5-9C8C-E3CC61FD3564}" type="pres">
      <dgm:prSet presAssocID="{9191B5B1-2C49-4E9C-9BFC-ADBBAF5C184F}" presName="hierRoot1" presStyleCnt="0"/>
      <dgm:spPr/>
    </dgm:pt>
    <dgm:pt modelId="{2E8ED5C2-BA1A-4773-AC59-22163A003973}" type="pres">
      <dgm:prSet presAssocID="{9191B5B1-2C49-4E9C-9BFC-ADBBAF5C184F}" presName="composite" presStyleCnt="0"/>
      <dgm:spPr/>
    </dgm:pt>
    <dgm:pt modelId="{C3E2A5E1-1748-44D6-8D5D-6FEF829CD223}" type="pres">
      <dgm:prSet presAssocID="{9191B5B1-2C49-4E9C-9BFC-ADBBAF5C184F}" presName="background" presStyleLbl="node0" presStyleIdx="1" presStyleCnt="4"/>
      <dgm:spPr/>
    </dgm:pt>
    <dgm:pt modelId="{DE791B0E-DEA6-4248-8517-D5133078028B}" type="pres">
      <dgm:prSet presAssocID="{9191B5B1-2C49-4E9C-9BFC-ADBBAF5C184F}" presName="text" presStyleLbl="fgAcc0" presStyleIdx="1" presStyleCnt="4">
        <dgm:presLayoutVars>
          <dgm:chPref val="3"/>
        </dgm:presLayoutVars>
      </dgm:prSet>
      <dgm:spPr/>
    </dgm:pt>
    <dgm:pt modelId="{A62895E4-A7DA-41E0-A149-23BE5C372B6F}" type="pres">
      <dgm:prSet presAssocID="{9191B5B1-2C49-4E9C-9BFC-ADBBAF5C184F}" presName="hierChild2" presStyleCnt="0"/>
      <dgm:spPr/>
    </dgm:pt>
    <dgm:pt modelId="{B7393058-D38D-4F53-8450-35C38AE3E603}" type="pres">
      <dgm:prSet presAssocID="{C5B40566-81CE-42F1-BEA0-98EA87ABCF92}" presName="hierRoot1" presStyleCnt="0"/>
      <dgm:spPr/>
    </dgm:pt>
    <dgm:pt modelId="{C7941802-D761-4D8D-B282-0B33A9D67BB3}" type="pres">
      <dgm:prSet presAssocID="{C5B40566-81CE-42F1-BEA0-98EA87ABCF92}" presName="composite" presStyleCnt="0"/>
      <dgm:spPr/>
    </dgm:pt>
    <dgm:pt modelId="{79E3C1DB-C66C-4CFF-A119-4A3B2394E484}" type="pres">
      <dgm:prSet presAssocID="{C5B40566-81CE-42F1-BEA0-98EA87ABCF92}" presName="background" presStyleLbl="node0" presStyleIdx="2" presStyleCnt="4"/>
      <dgm:spPr/>
    </dgm:pt>
    <dgm:pt modelId="{1E0DB0C9-BB50-4D50-8232-36D772C342E2}" type="pres">
      <dgm:prSet presAssocID="{C5B40566-81CE-42F1-BEA0-98EA87ABCF92}" presName="text" presStyleLbl="fgAcc0" presStyleIdx="2" presStyleCnt="4">
        <dgm:presLayoutVars>
          <dgm:chPref val="3"/>
        </dgm:presLayoutVars>
      </dgm:prSet>
      <dgm:spPr/>
    </dgm:pt>
    <dgm:pt modelId="{6EFD9D99-67A2-4C79-B863-30573C50B03F}" type="pres">
      <dgm:prSet presAssocID="{C5B40566-81CE-42F1-BEA0-98EA87ABCF92}" presName="hierChild2" presStyleCnt="0"/>
      <dgm:spPr/>
    </dgm:pt>
    <dgm:pt modelId="{71139C78-65D7-455F-8FCC-3F5A6E09E268}" type="pres">
      <dgm:prSet presAssocID="{4C11346B-8DD4-4060-8768-A33B59BC52CD}" presName="hierRoot1" presStyleCnt="0"/>
      <dgm:spPr/>
    </dgm:pt>
    <dgm:pt modelId="{D67F67AE-625E-4354-B14B-550F314B94D3}" type="pres">
      <dgm:prSet presAssocID="{4C11346B-8DD4-4060-8768-A33B59BC52CD}" presName="composite" presStyleCnt="0"/>
      <dgm:spPr/>
    </dgm:pt>
    <dgm:pt modelId="{F417B1B4-1F2F-4946-A206-AC3F54509B01}" type="pres">
      <dgm:prSet presAssocID="{4C11346B-8DD4-4060-8768-A33B59BC52CD}" presName="background" presStyleLbl="node0" presStyleIdx="3" presStyleCnt="4"/>
      <dgm:spPr/>
    </dgm:pt>
    <dgm:pt modelId="{73708C86-4AB9-42EB-BF4C-446168AD0AD6}" type="pres">
      <dgm:prSet presAssocID="{4C11346B-8DD4-4060-8768-A33B59BC52CD}" presName="text" presStyleLbl="fgAcc0" presStyleIdx="3" presStyleCnt="4">
        <dgm:presLayoutVars>
          <dgm:chPref val="3"/>
        </dgm:presLayoutVars>
      </dgm:prSet>
      <dgm:spPr/>
    </dgm:pt>
    <dgm:pt modelId="{EA893613-C616-4194-AF12-93CED6586941}" type="pres">
      <dgm:prSet presAssocID="{4C11346B-8DD4-4060-8768-A33B59BC52CD}" presName="hierChild2" presStyleCnt="0"/>
      <dgm:spPr/>
    </dgm:pt>
  </dgm:ptLst>
  <dgm:cxnLst>
    <dgm:cxn modelId="{82B97E0C-1093-4D24-B1FD-2D9A9BD17BE7}" type="presOf" srcId="{9191B5B1-2C49-4E9C-9BFC-ADBBAF5C184F}" destId="{DE791B0E-DEA6-4248-8517-D5133078028B}" srcOrd="0" destOrd="0" presId="urn:microsoft.com/office/officeart/2005/8/layout/hierarchy1"/>
    <dgm:cxn modelId="{1DB5AA5E-1668-42C4-8280-FBFA764E6917}" type="presOf" srcId="{0FBA7434-D38C-4521-B9AD-94C377F0F1DC}" destId="{28521964-7792-4ACE-B4C2-4AE526C6018C}" srcOrd="0" destOrd="0" presId="urn:microsoft.com/office/officeart/2005/8/layout/hierarchy1"/>
    <dgm:cxn modelId="{49B0BC41-DF8A-48B0-8C2E-3A064FA3FAA3}" type="presOf" srcId="{C5B40566-81CE-42F1-BEA0-98EA87ABCF92}" destId="{1E0DB0C9-BB50-4D50-8232-36D772C342E2}" srcOrd="0" destOrd="0" presId="urn:microsoft.com/office/officeart/2005/8/layout/hierarchy1"/>
    <dgm:cxn modelId="{24CDDB6E-ACB6-48FA-AE14-8A200ABEDFC1}" srcId="{95E33F93-AE66-4609-B0D6-446C334AEF32}" destId="{0FBA7434-D38C-4521-B9AD-94C377F0F1DC}" srcOrd="0" destOrd="0" parTransId="{8E15D5FB-F26E-40AB-A8F6-1EC80C8EF356}" sibTransId="{34B096E4-A03A-4175-88E4-4BEB0B027E87}"/>
    <dgm:cxn modelId="{61523951-0861-4E0A-8A74-02A58FBCF5BB}" type="presOf" srcId="{95E33F93-AE66-4609-B0D6-446C334AEF32}" destId="{3871D186-9A9D-472F-9AB5-903EA81F292F}" srcOrd="0" destOrd="0" presId="urn:microsoft.com/office/officeart/2005/8/layout/hierarchy1"/>
    <dgm:cxn modelId="{E644AF52-77F8-43CF-A78D-B123566333F6}" srcId="{95E33F93-AE66-4609-B0D6-446C334AEF32}" destId="{C5B40566-81CE-42F1-BEA0-98EA87ABCF92}" srcOrd="2" destOrd="0" parTransId="{965FF094-C942-4690-9E6C-AF7898E196E3}" sibTransId="{5B03E654-1A3D-473F-B0DC-8DD5B35836DD}"/>
    <dgm:cxn modelId="{B095DBE3-09F2-4AB9-9FB4-0E3781F25053}" srcId="{95E33F93-AE66-4609-B0D6-446C334AEF32}" destId="{9191B5B1-2C49-4E9C-9BFC-ADBBAF5C184F}" srcOrd="1" destOrd="0" parTransId="{7656ECF4-E7CF-4408-A0C6-3AAC7A89C2EA}" sibTransId="{D158FC64-D61A-4828-8C90-F74AA5DD60C0}"/>
    <dgm:cxn modelId="{5C4B11EC-8A3C-4501-B7AC-8A559AF85F4E}" type="presOf" srcId="{4C11346B-8DD4-4060-8768-A33B59BC52CD}" destId="{73708C86-4AB9-42EB-BF4C-446168AD0AD6}" srcOrd="0" destOrd="0" presId="urn:microsoft.com/office/officeart/2005/8/layout/hierarchy1"/>
    <dgm:cxn modelId="{DA7BBAF1-22B7-4089-9820-1E583083669A}" srcId="{95E33F93-AE66-4609-B0D6-446C334AEF32}" destId="{4C11346B-8DD4-4060-8768-A33B59BC52CD}" srcOrd="3" destOrd="0" parTransId="{23717ADB-7405-4832-A945-461307C9975A}" sibTransId="{A84F3F63-A267-4E45-AC5A-0F7CEC2CB68C}"/>
    <dgm:cxn modelId="{D7FC2C55-35B9-4C6E-B1A8-D74FA6DD7651}" type="presParOf" srcId="{3871D186-9A9D-472F-9AB5-903EA81F292F}" destId="{7858E992-2583-46DC-A1EE-B477F60E8F18}" srcOrd="0" destOrd="0" presId="urn:microsoft.com/office/officeart/2005/8/layout/hierarchy1"/>
    <dgm:cxn modelId="{B6B60C3B-3BA8-42A8-851D-497EEC293974}" type="presParOf" srcId="{7858E992-2583-46DC-A1EE-B477F60E8F18}" destId="{67058486-BCE9-42B3-828E-6DDF1C4B582F}" srcOrd="0" destOrd="0" presId="urn:microsoft.com/office/officeart/2005/8/layout/hierarchy1"/>
    <dgm:cxn modelId="{5A5B8B9D-655B-4135-A437-919F691753DD}" type="presParOf" srcId="{67058486-BCE9-42B3-828E-6DDF1C4B582F}" destId="{020E1A7D-D195-434D-9099-ED424DC0519C}" srcOrd="0" destOrd="0" presId="urn:microsoft.com/office/officeart/2005/8/layout/hierarchy1"/>
    <dgm:cxn modelId="{47D8645E-1B40-4879-A029-631D1E31D6B4}" type="presParOf" srcId="{67058486-BCE9-42B3-828E-6DDF1C4B582F}" destId="{28521964-7792-4ACE-B4C2-4AE526C6018C}" srcOrd="1" destOrd="0" presId="urn:microsoft.com/office/officeart/2005/8/layout/hierarchy1"/>
    <dgm:cxn modelId="{1F63B6B8-63A0-4C00-8EFA-2AD5C90FBE0E}" type="presParOf" srcId="{7858E992-2583-46DC-A1EE-B477F60E8F18}" destId="{822FC025-4FE4-4FEA-A1EF-F90E4548FA84}" srcOrd="1" destOrd="0" presId="urn:microsoft.com/office/officeart/2005/8/layout/hierarchy1"/>
    <dgm:cxn modelId="{3F806C53-5405-478D-A874-726987D76BB8}" type="presParOf" srcId="{3871D186-9A9D-472F-9AB5-903EA81F292F}" destId="{1D50B257-72B7-40E5-9C8C-E3CC61FD3564}" srcOrd="1" destOrd="0" presId="urn:microsoft.com/office/officeart/2005/8/layout/hierarchy1"/>
    <dgm:cxn modelId="{EF6BB17D-34F9-4D48-9078-C53798A6DDEF}" type="presParOf" srcId="{1D50B257-72B7-40E5-9C8C-E3CC61FD3564}" destId="{2E8ED5C2-BA1A-4773-AC59-22163A003973}" srcOrd="0" destOrd="0" presId="urn:microsoft.com/office/officeart/2005/8/layout/hierarchy1"/>
    <dgm:cxn modelId="{D977F483-E991-417E-AB5A-872632E2DFC1}" type="presParOf" srcId="{2E8ED5C2-BA1A-4773-AC59-22163A003973}" destId="{C3E2A5E1-1748-44D6-8D5D-6FEF829CD223}" srcOrd="0" destOrd="0" presId="urn:microsoft.com/office/officeart/2005/8/layout/hierarchy1"/>
    <dgm:cxn modelId="{F8DFE4BB-9522-4CB6-BC1D-520EEB43CBB3}" type="presParOf" srcId="{2E8ED5C2-BA1A-4773-AC59-22163A003973}" destId="{DE791B0E-DEA6-4248-8517-D5133078028B}" srcOrd="1" destOrd="0" presId="urn:microsoft.com/office/officeart/2005/8/layout/hierarchy1"/>
    <dgm:cxn modelId="{07AF37C9-2A5C-4937-A8F5-D98455DB4AAB}" type="presParOf" srcId="{1D50B257-72B7-40E5-9C8C-E3CC61FD3564}" destId="{A62895E4-A7DA-41E0-A149-23BE5C372B6F}" srcOrd="1" destOrd="0" presId="urn:microsoft.com/office/officeart/2005/8/layout/hierarchy1"/>
    <dgm:cxn modelId="{737FB133-3F1F-4EE4-99C9-F05F30403CF5}" type="presParOf" srcId="{3871D186-9A9D-472F-9AB5-903EA81F292F}" destId="{B7393058-D38D-4F53-8450-35C38AE3E603}" srcOrd="2" destOrd="0" presId="urn:microsoft.com/office/officeart/2005/8/layout/hierarchy1"/>
    <dgm:cxn modelId="{2E247740-3880-46FE-A828-0F40B86520EE}" type="presParOf" srcId="{B7393058-D38D-4F53-8450-35C38AE3E603}" destId="{C7941802-D761-4D8D-B282-0B33A9D67BB3}" srcOrd="0" destOrd="0" presId="urn:microsoft.com/office/officeart/2005/8/layout/hierarchy1"/>
    <dgm:cxn modelId="{0315A535-48FE-4862-8CDB-373F729C0087}" type="presParOf" srcId="{C7941802-D761-4D8D-B282-0B33A9D67BB3}" destId="{79E3C1DB-C66C-4CFF-A119-4A3B2394E484}" srcOrd="0" destOrd="0" presId="urn:microsoft.com/office/officeart/2005/8/layout/hierarchy1"/>
    <dgm:cxn modelId="{60E7AB59-5544-4723-B310-03AFAAB0EE48}" type="presParOf" srcId="{C7941802-D761-4D8D-B282-0B33A9D67BB3}" destId="{1E0DB0C9-BB50-4D50-8232-36D772C342E2}" srcOrd="1" destOrd="0" presId="urn:microsoft.com/office/officeart/2005/8/layout/hierarchy1"/>
    <dgm:cxn modelId="{9C9981BF-E7C9-4B73-B604-B929A897FCAD}" type="presParOf" srcId="{B7393058-D38D-4F53-8450-35C38AE3E603}" destId="{6EFD9D99-67A2-4C79-B863-30573C50B03F}" srcOrd="1" destOrd="0" presId="urn:microsoft.com/office/officeart/2005/8/layout/hierarchy1"/>
    <dgm:cxn modelId="{8BA09571-EDFA-4AED-A92A-5830A4ABB623}" type="presParOf" srcId="{3871D186-9A9D-472F-9AB5-903EA81F292F}" destId="{71139C78-65D7-455F-8FCC-3F5A6E09E268}" srcOrd="3" destOrd="0" presId="urn:microsoft.com/office/officeart/2005/8/layout/hierarchy1"/>
    <dgm:cxn modelId="{D4B80AB9-0D49-4486-A8E5-4855F0E073FA}" type="presParOf" srcId="{71139C78-65D7-455F-8FCC-3F5A6E09E268}" destId="{D67F67AE-625E-4354-B14B-550F314B94D3}" srcOrd="0" destOrd="0" presId="urn:microsoft.com/office/officeart/2005/8/layout/hierarchy1"/>
    <dgm:cxn modelId="{1ACE2992-B00B-4397-9C99-67A9B43C0103}" type="presParOf" srcId="{D67F67AE-625E-4354-B14B-550F314B94D3}" destId="{F417B1B4-1F2F-4946-A206-AC3F54509B01}" srcOrd="0" destOrd="0" presId="urn:microsoft.com/office/officeart/2005/8/layout/hierarchy1"/>
    <dgm:cxn modelId="{30FE50E5-C0DF-4252-B38B-FAF4B2369B63}" type="presParOf" srcId="{D67F67AE-625E-4354-B14B-550F314B94D3}" destId="{73708C86-4AB9-42EB-BF4C-446168AD0AD6}" srcOrd="1" destOrd="0" presId="urn:microsoft.com/office/officeart/2005/8/layout/hierarchy1"/>
    <dgm:cxn modelId="{2B063DBD-9C21-4098-9473-CD0ECA34143E}" type="presParOf" srcId="{71139C78-65D7-455F-8FCC-3F5A6E09E268}" destId="{EA893613-C616-4194-AF12-93CED65869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76E45-6B8A-410A-92BC-804EE7943419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AE36CA-BA7B-4D0A-A515-50942611534B}">
      <dgm:prSet/>
      <dgm:spPr/>
      <dgm:t>
        <a:bodyPr/>
        <a:lstStyle/>
        <a:p>
          <a:r>
            <a:rPr lang="ru-RU"/>
            <a:t>• Главное меню: Home, Новые релизы, Популярное, Категории</a:t>
          </a:r>
          <a:endParaRPr lang="en-US"/>
        </a:p>
      </dgm:t>
    </dgm:pt>
    <dgm:pt modelId="{B29FA928-CDA9-4613-A80B-20DE60432087}" type="parTrans" cxnId="{9DCD103E-ED3F-489C-9753-7D3F48C9EE11}">
      <dgm:prSet/>
      <dgm:spPr/>
      <dgm:t>
        <a:bodyPr/>
        <a:lstStyle/>
        <a:p>
          <a:endParaRPr lang="en-US"/>
        </a:p>
      </dgm:t>
    </dgm:pt>
    <dgm:pt modelId="{A587ECBA-22B2-4BB1-8F64-7E9266C8A518}" type="sibTrans" cxnId="{9DCD103E-ED3F-489C-9753-7D3F48C9EE11}">
      <dgm:prSet/>
      <dgm:spPr/>
      <dgm:t>
        <a:bodyPr/>
        <a:lstStyle/>
        <a:p>
          <a:endParaRPr lang="en-US"/>
        </a:p>
      </dgm:t>
    </dgm:pt>
    <dgm:pt modelId="{E39B25E3-904D-411D-8AEC-58F45B0AB109}">
      <dgm:prSet/>
      <dgm:spPr/>
      <dgm:t>
        <a:bodyPr/>
        <a:lstStyle/>
        <a:p>
          <a:r>
            <a:rPr lang="ru-RU"/>
            <a:t>• Раздел «Новости» с карточками и лента новинок</a:t>
          </a:r>
          <a:endParaRPr lang="en-US"/>
        </a:p>
      </dgm:t>
    </dgm:pt>
    <dgm:pt modelId="{73361B51-F376-4F73-90A8-BDC5ACD1FC72}" type="parTrans" cxnId="{CB80F765-51A8-4D62-9B30-81DF43C728BF}">
      <dgm:prSet/>
      <dgm:spPr/>
      <dgm:t>
        <a:bodyPr/>
        <a:lstStyle/>
        <a:p>
          <a:endParaRPr lang="en-US"/>
        </a:p>
      </dgm:t>
    </dgm:pt>
    <dgm:pt modelId="{284FC687-AA57-4FCF-8720-FE135FA47071}" type="sibTrans" cxnId="{CB80F765-51A8-4D62-9B30-81DF43C728BF}">
      <dgm:prSet/>
      <dgm:spPr/>
      <dgm:t>
        <a:bodyPr/>
        <a:lstStyle/>
        <a:p>
          <a:endParaRPr lang="en-US"/>
        </a:p>
      </dgm:t>
    </dgm:pt>
    <dgm:pt modelId="{59931CB1-89A6-415B-8A95-834CCEE9C082}">
      <dgm:prSet/>
      <dgm:spPr/>
      <dgm:t>
        <a:bodyPr/>
        <a:lstStyle/>
        <a:p>
          <a:r>
            <a:rPr lang="ru-RU"/>
            <a:t>• Страница просмотра: плейсхолдер вместо нелегального контента</a:t>
          </a:r>
          <a:endParaRPr lang="en-US"/>
        </a:p>
      </dgm:t>
    </dgm:pt>
    <dgm:pt modelId="{DF7769AA-CF23-4FAA-8906-078A395CF66F}" type="parTrans" cxnId="{AA8E5F8D-1B8F-4DB3-8ACA-9A9EC1EE4E58}">
      <dgm:prSet/>
      <dgm:spPr/>
      <dgm:t>
        <a:bodyPr/>
        <a:lstStyle/>
        <a:p>
          <a:endParaRPr lang="en-US"/>
        </a:p>
      </dgm:t>
    </dgm:pt>
    <dgm:pt modelId="{CF575921-C747-4D0A-8570-35465D5C5E49}" type="sibTrans" cxnId="{AA8E5F8D-1B8F-4DB3-8ACA-9A9EC1EE4E58}">
      <dgm:prSet/>
      <dgm:spPr/>
      <dgm:t>
        <a:bodyPr/>
        <a:lstStyle/>
        <a:p>
          <a:endParaRPr lang="en-US"/>
        </a:p>
      </dgm:t>
    </dgm:pt>
    <dgm:pt modelId="{DE094B65-A1B9-4535-B88D-EF14E475AE3A}">
      <dgm:prSet/>
      <dgm:spPr/>
      <dgm:t>
        <a:bodyPr/>
        <a:lstStyle/>
        <a:p>
          <a:r>
            <a:rPr lang="ru-RU"/>
            <a:t>• Регистрация через LocalStorage (в разработке: личный кабинет)</a:t>
          </a:r>
          <a:endParaRPr lang="en-US"/>
        </a:p>
      </dgm:t>
    </dgm:pt>
    <dgm:pt modelId="{F974901C-1D15-41E5-B014-9B529404188A}" type="parTrans" cxnId="{C3FEDFC3-BE8C-4570-8B82-86661FA6822C}">
      <dgm:prSet/>
      <dgm:spPr/>
      <dgm:t>
        <a:bodyPr/>
        <a:lstStyle/>
        <a:p>
          <a:endParaRPr lang="en-US"/>
        </a:p>
      </dgm:t>
    </dgm:pt>
    <dgm:pt modelId="{2BB12020-A7FA-4D21-ABA7-DA070BBD97DB}" type="sibTrans" cxnId="{C3FEDFC3-BE8C-4570-8B82-86661FA6822C}">
      <dgm:prSet/>
      <dgm:spPr/>
      <dgm:t>
        <a:bodyPr/>
        <a:lstStyle/>
        <a:p>
          <a:endParaRPr lang="en-US"/>
        </a:p>
      </dgm:t>
    </dgm:pt>
    <dgm:pt modelId="{2B71092C-F30D-4AEF-8101-AFDB116FD91C}">
      <dgm:prSet/>
      <dgm:spPr/>
      <dgm:t>
        <a:bodyPr/>
        <a:lstStyle/>
        <a:p>
          <a:r>
            <a:rPr lang="ru-RU"/>
            <a:t>• Поиск и фильтры (частично реализованы)</a:t>
          </a:r>
          <a:endParaRPr lang="en-US"/>
        </a:p>
      </dgm:t>
    </dgm:pt>
    <dgm:pt modelId="{54B47813-9394-4FBD-ABBC-3CA298153E96}" type="parTrans" cxnId="{9AD69B28-BD8D-4CBE-8E10-99297E5591C8}">
      <dgm:prSet/>
      <dgm:spPr/>
      <dgm:t>
        <a:bodyPr/>
        <a:lstStyle/>
        <a:p>
          <a:endParaRPr lang="en-US"/>
        </a:p>
      </dgm:t>
    </dgm:pt>
    <dgm:pt modelId="{664A31F0-D3F3-4A2F-8A0B-8BCA4E081F85}" type="sibTrans" cxnId="{9AD69B28-BD8D-4CBE-8E10-99297E5591C8}">
      <dgm:prSet/>
      <dgm:spPr/>
      <dgm:t>
        <a:bodyPr/>
        <a:lstStyle/>
        <a:p>
          <a:endParaRPr lang="en-US"/>
        </a:p>
      </dgm:t>
    </dgm:pt>
    <dgm:pt modelId="{611B64AB-F175-4E91-A9EC-D81505D59F0B}" type="pres">
      <dgm:prSet presAssocID="{F9476E45-6B8A-410A-92BC-804EE7943419}" presName="diagram" presStyleCnt="0">
        <dgm:presLayoutVars>
          <dgm:dir/>
          <dgm:resizeHandles val="exact"/>
        </dgm:presLayoutVars>
      </dgm:prSet>
      <dgm:spPr/>
    </dgm:pt>
    <dgm:pt modelId="{CB745AB8-8BCC-4864-9AE7-E379D065349D}" type="pres">
      <dgm:prSet presAssocID="{9CAE36CA-BA7B-4D0A-A515-50942611534B}" presName="node" presStyleLbl="node1" presStyleIdx="0" presStyleCnt="5">
        <dgm:presLayoutVars>
          <dgm:bulletEnabled val="1"/>
        </dgm:presLayoutVars>
      </dgm:prSet>
      <dgm:spPr/>
    </dgm:pt>
    <dgm:pt modelId="{B7A9A0B2-9CEA-4D15-9387-DCAE18CFE054}" type="pres">
      <dgm:prSet presAssocID="{A587ECBA-22B2-4BB1-8F64-7E9266C8A518}" presName="sibTrans" presStyleCnt="0"/>
      <dgm:spPr/>
    </dgm:pt>
    <dgm:pt modelId="{18E12C29-3F12-4064-A838-349C8CC23AFF}" type="pres">
      <dgm:prSet presAssocID="{E39B25E3-904D-411D-8AEC-58F45B0AB109}" presName="node" presStyleLbl="node1" presStyleIdx="1" presStyleCnt="5">
        <dgm:presLayoutVars>
          <dgm:bulletEnabled val="1"/>
        </dgm:presLayoutVars>
      </dgm:prSet>
      <dgm:spPr/>
    </dgm:pt>
    <dgm:pt modelId="{EF3E1CEF-7B97-45B2-BA6D-8EFC5EBF3BAD}" type="pres">
      <dgm:prSet presAssocID="{284FC687-AA57-4FCF-8720-FE135FA47071}" presName="sibTrans" presStyleCnt="0"/>
      <dgm:spPr/>
    </dgm:pt>
    <dgm:pt modelId="{4F579871-09D8-43C6-A116-F433962F26EC}" type="pres">
      <dgm:prSet presAssocID="{59931CB1-89A6-415B-8A95-834CCEE9C082}" presName="node" presStyleLbl="node1" presStyleIdx="2" presStyleCnt="5">
        <dgm:presLayoutVars>
          <dgm:bulletEnabled val="1"/>
        </dgm:presLayoutVars>
      </dgm:prSet>
      <dgm:spPr/>
    </dgm:pt>
    <dgm:pt modelId="{23A514D9-C12A-4359-A075-52256FE038C2}" type="pres">
      <dgm:prSet presAssocID="{CF575921-C747-4D0A-8570-35465D5C5E49}" presName="sibTrans" presStyleCnt="0"/>
      <dgm:spPr/>
    </dgm:pt>
    <dgm:pt modelId="{6C0759F7-831C-4795-A6A8-0022F671F159}" type="pres">
      <dgm:prSet presAssocID="{DE094B65-A1B9-4535-B88D-EF14E475AE3A}" presName="node" presStyleLbl="node1" presStyleIdx="3" presStyleCnt="5">
        <dgm:presLayoutVars>
          <dgm:bulletEnabled val="1"/>
        </dgm:presLayoutVars>
      </dgm:prSet>
      <dgm:spPr/>
    </dgm:pt>
    <dgm:pt modelId="{6A79ABA9-383F-489B-B697-843C764CA0E8}" type="pres">
      <dgm:prSet presAssocID="{2BB12020-A7FA-4D21-ABA7-DA070BBD97DB}" presName="sibTrans" presStyleCnt="0"/>
      <dgm:spPr/>
    </dgm:pt>
    <dgm:pt modelId="{33245856-BDDA-41BA-B857-FF42BD322E31}" type="pres">
      <dgm:prSet presAssocID="{2B71092C-F30D-4AEF-8101-AFDB116FD91C}" presName="node" presStyleLbl="node1" presStyleIdx="4" presStyleCnt="5">
        <dgm:presLayoutVars>
          <dgm:bulletEnabled val="1"/>
        </dgm:presLayoutVars>
      </dgm:prSet>
      <dgm:spPr/>
    </dgm:pt>
  </dgm:ptLst>
  <dgm:cxnLst>
    <dgm:cxn modelId="{106C220A-F136-4409-89F6-5332B1390FEA}" type="presOf" srcId="{9CAE36CA-BA7B-4D0A-A515-50942611534B}" destId="{CB745AB8-8BCC-4864-9AE7-E379D065349D}" srcOrd="0" destOrd="0" presId="urn:microsoft.com/office/officeart/2005/8/layout/default"/>
    <dgm:cxn modelId="{F173D90A-446C-4DE6-9F18-51B57DF541B5}" type="presOf" srcId="{E39B25E3-904D-411D-8AEC-58F45B0AB109}" destId="{18E12C29-3F12-4064-A838-349C8CC23AFF}" srcOrd="0" destOrd="0" presId="urn:microsoft.com/office/officeart/2005/8/layout/default"/>
    <dgm:cxn modelId="{9AD69B28-BD8D-4CBE-8E10-99297E5591C8}" srcId="{F9476E45-6B8A-410A-92BC-804EE7943419}" destId="{2B71092C-F30D-4AEF-8101-AFDB116FD91C}" srcOrd="4" destOrd="0" parTransId="{54B47813-9394-4FBD-ABBC-3CA298153E96}" sibTransId="{664A31F0-D3F3-4A2F-8A0B-8BCA4E081F85}"/>
    <dgm:cxn modelId="{9DCD103E-ED3F-489C-9753-7D3F48C9EE11}" srcId="{F9476E45-6B8A-410A-92BC-804EE7943419}" destId="{9CAE36CA-BA7B-4D0A-A515-50942611534B}" srcOrd="0" destOrd="0" parTransId="{B29FA928-CDA9-4613-A80B-20DE60432087}" sibTransId="{A587ECBA-22B2-4BB1-8F64-7E9266C8A518}"/>
    <dgm:cxn modelId="{CB80F765-51A8-4D62-9B30-81DF43C728BF}" srcId="{F9476E45-6B8A-410A-92BC-804EE7943419}" destId="{E39B25E3-904D-411D-8AEC-58F45B0AB109}" srcOrd="1" destOrd="0" parTransId="{73361B51-F376-4F73-90A8-BDC5ACD1FC72}" sibTransId="{284FC687-AA57-4FCF-8720-FE135FA47071}"/>
    <dgm:cxn modelId="{FB4F5B6A-43FA-4DF0-995D-DC1F2B080778}" type="presOf" srcId="{2B71092C-F30D-4AEF-8101-AFDB116FD91C}" destId="{33245856-BDDA-41BA-B857-FF42BD322E31}" srcOrd="0" destOrd="0" presId="urn:microsoft.com/office/officeart/2005/8/layout/default"/>
    <dgm:cxn modelId="{767C256B-8CA0-4FC6-AC84-A59477E7D480}" type="presOf" srcId="{59931CB1-89A6-415B-8A95-834CCEE9C082}" destId="{4F579871-09D8-43C6-A116-F433962F26EC}" srcOrd="0" destOrd="0" presId="urn:microsoft.com/office/officeart/2005/8/layout/default"/>
    <dgm:cxn modelId="{AA8E5F8D-1B8F-4DB3-8ACA-9A9EC1EE4E58}" srcId="{F9476E45-6B8A-410A-92BC-804EE7943419}" destId="{59931CB1-89A6-415B-8A95-834CCEE9C082}" srcOrd="2" destOrd="0" parTransId="{DF7769AA-CF23-4FAA-8906-078A395CF66F}" sibTransId="{CF575921-C747-4D0A-8570-35465D5C5E49}"/>
    <dgm:cxn modelId="{C3FEDFC3-BE8C-4570-8B82-86661FA6822C}" srcId="{F9476E45-6B8A-410A-92BC-804EE7943419}" destId="{DE094B65-A1B9-4535-B88D-EF14E475AE3A}" srcOrd="3" destOrd="0" parTransId="{F974901C-1D15-41E5-B014-9B529404188A}" sibTransId="{2BB12020-A7FA-4D21-ABA7-DA070BBD97DB}"/>
    <dgm:cxn modelId="{DB271BE5-39A0-481C-812F-B3C3DCC628DD}" type="presOf" srcId="{DE094B65-A1B9-4535-B88D-EF14E475AE3A}" destId="{6C0759F7-831C-4795-A6A8-0022F671F159}" srcOrd="0" destOrd="0" presId="urn:microsoft.com/office/officeart/2005/8/layout/default"/>
    <dgm:cxn modelId="{3D1081F8-CDC6-4342-82EB-BC9F28206764}" type="presOf" srcId="{F9476E45-6B8A-410A-92BC-804EE7943419}" destId="{611B64AB-F175-4E91-A9EC-D81505D59F0B}" srcOrd="0" destOrd="0" presId="urn:microsoft.com/office/officeart/2005/8/layout/default"/>
    <dgm:cxn modelId="{86B7539B-EBE1-4CFD-BD1E-661115A0E177}" type="presParOf" srcId="{611B64AB-F175-4E91-A9EC-D81505D59F0B}" destId="{CB745AB8-8BCC-4864-9AE7-E379D065349D}" srcOrd="0" destOrd="0" presId="urn:microsoft.com/office/officeart/2005/8/layout/default"/>
    <dgm:cxn modelId="{6EB2970E-0750-400A-B11E-B6914083FDF0}" type="presParOf" srcId="{611B64AB-F175-4E91-A9EC-D81505D59F0B}" destId="{B7A9A0B2-9CEA-4D15-9387-DCAE18CFE054}" srcOrd="1" destOrd="0" presId="urn:microsoft.com/office/officeart/2005/8/layout/default"/>
    <dgm:cxn modelId="{3F95C942-730A-409C-A7C7-A344E6305773}" type="presParOf" srcId="{611B64AB-F175-4E91-A9EC-D81505D59F0B}" destId="{18E12C29-3F12-4064-A838-349C8CC23AFF}" srcOrd="2" destOrd="0" presId="urn:microsoft.com/office/officeart/2005/8/layout/default"/>
    <dgm:cxn modelId="{C20F3FB2-D9B2-4BB4-93F4-829C173213C9}" type="presParOf" srcId="{611B64AB-F175-4E91-A9EC-D81505D59F0B}" destId="{EF3E1CEF-7B97-45B2-BA6D-8EFC5EBF3BAD}" srcOrd="3" destOrd="0" presId="urn:microsoft.com/office/officeart/2005/8/layout/default"/>
    <dgm:cxn modelId="{C546AD1E-0780-4145-B0AF-7AD1232FA8F1}" type="presParOf" srcId="{611B64AB-F175-4E91-A9EC-D81505D59F0B}" destId="{4F579871-09D8-43C6-A116-F433962F26EC}" srcOrd="4" destOrd="0" presId="urn:microsoft.com/office/officeart/2005/8/layout/default"/>
    <dgm:cxn modelId="{A329834C-2C3B-4514-9D3F-0AA623A66D98}" type="presParOf" srcId="{611B64AB-F175-4E91-A9EC-D81505D59F0B}" destId="{23A514D9-C12A-4359-A075-52256FE038C2}" srcOrd="5" destOrd="0" presId="urn:microsoft.com/office/officeart/2005/8/layout/default"/>
    <dgm:cxn modelId="{ADDCCCC7-DAC6-4513-B0E4-B68A7EC5B1AA}" type="presParOf" srcId="{611B64AB-F175-4E91-A9EC-D81505D59F0B}" destId="{6C0759F7-831C-4795-A6A8-0022F671F159}" srcOrd="6" destOrd="0" presId="urn:microsoft.com/office/officeart/2005/8/layout/default"/>
    <dgm:cxn modelId="{66F54818-73A4-458F-9212-0D69BBE9A6B2}" type="presParOf" srcId="{611B64AB-F175-4E91-A9EC-D81505D59F0B}" destId="{6A79ABA9-383F-489B-B697-843C764CA0E8}" srcOrd="7" destOrd="0" presId="urn:microsoft.com/office/officeart/2005/8/layout/default"/>
    <dgm:cxn modelId="{9627AC51-DCFF-444B-ADF7-2B46946FAF50}" type="presParOf" srcId="{611B64AB-F175-4E91-A9EC-D81505D59F0B}" destId="{33245856-BDDA-41BA-B857-FF42BD322E3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1FB69-A72F-4831-B415-65F73323EA13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0914A0D-B7DE-4913-B0AD-7A1FCC457D4E}">
      <dgm:prSet/>
      <dgm:spPr/>
      <dgm:t>
        <a:bodyPr/>
        <a:lstStyle/>
        <a:p>
          <a:r>
            <a:rPr lang="en-US"/>
            <a:t>• Frontend: React.js + JSX</a:t>
          </a:r>
        </a:p>
      </dgm:t>
    </dgm:pt>
    <dgm:pt modelId="{D673CBCF-735A-4B7C-B3CD-EA33B8C4711E}" type="parTrans" cxnId="{F04F6D5B-D9E0-4EB8-9D4E-94879A6632CA}">
      <dgm:prSet/>
      <dgm:spPr/>
      <dgm:t>
        <a:bodyPr/>
        <a:lstStyle/>
        <a:p>
          <a:endParaRPr lang="en-US"/>
        </a:p>
      </dgm:t>
    </dgm:pt>
    <dgm:pt modelId="{6727892A-4A80-47F5-8C81-4C91778C8DBC}" type="sibTrans" cxnId="{F04F6D5B-D9E0-4EB8-9D4E-94879A6632CA}">
      <dgm:prSet/>
      <dgm:spPr/>
      <dgm:t>
        <a:bodyPr/>
        <a:lstStyle/>
        <a:p>
          <a:endParaRPr lang="en-US"/>
        </a:p>
      </dgm:t>
    </dgm:pt>
    <dgm:pt modelId="{AD6D4C72-6ED4-4BC0-B637-8908A8A1F77C}">
      <dgm:prSet/>
      <dgm:spPr/>
      <dgm:t>
        <a:bodyPr/>
        <a:lstStyle/>
        <a:p>
          <a:r>
            <a:rPr lang="en-US"/>
            <a:t>• API: Jikan (AniList API </a:t>
          </a:r>
          <a:r>
            <a:rPr lang="kk-KZ"/>
            <a:t>для небольших дополнений)</a:t>
          </a:r>
          <a:endParaRPr lang="en-US"/>
        </a:p>
      </dgm:t>
    </dgm:pt>
    <dgm:pt modelId="{0AFF22CC-F135-4837-9F57-59913E743CD3}" type="parTrans" cxnId="{805E524A-29BA-4BA3-8D57-E97951BCF27B}">
      <dgm:prSet/>
      <dgm:spPr/>
      <dgm:t>
        <a:bodyPr/>
        <a:lstStyle/>
        <a:p>
          <a:endParaRPr lang="en-US"/>
        </a:p>
      </dgm:t>
    </dgm:pt>
    <dgm:pt modelId="{E7BC50EA-89C2-40B4-8E8C-59FE1407F12C}" type="sibTrans" cxnId="{805E524A-29BA-4BA3-8D57-E97951BCF27B}">
      <dgm:prSet/>
      <dgm:spPr/>
      <dgm:t>
        <a:bodyPr/>
        <a:lstStyle/>
        <a:p>
          <a:endParaRPr lang="en-US"/>
        </a:p>
      </dgm:t>
    </dgm:pt>
    <dgm:pt modelId="{AA01DF68-5848-4F7A-99C9-09B44F142A82}">
      <dgm:prSet/>
      <dgm:spPr/>
      <dgm:t>
        <a:bodyPr/>
        <a:lstStyle/>
        <a:p>
          <a:r>
            <a:rPr lang="kk-KZ"/>
            <a:t>• Хранилище: </a:t>
          </a:r>
          <a:r>
            <a:rPr lang="en-US"/>
            <a:t>LocalStorage </a:t>
          </a:r>
          <a:r>
            <a:rPr lang="kk-KZ"/>
            <a:t>для авторизации</a:t>
          </a:r>
          <a:endParaRPr lang="en-US"/>
        </a:p>
      </dgm:t>
    </dgm:pt>
    <dgm:pt modelId="{26BB6800-E953-400D-925B-5EDE956C6140}" type="parTrans" cxnId="{85E1FB88-F67B-4FEC-9193-BE4973364062}">
      <dgm:prSet/>
      <dgm:spPr/>
      <dgm:t>
        <a:bodyPr/>
        <a:lstStyle/>
        <a:p>
          <a:endParaRPr lang="en-US"/>
        </a:p>
      </dgm:t>
    </dgm:pt>
    <dgm:pt modelId="{ECACEF4D-0602-40CA-8AA0-BC6D7FE8D916}" type="sibTrans" cxnId="{85E1FB88-F67B-4FEC-9193-BE4973364062}">
      <dgm:prSet/>
      <dgm:spPr/>
      <dgm:t>
        <a:bodyPr/>
        <a:lstStyle/>
        <a:p>
          <a:endParaRPr lang="en-US"/>
        </a:p>
      </dgm:t>
    </dgm:pt>
    <dgm:pt modelId="{E3306EAF-99C3-447F-92BD-241F438C0843}">
      <dgm:prSet/>
      <dgm:spPr/>
      <dgm:t>
        <a:bodyPr/>
        <a:lstStyle/>
        <a:p>
          <a:r>
            <a:rPr lang="kk-KZ"/>
            <a:t>• Репозиторий: </a:t>
          </a:r>
          <a:r>
            <a:rPr lang="en-US"/>
            <a:t>GitHub (</a:t>
          </a:r>
          <a:r>
            <a:rPr lang="kk-KZ"/>
            <a:t>пока без хостинга)</a:t>
          </a:r>
          <a:endParaRPr lang="en-US"/>
        </a:p>
      </dgm:t>
    </dgm:pt>
    <dgm:pt modelId="{F0BA8C9D-2F1B-468C-B20F-602C82BFF1EB}" type="parTrans" cxnId="{EE2E128C-F66F-4CB9-89E1-46EB25642CB5}">
      <dgm:prSet/>
      <dgm:spPr/>
      <dgm:t>
        <a:bodyPr/>
        <a:lstStyle/>
        <a:p>
          <a:endParaRPr lang="en-US"/>
        </a:p>
      </dgm:t>
    </dgm:pt>
    <dgm:pt modelId="{3BFDD464-BABA-4D44-B5E4-75C067DC1EAA}" type="sibTrans" cxnId="{EE2E128C-F66F-4CB9-89E1-46EB25642CB5}">
      <dgm:prSet/>
      <dgm:spPr/>
      <dgm:t>
        <a:bodyPr/>
        <a:lstStyle/>
        <a:p>
          <a:endParaRPr lang="en-US"/>
        </a:p>
      </dgm:t>
    </dgm:pt>
    <dgm:pt modelId="{8F959ACB-AE30-4961-AED2-088E528A1F82}">
      <dgm:prSet/>
      <dgm:spPr/>
      <dgm:t>
        <a:bodyPr/>
        <a:lstStyle/>
        <a:p>
          <a:r>
            <a:rPr lang="kk-KZ"/>
            <a:t>• В планах: собственный </a:t>
          </a:r>
          <a:r>
            <a:rPr lang="en-US"/>
            <a:t>backend </a:t>
          </a:r>
          <a:r>
            <a:rPr lang="kk-KZ"/>
            <a:t>и БД</a:t>
          </a:r>
          <a:endParaRPr lang="en-US"/>
        </a:p>
      </dgm:t>
    </dgm:pt>
    <dgm:pt modelId="{22047654-8918-4C47-B89A-047BF40921C9}" type="parTrans" cxnId="{45BD3B8D-1517-4F18-B160-54505C1CFF36}">
      <dgm:prSet/>
      <dgm:spPr/>
      <dgm:t>
        <a:bodyPr/>
        <a:lstStyle/>
        <a:p>
          <a:endParaRPr lang="en-US"/>
        </a:p>
      </dgm:t>
    </dgm:pt>
    <dgm:pt modelId="{69C71ACD-139C-48AA-AEDD-0CBE5B4E9563}" type="sibTrans" cxnId="{45BD3B8D-1517-4F18-B160-54505C1CFF36}">
      <dgm:prSet/>
      <dgm:spPr/>
      <dgm:t>
        <a:bodyPr/>
        <a:lstStyle/>
        <a:p>
          <a:endParaRPr lang="en-US"/>
        </a:p>
      </dgm:t>
    </dgm:pt>
    <dgm:pt modelId="{77C48DC7-E956-44FB-8AAC-304A2B9C1F10}" type="pres">
      <dgm:prSet presAssocID="{55B1FB69-A72F-4831-B415-65F73323EA13}" presName="diagram" presStyleCnt="0">
        <dgm:presLayoutVars>
          <dgm:dir/>
          <dgm:resizeHandles val="exact"/>
        </dgm:presLayoutVars>
      </dgm:prSet>
      <dgm:spPr/>
    </dgm:pt>
    <dgm:pt modelId="{E49FB2B6-1B96-489C-B86B-D0D162F2914E}" type="pres">
      <dgm:prSet presAssocID="{F0914A0D-B7DE-4913-B0AD-7A1FCC457D4E}" presName="node" presStyleLbl="node1" presStyleIdx="0" presStyleCnt="5">
        <dgm:presLayoutVars>
          <dgm:bulletEnabled val="1"/>
        </dgm:presLayoutVars>
      </dgm:prSet>
      <dgm:spPr/>
    </dgm:pt>
    <dgm:pt modelId="{0D2D9CA8-CA17-4289-BA03-6BFAD1AF1A8E}" type="pres">
      <dgm:prSet presAssocID="{6727892A-4A80-47F5-8C81-4C91778C8DBC}" presName="sibTrans" presStyleCnt="0"/>
      <dgm:spPr/>
    </dgm:pt>
    <dgm:pt modelId="{1F66F0CE-08B2-4863-A1E0-0A583487F613}" type="pres">
      <dgm:prSet presAssocID="{AD6D4C72-6ED4-4BC0-B637-8908A8A1F77C}" presName="node" presStyleLbl="node1" presStyleIdx="1" presStyleCnt="5">
        <dgm:presLayoutVars>
          <dgm:bulletEnabled val="1"/>
        </dgm:presLayoutVars>
      </dgm:prSet>
      <dgm:spPr/>
    </dgm:pt>
    <dgm:pt modelId="{073F10DB-C5FA-43AA-A6CC-4A0D362BF72C}" type="pres">
      <dgm:prSet presAssocID="{E7BC50EA-89C2-40B4-8E8C-59FE1407F12C}" presName="sibTrans" presStyleCnt="0"/>
      <dgm:spPr/>
    </dgm:pt>
    <dgm:pt modelId="{CBB8C26E-F969-4631-B011-2D1D43808E6F}" type="pres">
      <dgm:prSet presAssocID="{AA01DF68-5848-4F7A-99C9-09B44F142A82}" presName="node" presStyleLbl="node1" presStyleIdx="2" presStyleCnt="5">
        <dgm:presLayoutVars>
          <dgm:bulletEnabled val="1"/>
        </dgm:presLayoutVars>
      </dgm:prSet>
      <dgm:spPr/>
    </dgm:pt>
    <dgm:pt modelId="{958E737C-4A4D-4636-ACC1-4B72A9AEE9C1}" type="pres">
      <dgm:prSet presAssocID="{ECACEF4D-0602-40CA-8AA0-BC6D7FE8D916}" presName="sibTrans" presStyleCnt="0"/>
      <dgm:spPr/>
    </dgm:pt>
    <dgm:pt modelId="{EADFBAB9-F4AC-43AC-B520-CAE97580B043}" type="pres">
      <dgm:prSet presAssocID="{E3306EAF-99C3-447F-92BD-241F438C0843}" presName="node" presStyleLbl="node1" presStyleIdx="3" presStyleCnt="5">
        <dgm:presLayoutVars>
          <dgm:bulletEnabled val="1"/>
        </dgm:presLayoutVars>
      </dgm:prSet>
      <dgm:spPr/>
    </dgm:pt>
    <dgm:pt modelId="{E30CDA51-F342-48A9-AB3B-704D8C361417}" type="pres">
      <dgm:prSet presAssocID="{3BFDD464-BABA-4D44-B5E4-75C067DC1EAA}" presName="sibTrans" presStyleCnt="0"/>
      <dgm:spPr/>
    </dgm:pt>
    <dgm:pt modelId="{752F45CD-D3AC-4D4E-8D6D-03E9C4546D68}" type="pres">
      <dgm:prSet presAssocID="{8F959ACB-AE30-4961-AED2-088E528A1F82}" presName="node" presStyleLbl="node1" presStyleIdx="4" presStyleCnt="5">
        <dgm:presLayoutVars>
          <dgm:bulletEnabled val="1"/>
        </dgm:presLayoutVars>
      </dgm:prSet>
      <dgm:spPr/>
    </dgm:pt>
  </dgm:ptLst>
  <dgm:cxnLst>
    <dgm:cxn modelId="{16C26608-1335-45F3-A8F9-A0A38A15C856}" type="presOf" srcId="{55B1FB69-A72F-4831-B415-65F73323EA13}" destId="{77C48DC7-E956-44FB-8AAC-304A2B9C1F10}" srcOrd="0" destOrd="0" presId="urn:microsoft.com/office/officeart/2005/8/layout/default"/>
    <dgm:cxn modelId="{A484A212-D2C0-47B1-AAAC-CA957CA12BC7}" type="presOf" srcId="{E3306EAF-99C3-447F-92BD-241F438C0843}" destId="{EADFBAB9-F4AC-43AC-B520-CAE97580B043}" srcOrd="0" destOrd="0" presId="urn:microsoft.com/office/officeart/2005/8/layout/default"/>
    <dgm:cxn modelId="{241DA81C-A087-4423-998E-DF516092278B}" type="presOf" srcId="{8F959ACB-AE30-4961-AED2-088E528A1F82}" destId="{752F45CD-D3AC-4D4E-8D6D-03E9C4546D68}" srcOrd="0" destOrd="0" presId="urn:microsoft.com/office/officeart/2005/8/layout/default"/>
    <dgm:cxn modelId="{F04F6D5B-D9E0-4EB8-9D4E-94879A6632CA}" srcId="{55B1FB69-A72F-4831-B415-65F73323EA13}" destId="{F0914A0D-B7DE-4913-B0AD-7A1FCC457D4E}" srcOrd="0" destOrd="0" parTransId="{D673CBCF-735A-4B7C-B3CD-EA33B8C4711E}" sibTransId="{6727892A-4A80-47F5-8C81-4C91778C8DBC}"/>
    <dgm:cxn modelId="{6FE9325E-7994-4BD2-8DE5-028F997D061E}" type="presOf" srcId="{F0914A0D-B7DE-4913-B0AD-7A1FCC457D4E}" destId="{E49FB2B6-1B96-489C-B86B-D0D162F2914E}" srcOrd="0" destOrd="0" presId="urn:microsoft.com/office/officeart/2005/8/layout/default"/>
    <dgm:cxn modelId="{F6F21A61-6949-496F-A50D-3400EFCB5F29}" type="presOf" srcId="{AD6D4C72-6ED4-4BC0-B637-8908A8A1F77C}" destId="{1F66F0CE-08B2-4863-A1E0-0A583487F613}" srcOrd="0" destOrd="0" presId="urn:microsoft.com/office/officeart/2005/8/layout/default"/>
    <dgm:cxn modelId="{805E524A-29BA-4BA3-8D57-E97951BCF27B}" srcId="{55B1FB69-A72F-4831-B415-65F73323EA13}" destId="{AD6D4C72-6ED4-4BC0-B637-8908A8A1F77C}" srcOrd="1" destOrd="0" parTransId="{0AFF22CC-F135-4837-9F57-59913E743CD3}" sibTransId="{E7BC50EA-89C2-40B4-8E8C-59FE1407F12C}"/>
    <dgm:cxn modelId="{85E1FB88-F67B-4FEC-9193-BE4973364062}" srcId="{55B1FB69-A72F-4831-B415-65F73323EA13}" destId="{AA01DF68-5848-4F7A-99C9-09B44F142A82}" srcOrd="2" destOrd="0" parTransId="{26BB6800-E953-400D-925B-5EDE956C6140}" sibTransId="{ECACEF4D-0602-40CA-8AA0-BC6D7FE8D916}"/>
    <dgm:cxn modelId="{EE2E128C-F66F-4CB9-89E1-46EB25642CB5}" srcId="{55B1FB69-A72F-4831-B415-65F73323EA13}" destId="{E3306EAF-99C3-447F-92BD-241F438C0843}" srcOrd="3" destOrd="0" parTransId="{F0BA8C9D-2F1B-468C-B20F-602C82BFF1EB}" sibTransId="{3BFDD464-BABA-4D44-B5E4-75C067DC1EAA}"/>
    <dgm:cxn modelId="{45BD3B8D-1517-4F18-B160-54505C1CFF36}" srcId="{55B1FB69-A72F-4831-B415-65F73323EA13}" destId="{8F959ACB-AE30-4961-AED2-088E528A1F82}" srcOrd="4" destOrd="0" parTransId="{22047654-8918-4C47-B89A-047BF40921C9}" sibTransId="{69C71ACD-139C-48AA-AEDD-0CBE5B4E9563}"/>
    <dgm:cxn modelId="{1DF351A2-B708-426E-8AE4-A601BBF551A3}" type="presOf" srcId="{AA01DF68-5848-4F7A-99C9-09B44F142A82}" destId="{CBB8C26E-F969-4631-B011-2D1D43808E6F}" srcOrd="0" destOrd="0" presId="urn:microsoft.com/office/officeart/2005/8/layout/default"/>
    <dgm:cxn modelId="{55465612-E6B8-4656-B57E-60549699B60E}" type="presParOf" srcId="{77C48DC7-E956-44FB-8AAC-304A2B9C1F10}" destId="{E49FB2B6-1B96-489C-B86B-D0D162F2914E}" srcOrd="0" destOrd="0" presId="urn:microsoft.com/office/officeart/2005/8/layout/default"/>
    <dgm:cxn modelId="{33B955B6-B38B-4150-9CB1-34277C35C078}" type="presParOf" srcId="{77C48DC7-E956-44FB-8AAC-304A2B9C1F10}" destId="{0D2D9CA8-CA17-4289-BA03-6BFAD1AF1A8E}" srcOrd="1" destOrd="0" presId="urn:microsoft.com/office/officeart/2005/8/layout/default"/>
    <dgm:cxn modelId="{CFD3C622-992E-466A-80C2-F4A806512C13}" type="presParOf" srcId="{77C48DC7-E956-44FB-8AAC-304A2B9C1F10}" destId="{1F66F0CE-08B2-4863-A1E0-0A583487F613}" srcOrd="2" destOrd="0" presId="urn:microsoft.com/office/officeart/2005/8/layout/default"/>
    <dgm:cxn modelId="{A174D90B-BEB2-4EFB-81D6-890E523460F7}" type="presParOf" srcId="{77C48DC7-E956-44FB-8AAC-304A2B9C1F10}" destId="{073F10DB-C5FA-43AA-A6CC-4A0D362BF72C}" srcOrd="3" destOrd="0" presId="urn:microsoft.com/office/officeart/2005/8/layout/default"/>
    <dgm:cxn modelId="{4117A291-8C6C-49BC-B11B-6B575320C852}" type="presParOf" srcId="{77C48DC7-E956-44FB-8AAC-304A2B9C1F10}" destId="{CBB8C26E-F969-4631-B011-2D1D43808E6F}" srcOrd="4" destOrd="0" presId="urn:microsoft.com/office/officeart/2005/8/layout/default"/>
    <dgm:cxn modelId="{AAC9A03D-0FD5-4EE2-B333-EC7CE1F6C409}" type="presParOf" srcId="{77C48DC7-E956-44FB-8AAC-304A2B9C1F10}" destId="{958E737C-4A4D-4636-ACC1-4B72A9AEE9C1}" srcOrd="5" destOrd="0" presId="urn:microsoft.com/office/officeart/2005/8/layout/default"/>
    <dgm:cxn modelId="{2D965247-3065-4506-AF13-D6B380E13EC0}" type="presParOf" srcId="{77C48DC7-E956-44FB-8AAC-304A2B9C1F10}" destId="{EADFBAB9-F4AC-43AC-B520-CAE97580B043}" srcOrd="6" destOrd="0" presId="urn:microsoft.com/office/officeart/2005/8/layout/default"/>
    <dgm:cxn modelId="{5BD95A7E-BA2B-4010-AE8C-F50FFE082427}" type="presParOf" srcId="{77C48DC7-E956-44FB-8AAC-304A2B9C1F10}" destId="{E30CDA51-F342-48A9-AB3B-704D8C361417}" srcOrd="7" destOrd="0" presId="urn:microsoft.com/office/officeart/2005/8/layout/default"/>
    <dgm:cxn modelId="{962D42D0-F108-49AC-B06D-10DCC96CD93E}" type="presParOf" srcId="{77C48DC7-E956-44FB-8AAC-304A2B9C1F10}" destId="{752F45CD-D3AC-4D4E-8D6D-03E9C4546D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7972C2-1DE8-4704-930F-983AD0F786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E5BF60-D823-4EA0-8424-D204162E45B8}">
      <dgm:prSet/>
      <dgm:spPr/>
      <dgm:t>
        <a:bodyPr/>
        <a:lstStyle/>
        <a:p>
          <a:r>
            <a:rPr lang="ru-RU"/>
            <a:t>• Rate-limits Jikan API &gt; реализация таймаутов и fallback-данных</a:t>
          </a:r>
          <a:endParaRPr lang="en-US"/>
        </a:p>
      </dgm:t>
    </dgm:pt>
    <dgm:pt modelId="{3668E757-D9DE-4790-8A33-3C02E5ACB764}" type="parTrans" cxnId="{BDD14234-C041-450C-96FD-1D9ED133621C}">
      <dgm:prSet/>
      <dgm:spPr/>
      <dgm:t>
        <a:bodyPr/>
        <a:lstStyle/>
        <a:p>
          <a:endParaRPr lang="en-US"/>
        </a:p>
      </dgm:t>
    </dgm:pt>
    <dgm:pt modelId="{9BC5FF13-1F56-4337-961A-02501C6A1CD4}" type="sibTrans" cxnId="{BDD14234-C041-450C-96FD-1D9ED133621C}">
      <dgm:prSet/>
      <dgm:spPr/>
      <dgm:t>
        <a:bodyPr/>
        <a:lstStyle/>
        <a:p>
          <a:endParaRPr lang="en-US"/>
        </a:p>
      </dgm:t>
    </dgm:pt>
    <dgm:pt modelId="{62E0CDF8-D4B2-4EA3-8E89-63DF82243F2D}">
      <dgm:prSet/>
      <dgm:spPr/>
      <dgm:t>
        <a:bodyPr/>
        <a:lstStyle/>
        <a:p>
          <a:r>
            <a:rPr lang="ru-RU"/>
            <a:t>• Неконсистентные данные &gt; валидация ответов перед рендером</a:t>
          </a:r>
          <a:endParaRPr lang="en-US"/>
        </a:p>
      </dgm:t>
    </dgm:pt>
    <dgm:pt modelId="{982E4F99-BC1A-43B5-A93B-C872166B12EF}" type="parTrans" cxnId="{59D2C4F1-AA00-4C29-A741-7AC6030AFB2E}">
      <dgm:prSet/>
      <dgm:spPr/>
      <dgm:t>
        <a:bodyPr/>
        <a:lstStyle/>
        <a:p>
          <a:endParaRPr lang="en-US"/>
        </a:p>
      </dgm:t>
    </dgm:pt>
    <dgm:pt modelId="{1FD9946F-4B3D-4B08-9E4F-535C5C469A8B}" type="sibTrans" cxnId="{59D2C4F1-AA00-4C29-A741-7AC6030AFB2E}">
      <dgm:prSet/>
      <dgm:spPr/>
      <dgm:t>
        <a:bodyPr/>
        <a:lstStyle/>
        <a:p>
          <a:endParaRPr lang="en-US"/>
        </a:p>
      </dgm:t>
    </dgm:pt>
    <dgm:pt modelId="{AF66CBEE-9B92-49D0-BE29-8F8DA405B974}">
      <dgm:prSet/>
      <dgm:spPr/>
      <dgm:t>
        <a:bodyPr/>
        <a:lstStyle/>
        <a:p>
          <a:r>
            <a:rPr lang="ru-RU"/>
            <a:t>• Легальность стриминга &gt; placeholder-плеер и ссылки на официальные платформы</a:t>
          </a:r>
          <a:endParaRPr lang="en-US"/>
        </a:p>
      </dgm:t>
    </dgm:pt>
    <dgm:pt modelId="{EA5C7A4B-0394-4EAC-B35B-DBDC626FA253}" type="parTrans" cxnId="{327A28CB-C223-4A38-A58F-EDA7D072C0D2}">
      <dgm:prSet/>
      <dgm:spPr/>
      <dgm:t>
        <a:bodyPr/>
        <a:lstStyle/>
        <a:p>
          <a:endParaRPr lang="en-US"/>
        </a:p>
      </dgm:t>
    </dgm:pt>
    <dgm:pt modelId="{6DDDA812-254B-45CB-A06D-16BA540BCCD9}" type="sibTrans" cxnId="{327A28CB-C223-4A38-A58F-EDA7D072C0D2}">
      <dgm:prSet/>
      <dgm:spPr/>
      <dgm:t>
        <a:bodyPr/>
        <a:lstStyle/>
        <a:p>
          <a:endParaRPr lang="en-US"/>
        </a:p>
      </dgm:t>
    </dgm:pt>
    <dgm:pt modelId="{9EB69C3C-C0AC-4309-BD85-6886D0228912}">
      <dgm:prSet/>
      <dgm:spPr/>
      <dgm:t>
        <a:bodyPr/>
        <a:lstStyle/>
        <a:p>
          <a:r>
            <a:rPr lang="ru-RU"/>
            <a:t>• Частичный поиск/фильтры &gt; планируемая доработка</a:t>
          </a:r>
          <a:endParaRPr lang="en-US"/>
        </a:p>
      </dgm:t>
    </dgm:pt>
    <dgm:pt modelId="{2EBB6B0C-70FF-40CD-B7FE-D9C8D705EE87}" type="parTrans" cxnId="{3F2F5FE6-50F2-4C3C-A9EA-C4A49BC391C2}">
      <dgm:prSet/>
      <dgm:spPr/>
      <dgm:t>
        <a:bodyPr/>
        <a:lstStyle/>
        <a:p>
          <a:endParaRPr lang="en-US"/>
        </a:p>
      </dgm:t>
    </dgm:pt>
    <dgm:pt modelId="{281E6319-C578-484F-B9C2-B25DBD69AEDC}" type="sibTrans" cxnId="{3F2F5FE6-50F2-4C3C-A9EA-C4A49BC391C2}">
      <dgm:prSet/>
      <dgm:spPr/>
      <dgm:t>
        <a:bodyPr/>
        <a:lstStyle/>
        <a:p>
          <a:endParaRPr lang="en-US"/>
        </a:p>
      </dgm:t>
    </dgm:pt>
    <dgm:pt modelId="{546AD0FF-B70D-45E1-A888-FF8240BC8CFA}" type="pres">
      <dgm:prSet presAssocID="{167972C2-1DE8-4704-930F-983AD0F78688}" presName="root" presStyleCnt="0">
        <dgm:presLayoutVars>
          <dgm:dir/>
          <dgm:resizeHandles val="exact"/>
        </dgm:presLayoutVars>
      </dgm:prSet>
      <dgm:spPr/>
    </dgm:pt>
    <dgm:pt modelId="{0FB006D3-8A87-4DC7-A531-916A211B4061}" type="pres">
      <dgm:prSet presAssocID="{EAE5BF60-D823-4EA0-8424-D204162E45B8}" presName="compNode" presStyleCnt="0"/>
      <dgm:spPr/>
    </dgm:pt>
    <dgm:pt modelId="{4B4A35FF-089A-4745-954C-85B021DCAFBF}" type="pres">
      <dgm:prSet presAssocID="{EAE5BF60-D823-4EA0-8424-D204162E45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FCA94D13-27D2-4B62-86BE-C47FEAE59787}" type="pres">
      <dgm:prSet presAssocID="{EAE5BF60-D823-4EA0-8424-D204162E45B8}" presName="spaceRect" presStyleCnt="0"/>
      <dgm:spPr/>
    </dgm:pt>
    <dgm:pt modelId="{EA5AF91A-D0FC-4C74-8788-9B1771ED3BEE}" type="pres">
      <dgm:prSet presAssocID="{EAE5BF60-D823-4EA0-8424-D204162E45B8}" presName="textRect" presStyleLbl="revTx" presStyleIdx="0" presStyleCnt="4">
        <dgm:presLayoutVars>
          <dgm:chMax val="1"/>
          <dgm:chPref val="1"/>
        </dgm:presLayoutVars>
      </dgm:prSet>
      <dgm:spPr/>
    </dgm:pt>
    <dgm:pt modelId="{584A02C1-95C1-4FEE-ABC7-C34F17495DDE}" type="pres">
      <dgm:prSet presAssocID="{9BC5FF13-1F56-4337-961A-02501C6A1CD4}" presName="sibTrans" presStyleCnt="0"/>
      <dgm:spPr/>
    </dgm:pt>
    <dgm:pt modelId="{769D4D65-0B56-4D8E-BA77-E007E8C04561}" type="pres">
      <dgm:prSet presAssocID="{62E0CDF8-D4B2-4EA3-8E89-63DF82243F2D}" presName="compNode" presStyleCnt="0"/>
      <dgm:spPr/>
    </dgm:pt>
    <dgm:pt modelId="{FDAB2F00-5CD0-4287-B62E-C075458807CB}" type="pres">
      <dgm:prSet presAssocID="{62E0CDF8-D4B2-4EA3-8E89-63DF82243F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База данных"/>
        </a:ext>
      </dgm:extLst>
    </dgm:pt>
    <dgm:pt modelId="{8985B91C-8396-4820-B80F-328712E6CED7}" type="pres">
      <dgm:prSet presAssocID="{62E0CDF8-D4B2-4EA3-8E89-63DF82243F2D}" presName="spaceRect" presStyleCnt="0"/>
      <dgm:spPr/>
    </dgm:pt>
    <dgm:pt modelId="{1B787091-64E6-4841-9BAB-8932F48D897C}" type="pres">
      <dgm:prSet presAssocID="{62E0CDF8-D4B2-4EA3-8E89-63DF82243F2D}" presName="textRect" presStyleLbl="revTx" presStyleIdx="1" presStyleCnt="4">
        <dgm:presLayoutVars>
          <dgm:chMax val="1"/>
          <dgm:chPref val="1"/>
        </dgm:presLayoutVars>
      </dgm:prSet>
      <dgm:spPr/>
    </dgm:pt>
    <dgm:pt modelId="{49AC9B6A-63C9-4DF2-9075-B25CF238A501}" type="pres">
      <dgm:prSet presAssocID="{1FD9946F-4B3D-4B08-9E4F-535C5C469A8B}" presName="sibTrans" presStyleCnt="0"/>
      <dgm:spPr/>
    </dgm:pt>
    <dgm:pt modelId="{802C636F-C87F-4475-A806-624CC86E6DDA}" type="pres">
      <dgm:prSet presAssocID="{AF66CBEE-9B92-49D0-BE29-8F8DA405B974}" presName="compNode" presStyleCnt="0"/>
      <dgm:spPr/>
    </dgm:pt>
    <dgm:pt modelId="{698AB444-04AD-4C63-9821-AEC7594F3F9D}" type="pres">
      <dgm:prSet presAssocID="{AF66CBEE-9B92-49D0-BE29-8F8DA405B9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A3470F94-F351-4F1F-AFD0-024DF4050228}" type="pres">
      <dgm:prSet presAssocID="{AF66CBEE-9B92-49D0-BE29-8F8DA405B974}" presName="spaceRect" presStyleCnt="0"/>
      <dgm:spPr/>
    </dgm:pt>
    <dgm:pt modelId="{C55C7C3A-CD03-40E5-B3B5-60708E32D839}" type="pres">
      <dgm:prSet presAssocID="{AF66CBEE-9B92-49D0-BE29-8F8DA405B974}" presName="textRect" presStyleLbl="revTx" presStyleIdx="2" presStyleCnt="4">
        <dgm:presLayoutVars>
          <dgm:chMax val="1"/>
          <dgm:chPref val="1"/>
        </dgm:presLayoutVars>
      </dgm:prSet>
      <dgm:spPr/>
    </dgm:pt>
    <dgm:pt modelId="{56069136-A937-45DD-A8CE-B2DED84D3852}" type="pres">
      <dgm:prSet presAssocID="{6DDDA812-254B-45CB-A06D-16BA540BCCD9}" presName="sibTrans" presStyleCnt="0"/>
      <dgm:spPr/>
    </dgm:pt>
    <dgm:pt modelId="{ACB35B2E-C016-4D61-9252-AA93D661AA80}" type="pres">
      <dgm:prSet presAssocID="{9EB69C3C-C0AC-4309-BD85-6886D0228912}" presName="compNode" presStyleCnt="0"/>
      <dgm:spPr/>
    </dgm:pt>
    <dgm:pt modelId="{BA3D397D-A5D4-423A-BCB5-83358DE72A36}" type="pres">
      <dgm:prSet presAssocID="{9EB69C3C-C0AC-4309-BD85-6886D02289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ильтр"/>
        </a:ext>
      </dgm:extLst>
    </dgm:pt>
    <dgm:pt modelId="{E231F83D-18F0-44A7-9F6E-271CD035EE19}" type="pres">
      <dgm:prSet presAssocID="{9EB69C3C-C0AC-4309-BD85-6886D0228912}" presName="spaceRect" presStyleCnt="0"/>
      <dgm:spPr/>
    </dgm:pt>
    <dgm:pt modelId="{915D6E64-801A-4286-BDCD-764A565F5FB3}" type="pres">
      <dgm:prSet presAssocID="{9EB69C3C-C0AC-4309-BD85-6886D02289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4AAE0B-78B9-44EE-B787-0953700812AA}" type="presOf" srcId="{167972C2-1DE8-4704-930F-983AD0F78688}" destId="{546AD0FF-B70D-45E1-A888-FF8240BC8CFA}" srcOrd="0" destOrd="0" presId="urn:microsoft.com/office/officeart/2018/2/layout/IconLabelList"/>
    <dgm:cxn modelId="{BDD14234-C041-450C-96FD-1D9ED133621C}" srcId="{167972C2-1DE8-4704-930F-983AD0F78688}" destId="{EAE5BF60-D823-4EA0-8424-D204162E45B8}" srcOrd="0" destOrd="0" parTransId="{3668E757-D9DE-4790-8A33-3C02E5ACB764}" sibTransId="{9BC5FF13-1F56-4337-961A-02501C6A1CD4}"/>
    <dgm:cxn modelId="{9E81546D-7486-4674-9942-1B72413BF333}" type="presOf" srcId="{AF66CBEE-9B92-49D0-BE29-8F8DA405B974}" destId="{C55C7C3A-CD03-40E5-B3B5-60708E32D839}" srcOrd="0" destOrd="0" presId="urn:microsoft.com/office/officeart/2018/2/layout/IconLabelList"/>
    <dgm:cxn modelId="{A889F28A-A739-4046-A2ED-BD51F560B627}" type="presOf" srcId="{EAE5BF60-D823-4EA0-8424-D204162E45B8}" destId="{EA5AF91A-D0FC-4C74-8788-9B1771ED3BEE}" srcOrd="0" destOrd="0" presId="urn:microsoft.com/office/officeart/2018/2/layout/IconLabelList"/>
    <dgm:cxn modelId="{327A28CB-C223-4A38-A58F-EDA7D072C0D2}" srcId="{167972C2-1DE8-4704-930F-983AD0F78688}" destId="{AF66CBEE-9B92-49D0-BE29-8F8DA405B974}" srcOrd="2" destOrd="0" parTransId="{EA5C7A4B-0394-4EAC-B35B-DBDC626FA253}" sibTransId="{6DDDA812-254B-45CB-A06D-16BA540BCCD9}"/>
    <dgm:cxn modelId="{BF7257D5-3609-40CF-B0A3-6C8D7AC25EB9}" type="presOf" srcId="{9EB69C3C-C0AC-4309-BD85-6886D0228912}" destId="{915D6E64-801A-4286-BDCD-764A565F5FB3}" srcOrd="0" destOrd="0" presId="urn:microsoft.com/office/officeart/2018/2/layout/IconLabelList"/>
    <dgm:cxn modelId="{3F2F5FE6-50F2-4C3C-A9EA-C4A49BC391C2}" srcId="{167972C2-1DE8-4704-930F-983AD0F78688}" destId="{9EB69C3C-C0AC-4309-BD85-6886D0228912}" srcOrd="3" destOrd="0" parTransId="{2EBB6B0C-70FF-40CD-B7FE-D9C8D705EE87}" sibTransId="{281E6319-C578-484F-B9C2-B25DBD69AEDC}"/>
    <dgm:cxn modelId="{7F0766EB-7BA0-4AB3-AB21-E7F7CA93A834}" type="presOf" srcId="{62E0CDF8-D4B2-4EA3-8E89-63DF82243F2D}" destId="{1B787091-64E6-4841-9BAB-8932F48D897C}" srcOrd="0" destOrd="0" presId="urn:microsoft.com/office/officeart/2018/2/layout/IconLabelList"/>
    <dgm:cxn modelId="{59D2C4F1-AA00-4C29-A741-7AC6030AFB2E}" srcId="{167972C2-1DE8-4704-930F-983AD0F78688}" destId="{62E0CDF8-D4B2-4EA3-8E89-63DF82243F2D}" srcOrd="1" destOrd="0" parTransId="{982E4F99-BC1A-43B5-A93B-C872166B12EF}" sibTransId="{1FD9946F-4B3D-4B08-9E4F-535C5C469A8B}"/>
    <dgm:cxn modelId="{B828D0DC-0D3A-4565-AD58-9BF9D06CAABA}" type="presParOf" srcId="{546AD0FF-B70D-45E1-A888-FF8240BC8CFA}" destId="{0FB006D3-8A87-4DC7-A531-916A211B4061}" srcOrd="0" destOrd="0" presId="urn:microsoft.com/office/officeart/2018/2/layout/IconLabelList"/>
    <dgm:cxn modelId="{E7B1985D-47A7-42AD-A4BE-BE6B57C0BD3E}" type="presParOf" srcId="{0FB006D3-8A87-4DC7-A531-916A211B4061}" destId="{4B4A35FF-089A-4745-954C-85B021DCAFBF}" srcOrd="0" destOrd="0" presId="urn:microsoft.com/office/officeart/2018/2/layout/IconLabelList"/>
    <dgm:cxn modelId="{760D0C18-D4E7-4B7B-9816-F0396F68E6D6}" type="presParOf" srcId="{0FB006D3-8A87-4DC7-A531-916A211B4061}" destId="{FCA94D13-27D2-4B62-86BE-C47FEAE59787}" srcOrd="1" destOrd="0" presId="urn:microsoft.com/office/officeart/2018/2/layout/IconLabelList"/>
    <dgm:cxn modelId="{26FFF666-D6E8-499D-A046-85D34361CDF5}" type="presParOf" srcId="{0FB006D3-8A87-4DC7-A531-916A211B4061}" destId="{EA5AF91A-D0FC-4C74-8788-9B1771ED3BEE}" srcOrd="2" destOrd="0" presId="urn:microsoft.com/office/officeart/2018/2/layout/IconLabelList"/>
    <dgm:cxn modelId="{0A1F053B-0351-464D-B4EB-6696D7D70BD6}" type="presParOf" srcId="{546AD0FF-B70D-45E1-A888-FF8240BC8CFA}" destId="{584A02C1-95C1-4FEE-ABC7-C34F17495DDE}" srcOrd="1" destOrd="0" presId="urn:microsoft.com/office/officeart/2018/2/layout/IconLabelList"/>
    <dgm:cxn modelId="{B9775C29-493A-4AF7-B3CD-0F1E98C7F491}" type="presParOf" srcId="{546AD0FF-B70D-45E1-A888-FF8240BC8CFA}" destId="{769D4D65-0B56-4D8E-BA77-E007E8C04561}" srcOrd="2" destOrd="0" presId="urn:microsoft.com/office/officeart/2018/2/layout/IconLabelList"/>
    <dgm:cxn modelId="{CAFB2C28-7E75-44D9-A4BD-453402197318}" type="presParOf" srcId="{769D4D65-0B56-4D8E-BA77-E007E8C04561}" destId="{FDAB2F00-5CD0-4287-B62E-C075458807CB}" srcOrd="0" destOrd="0" presId="urn:microsoft.com/office/officeart/2018/2/layout/IconLabelList"/>
    <dgm:cxn modelId="{81E3D397-A28F-4008-88E3-D8D38DDE9EC0}" type="presParOf" srcId="{769D4D65-0B56-4D8E-BA77-E007E8C04561}" destId="{8985B91C-8396-4820-B80F-328712E6CED7}" srcOrd="1" destOrd="0" presId="urn:microsoft.com/office/officeart/2018/2/layout/IconLabelList"/>
    <dgm:cxn modelId="{F1603552-81F2-46DF-A216-1AF6C7220963}" type="presParOf" srcId="{769D4D65-0B56-4D8E-BA77-E007E8C04561}" destId="{1B787091-64E6-4841-9BAB-8932F48D897C}" srcOrd="2" destOrd="0" presId="urn:microsoft.com/office/officeart/2018/2/layout/IconLabelList"/>
    <dgm:cxn modelId="{5179E6C8-BE72-4937-907A-AE9F12437AD0}" type="presParOf" srcId="{546AD0FF-B70D-45E1-A888-FF8240BC8CFA}" destId="{49AC9B6A-63C9-4DF2-9075-B25CF238A501}" srcOrd="3" destOrd="0" presId="urn:microsoft.com/office/officeart/2018/2/layout/IconLabelList"/>
    <dgm:cxn modelId="{423D8C60-453F-4DE2-8C51-BA813F5C2D28}" type="presParOf" srcId="{546AD0FF-B70D-45E1-A888-FF8240BC8CFA}" destId="{802C636F-C87F-4475-A806-624CC86E6DDA}" srcOrd="4" destOrd="0" presId="urn:microsoft.com/office/officeart/2018/2/layout/IconLabelList"/>
    <dgm:cxn modelId="{824D7A41-6726-4078-8F86-432EC76A9AE1}" type="presParOf" srcId="{802C636F-C87F-4475-A806-624CC86E6DDA}" destId="{698AB444-04AD-4C63-9821-AEC7594F3F9D}" srcOrd="0" destOrd="0" presId="urn:microsoft.com/office/officeart/2018/2/layout/IconLabelList"/>
    <dgm:cxn modelId="{F5CDD919-1554-45F6-AB37-03B86F5FAC82}" type="presParOf" srcId="{802C636F-C87F-4475-A806-624CC86E6DDA}" destId="{A3470F94-F351-4F1F-AFD0-024DF4050228}" srcOrd="1" destOrd="0" presId="urn:microsoft.com/office/officeart/2018/2/layout/IconLabelList"/>
    <dgm:cxn modelId="{3B82001C-2803-4A85-9C1E-5AD4AFFFFC7C}" type="presParOf" srcId="{802C636F-C87F-4475-A806-624CC86E6DDA}" destId="{C55C7C3A-CD03-40E5-B3B5-60708E32D839}" srcOrd="2" destOrd="0" presId="urn:microsoft.com/office/officeart/2018/2/layout/IconLabelList"/>
    <dgm:cxn modelId="{281ABFE4-3C8B-4479-9735-B6C6FCE70665}" type="presParOf" srcId="{546AD0FF-B70D-45E1-A888-FF8240BC8CFA}" destId="{56069136-A937-45DD-A8CE-B2DED84D3852}" srcOrd="5" destOrd="0" presId="urn:microsoft.com/office/officeart/2018/2/layout/IconLabelList"/>
    <dgm:cxn modelId="{EDDA5C96-1848-4385-AD21-3C73A9827768}" type="presParOf" srcId="{546AD0FF-B70D-45E1-A888-FF8240BC8CFA}" destId="{ACB35B2E-C016-4D61-9252-AA93D661AA80}" srcOrd="6" destOrd="0" presId="urn:microsoft.com/office/officeart/2018/2/layout/IconLabelList"/>
    <dgm:cxn modelId="{89C2E219-C033-41B3-A184-A2347D00435A}" type="presParOf" srcId="{ACB35B2E-C016-4D61-9252-AA93D661AA80}" destId="{BA3D397D-A5D4-423A-BCB5-83358DE72A36}" srcOrd="0" destOrd="0" presId="urn:microsoft.com/office/officeart/2018/2/layout/IconLabelList"/>
    <dgm:cxn modelId="{6B055FB6-6D15-40B7-9A5B-94D81800F9A7}" type="presParOf" srcId="{ACB35B2E-C016-4D61-9252-AA93D661AA80}" destId="{E231F83D-18F0-44A7-9F6E-271CD035EE19}" srcOrd="1" destOrd="0" presId="urn:microsoft.com/office/officeart/2018/2/layout/IconLabelList"/>
    <dgm:cxn modelId="{01708EF7-3474-447F-B683-194CC03E214C}" type="presParOf" srcId="{ACB35B2E-C016-4D61-9252-AA93D661AA80}" destId="{915D6E64-801A-4286-BDCD-764A565F5F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398566-6BAC-4716-9439-257CEB6EAB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470360F-ADB2-4D8A-9B21-ACDF9FCB181D}">
      <dgm:prSet/>
      <dgm:spPr/>
      <dgm:t>
        <a:bodyPr/>
        <a:lstStyle/>
        <a:p>
          <a:r>
            <a:rPr lang="ru-RU"/>
            <a:t>• Доработать личный кабинет и фильтры</a:t>
          </a:r>
          <a:endParaRPr lang="en-US"/>
        </a:p>
      </dgm:t>
    </dgm:pt>
    <dgm:pt modelId="{8BF9E6F2-126B-44DF-8259-C4CA5E0B793F}" type="parTrans" cxnId="{7088E6AA-CBF4-4798-9D27-C0107CD99E96}">
      <dgm:prSet/>
      <dgm:spPr/>
      <dgm:t>
        <a:bodyPr/>
        <a:lstStyle/>
        <a:p>
          <a:endParaRPr lang="en-US"/>
        </a:p>
      </dgm:t>
    </dgm:pt>
    <dgm:pt modelId="{ECD87CB2-472E-4299-B58B-FFDBEF8FC4BC}" type="sibTrans" cxnId="{7088E6AA-CBF4-4798-9D27-C0107CD99E96}">
      <dgm:prSet/>
      <dgm:spPr/>
      <dgm:t>
        <a:bodyPr/>
        <a:lstStyle/>
        <a:p>
          <a:endParaRPr lang="en-US"/>
        </a:p>
      </dgm:t>
    </dgm:pt>
    <dgm:pt modelId="{9B732351-8A6A-4506-A581-5CCBEC7D61B6}">
      <dgm:prSet/>
      <dgm:spPr/>
      <dgm:t>
        <a:bodyPr/>
        <a:lstStyle/>
        <a:p>
          <a:r>
            <a:rPr lang="ru-RU"/>
            <a:t>• Добавить поддержку нескольких языков</a:t>
          </a:r>
          <a:endParaRPr lang="en-US"/>
        </a:p>
      </dgm:t>
    </dgm:pt>
    <dgm:pt modelId="{81A56AFF-4BBA-4D3A-BCBA-4A033E823F27}" type="parTrans" cxnId="{E2D0B675-B94B-40E5-8341-F50A3CBE4D4C}">
      <dgm:prSet/>
      <dgm:spPr/>
      <dgm:t>
        <a:bodyPr/>
        <a:lstStyle/>
        <a:p>
          <a:endParaRPr lang="en-US"/>
        </a:p>
      </dgm:t>
    </dgm:pt>
    <dgm:pt modelId="{7D00ADF5-AAEE-405A-AEB8-1F84E0A1AF24}" type="sibTrans" cxnId="{E2D0B675-B94B-40E5-8341-F50A3CBE4D4C}">
      <dgm:prSet/>
      <dgm:spPr/>
      <dgm:t>
        <a:bodyPr/>
        <a:lstStyle/>
        <a:p>
          <a:endParaRPr lang="en-US"/>
        </a:p>
      </dgm:t>
    </dgm:pt>
    <dgm:pt modelId="{3D149A87-F7CC-4BA9-9723-BFFD6DF8D2D6}">
      <dgm:prSet/>
      <dgm:spPr/>
      <dgm:t>
        <a:bodyPr/>
        <a:lstStyle/>
        <a:p>
          <a:r>
            <a:rPr lang="ru-RU"/>
            <a:t>• Разработать backend и базу данных</a:t>
          </a:r>
          <a:endParaRPr lang="en-US"/>
        </a:p>
      </dgm:t>
    </dgm:pt>
    <dgm:pt modelId="{82F806ED-4539-4CBB-AA8F-B44826C9F232}" type="parTrans" cxnId="{81371B93-D4A1-4429-BFDF-E9A631121D04}">
      <dgm:prSet/>
      <dgm:spPr/>
      <dgm:t>
        <a:bodyPr/>
        <a:lstStyle/>
        <a:p>
          <a:endParaRPr lang="en-US"/>
        </a:p>
      </dgm:t>
    </dgm:pt>
    <dgm:pt modelId="{CABCBE6F-52EF-4A3E-81CE-94ECA1B6FDF4}" type="sibTrans" cxnId="{81371B93-D4A1-4429-BFDF-E9A631121D04}">
      <dgm:prSet/>
      <dgm:spPr/>
      <dgm:t>
        <a:bodyPr/>
        <a:lstStyle/>
        <a:p>
          <a:endParaRPr lang="en-US"/>
        </a:p>
      </dgm:t>
    </dgm:pt>
    <dgm:pt modelId="{0B660C28-374D-40A8-A47A-14A15F602DCC}">
      <dgm:prSet/>
      <dgm:spPr/>
      <dgm:t>
        <a:bodyPr/>
        <a:lstStyle/>
        <a:p>
          <a:r>
            <a:rPr lang="ru-RU"/>
            <a:t>• Мобильное приложение и монетизация</a:t>
          </a:r>
          <a:endParaRPr lang="en-US"/>
        </a:p>
      </dgm:t>
    </dgm:pt>
    <dgm:pt modelId="{78628946-53BE-4D43-861B-4E349AB89A16}" type="parTrans" cxnId="{CE6EC02A-7061-4E5E-8E2C-728AEFBE4D77}">
      <dgm:prSet/>
      <dgm:spPr/>
      <dgm:t>
        <a:bodyPr/>
        <a:lstStyle/>
        <a:p>
          <a:endParaRPr lang="en-US"/>
        </a:p>
      </dgm:t>
    </dgm:pt>
    <dgm:pt modelId="{882E108B-20A1-4B55-B0AC-8FFB3373BF88}" type="sibTrans" cxnId="{CE6EC02A-7061-4E5E-8E2C-728AEFBE4D77}">
      <dgm:prSet/>
      <dgm:spPr/>
      <dgm:t>
        <a:bodyPr/>
        <a:lstStyle/>
        <a:p>
          <a:endParaRPr lang="en-US"/>
        </a:p>
      </dgm:t>
    </dgm:pt>
    <dgm:pt modelId="{E6745453-927D-4EC9-AF11-1159DC8B4EBE}" type="pres">
      <dgm:prSet presAssocID="{E3398566-6BAC-4716-9439-257CEB6EAB5B}" presName="root" presStyleCnt="0">
        <dgm:presLayoutVars>
          <dgm:dir/>
          <dgm:resizeHandles val="exact"/>
        </dgm:presLayoutVars>
      </dgm:prSet>
      <dgm:spPr/>
    </dgm:pt>
    <dgm:pt modelId="{BBA9D4FA-BE4D-449E-B0EC-5C4D8ABD9E22}" type="pres">
      <dgm:prSet presAssocID="{E3398566-6BAC-4716-9439-257CEB6EAB5B}" presName="container" presStyleCnt="0">
        <dgm:presLayoutVars>
          <dgm:dir/>
          <dgm:resizeHandles val="exact"/>
        </dgm:presLayoutVars>
      </dgm:prSet>
      <dgm:spPr/>
    </dgm:pt>
    <dgm:pt modelId="{808F506B-2D27-4718-84A3-52953BCC5977}" type="pres">
      <dgm:prSet presAssocID="{0470360F-ADB2-4D8A-9B21-ACDF9FCB181D}" presName="compNode" presStyleCnt="0"/>
      <dgm:spPr/>
    </dgm:pt>
    <dgm:pt modelId="{6C521B50-8197-43CE-8B6A-26B566491BEE}" type="pres">
      <dgm:prSet presAssocID="{0470360F-ADB2-4D8A-9B21-ACDF9FCB181D}" presName="iconBgRect" presStyleLbl="bgShp" presStyleIdx="0" presStyleCnt="4"/>
      <dgm:spPr/>
    </dgm:pt>
    <dgm:pt modelId="{8EA47434-A0B4-4C91-8305-D858020839A8}" type="pres">
      <dgm:prSet presAssocID="{0470360F-ADB2-4D8A-9B21-ACDF9FCB18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ильтр"/>
        </a:ext>
      </dgm:extLst>
    </dgm:pt>
    <dgm:pt modelId="{4ECA985F-3CA2-43EA-AAED-C212043323D4}" type="pres">
      <dgm:prSet presAssocID="{0470360F-ADB2-4D8A-9B21-ACDF9FCB181D}" presName="spaceRect" presStyleCnt="0"/>
      <dgm:spPr/>
    </dgm:pt>
    <dgm:pt modelId="{6D030140-2A54-43BC-9461-CB93EBF6DDDF}" type="pres">
      <dgm:prSet presAssocID="{0470360F-ADB2-4D8A-9B21-ACDF9FCB181D}" presName="textRect" presStyleLbl="revTx" presStyleIdx="0" presStyleCnt="4">
        <dgm:presLayoutVars>
          <dgm:chMax val="1"/>
          <dgm:chPref val="1"/>
        </dgm:presLayoutVars>
      </dgm:prSet>
      <dgm:spPr/>
    </dgm:pt>
    <dgm:pt modelId="{6BE69E19-A831-4884-B2D2-585CFD20ECEC}" type="pres">
      <dgm:prSet presAssocID="{ECD87CB2-472E-4299-B58B-FFDBEF8FC4BC}" presName="sibTrans" presStyleLbl="sibTrans2D1" presStyleIdx="0" presStyleCnt="0"/>
      <dgm:spPr/>
    </dgm:pt>
    <dgm:pt modelId="{C0BCB7A8-146B-4037-BB20-66DBEDAB1A34}" type="pres">
      <dgm:prSet presAssocID="{9B732351-8A6A-4506-A581-5CCBEC7D61B6}" presName="compNode" presStyleCnt="0"/>
      <dgm:spPr/>
    </dgm:pt>
    <dgm:pt modelId="{DA92791D-57D2-4339-873C-BCA3EC0C7FDE}" type="pres">
      <dgm:prSet presAssocID="{9B732351-8A6A-4506-A581-5CCBEC7D61B6}" presName="iconBgRect" presStyleLbl="bgShp" presStyleIdx="1" presStyleCnt="4"/>
      <dgm:spPr/>
    </dgm:pt>
    <dgm:pt modelId="{4007F78D-3B4C-4D59-AF4E-3964DFA78AE3}" type="pres">
      <dgm:prSet presAssocID="{9B732351-8A6A-4506-A581-5CCBEC7D61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BF0398B3-2620-4BA2-BC72-1DB9953229E5}" type="pres">
      <dgm:prSet presAssocID="{9B732351-8A6A-4506-A581-5CCBEC7D61B6}" presName="spaceRect" presStyleCnt="0"/>
      <dgm:spPr/>
    </dgm:pt>
    <dgm:pt modelId="{9359AB8C-CE0A-4DCB-B133-5538C5AE42A6}" type="pres">
      <dgm:prSet presAssocID="{9B732351-8A6A-4506-A581-5CCBEC7D61B6}" presName="textRect" presStyleLbl="revTx" presStyleIdx="1" presStyleCnt="4">
        <dgm:presLayoutVars>
          <dgm:chMax val="1"/>
          <dgm:chPref val="1"/>
        </dgm:presLayoutVars>
      </dgm:prSet>
      <dgm:spPr/>
    </dgm:pt>
    <dgm:pt modelId="{DC973BD3-38FB-4C20-B06D-26350E1FE3D2}" type="pres">
      <dgm:prSet presAssocID="{7D00ADF5-AAEE-405A-AEB8-1F84E0A1AF24}" presName="sibTrans" presStyleLbl="sibTrans2D1" presStyleIdx="0" presStyleCnt="0"/>
      <dgm:spPr/>
    </dgm:pt>
    <dgm:pt modelId="{05F3944C-5B4C-4DBA-A60C-6A2C0CF37B62}" type="pres">
      <dgm:prSet presAssocID="{3D149A87-F7CC-4BA9-9723-BFFD6DF8D2D6}" presName="compNode" presStyleCnt="0"/>
      <dgm:spPr/>
    </dgm:pt>
    <dgm:pt modelId="{485FDD3F-07C5-4F56-9252-4250289E023A}" type="pres">
      <dgm:prSet presAssocID="{3D149A87-F7CC-4BA9-9723-BFFD6DF8D2D6}" presName="iconBgRect" presStyleLbl="bgShp" presStyleIdx="2" presStyleCnt="4"/>
      <dgm:spPr/>
    </dgm:pt>
    <dgm:pt modelId="{9942C056-9B9E-4A65-934C-9B65ABE62E3A}" type="pres">
      <dgm:prSet presAssocID="{3D149A87-F7CC-4BA9-9723-BFFD6DF8D2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Монитор"/>
        </a:ext>
      </dgm:extLst>
    </dgm:pt>
    <dgm:pt modelId="{D444D2DC-8A1F-4081-9F86-49F9B768F384}" type="pres">
      <dgm:prSet presAssocID="{3D149A87-F7CC-4BA9-9723-BFFD6DF8D2D6}" presName="spaceRect" presStyleCnt="0"/>
      <dgm:spPr/>
    </dgm:pt>
    <dgm:pt modelId="{3EE30B87-FE8D-4762-9E70-CF7331F28700}" type="pres">
      <dgm:prSet presAssocID="{3D149A87-F7CC-4BA9-9723-BFFD6DF8D2D6}" presName="textRect" presStyleLbl="revTx" presStyleIdx="2" presStyleCnt="4">
        <dgm:presLayoutVars>
          <dgm:chMax val="1"/>
          <dgm:chPref val="1"/>
        </dgm:presLayoutVars>
      </dgm:prSet>
      <dgm:spPr/>
    </dgm:pt>
    <dgm:pt modelId="{45556F06-5745-4B82-8EE6-6B1E0BFC67E2}" type="pres">
      <dgm:prSet presAssocID="{CABCBE6F-52EF-4A3E-81CE-94ECA1B6FDF4}" presName="sibTrans" presStyleLbl="sibTrans2D1" presStyleIdx="0" presStyleCnt="0"/>
      <dgm:spPr/>
    </dgm:pt>
    <dgm:pt modelId="{971A5655-E880-4129-B082-7410480340AC}" type="pres">
      <dgm:prSet presAssocID="{0B660C28-374D-40A8-A47A-14A15F602DCC}" presName="compNode" presStyleCnt="0"/>
      <dgm:spPr/>
    </dgm:pt>
    <dgm:pt modelId="{5CD40939-ACF5-458C-B367-FC56D08B0F6B}" type="pres">
      <dgm:prSet presAssocID="{0B660C28-374D-40A8-A47A-14A15F602DCC}" presName="iconBgRect" presStyleLbl="bgShp" presStyleIdx="3" presStyleCnt="4"/>
      <dgm:spPr/>
    </dgm:pt>
    <dgm:pt modelId="{232050D6-BE4E-4F5E-8C00-FA299AF32D82}" type="pres">
      <dgm:prSet presAssocID="{0B660C28-374D-40A8-A47A-14A15F602D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F90C6E08-7773-4E4E-8F2B-D158B7933EC5}" type="pres">
      <dgm:prSet presAssocID="{0B660C28-374D-40A8-A47A-14A15F602DCC}" presName="spaceRect" presStyleCnt="0"/>
      <dgm:spPr/>
    </dgm:pt>
    <dgm:pt modelId="{9C6CC930-21D5-4786-8683-1D687CB0F505}" type="pres">
      <dgm:prSet presAssocID="{0B660C28-374D-40A8-A47A-14A15F602D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6EC02A-7061-4E5E-8E2C-728AEFBE4D77}" srcId="{E3398566-6BAC-4716-9439-257CEB6EAB5B}" destId="{0B660C28-374D-40A8-A47A-14A15F602DCC}" srcOrd="3" destOrd="0" parTransId="{78628946-53BE-4D43-861B-4E349AB89A16}" sibTransId="{882E108B-20A1-4B55-B0AC-8FFB3373BF88}"/>
    <dgm:cxn modelId="{3F44275C-13E5-47F9-AD32-4CF8C91EE39A}" type="presOf" srcId="{3D149A87-F7CC-4BA9-9723-BFFD6DF8D2D6}" destId="{3EE30B87-FE8D-4762-9E70-CF7331F28700}" srcOrd="0" destOrd="0" presId="urn:microsoft.com/office/officeart/2018/2/layout/IconCircleList"/>
    <dgm:cxn modelId="{EC2F9D43-EF67-43D5-8162-A949022C4FB1}" type="presOf" srcId="{0B660C28-374D-40A8-A47A-14A15F602DCC}" destId="{9C6CC930-21D5-4786-8683-1D687CB0F505}" srcOrd="0" destOrd="0" presId="urn:microsoft.com/office/officeart/2018/2/layout/IconCircleList"/>
    <dgm:cxn modelId="{E2D0B675-B94B-40E5-8341-F50A3CBE4D4C}" srcId="{E3398566-6BAC-4716-9439-257CEB6EAB5B}" destId="{9B732351-8A6A-4506-A581-5CCBEC7D61B6}" srcOrd="1" destOrd="0" parTransId="{81A56AFF-4BBA-4D3A-BCBA-4A033E823F27}" sibTransId="{7D00ADF5-AAEE-405A-AEB8-1F84E0A1AF24}"/>
    <dgm:cxn modelId="{81371B93-D4A1-4429-BFDF-E9A631121D04}" srcId="{E3398566-6BAC-4716-9439-257CEB6EAB5B}" destId="{3D149A87-F7CC-4BA9-9723-BFFD6DF8D2D6}" srcOrd="2" destOrd="0" parTransId="{82F806ED-4539-4CBB-AA8F-B44826C9F232}" sibTransId="{CABCBE6F-52EF-4A3E-81CE-94ECA1B6FDF4}"/>
    <dgm:cxn modelId="{A88A8994-DC2C-4C0C-BA84-3AF3964E2677}" type="presOf" srcId="{9B732351-8A6A-4506-A581-5CCBEC7D61B6}" destId="{9359AB8C-CE0A-4DCB-B133-5538C5AE42A6}" srcOrd="0" destOrd="0" presId="urn:microsoft.com/office/officeart/2018/2/layout/IconCircleList"/>
    <dgm:cxn modelId="{CFFBE79C-17F9-42C3-88CE-3CF6C1C37EB3}" type="presOf" srcId="{ECD87CB2-472E-4299-B58B-FFDBEF8FC4BC}" destId="{6BE69E19-A831-4884-B2D2-585CFD20ECEC}" srcOrd="0" destOrd="0" presId="urn:microsoft.com/office/officeart/2018/2/layout/IconCircleList"/>
    <dgm:cxn modelId="{7088E6AA-CBF4-4798-9D27-C0107CD99E96}" srcId="{E3398566-6BAC-4716-9439-257CEB6EAB5B}" destId="{0470360F-ADB2-4D8A-9B21-ACDF9FCB181D}" srcOrd="0" destOrd="0" parTransId="{8BF9E6F2-126B-44DF-8259-C4CA5E0B793F}" sibTransId="{ECD87CB2-472E-4299-B58B-FFDBEF8FC4BC}"/>
    <dgm:cxn modelId="{953DA0AC-AEC3-405D-B763-3B8CA8EC067B}" type="presOf" srcId="{CABCBE6F-52EF-4A3E-81CE-94ECA1B6FDF4}" destId="{45556F06-5745-4B82-8EE6-6B1E0BFC67E2}" srcOrd="0" destOrd="0" presId="urn:microsoft.com/office/officeart/2018/2/layout/IconCircleList"/>
    <dgm:cxn modelId="{2E4118C1-72B8-4FDE-A28B-A3C6AC0A1FF9}" type="presOf" srcId="{E3398566-6BAC-4716-9439-257CEB6EAB5B}" destId="{E6745453-927D-4EC9-AF11-1159DC8B4EBE}" srcOrd="0" destOrd="0" presId="urn:microsoft.com/office/officeart/2018/2/layout/IconCircleList"/>
    <dgm:cxn modelId="{7AA6A5D2-43E8-4AFC-B2F1-734426864C74}" type="presOf" srcId="{7D00ADF5-AAEE-405A-AEB8-1F84E0A1AF24}" destId="{DC973BD3-38FB-4C20-B06D-26350E1FE3D2}" srcOrd="0" destOrd="0" presId="urn:microsoft.com/office/officeart/2018/2/layout/IconCircleList"/>
    <dgm:cxn modelId="{F14C55FE-CA3A-4545-8397-B5FA8E76BDEA}" type="presOf" srcId="{0470360F-ADB2-4D8A-9B21-ACDF9FCB181D}" destId="{6D030140-2A54-43BC-9461-CB93EBF6DDDF}" srcOrd="0" destOrd="0" presId="urn:microsoft.com/office/officeart/2018/2/layout/IconCircleList"/>
    <dgm:cxn modelId="{E3D8A700-C78D-49B4-B21B-AC5A0F88DD48}" type="presParOf" srcId="{E6745453-927D-4EC9-AF11-1159DC8B4EBE}" destId="{BBA9D4FA-BE4D-449E-B0EC-5C4D8ABD9E22}" srcOrd="0" destOrd="0" presId="urn:microsoft.com/office/officeart/2018/2/layout/IconCircleList"/>
    <dgm:cxn modelId="{F62AD853-5CBB-40F3-9788-4DAFD175EE2C}" type="presParOf" srcId="{BBA9D4FA-BE4D-449E-B0EC-5C4D8ABD9E22}" destId="{808F506B-2D27-4718-84A3-52953BCC5977}" srcOrd="0" destOrd="0" presId="urn:microsoft.com/office/officeart/2018/2/layout/IconCircleList"/>
    <dgm:cxn modelId="{B9EF751F-0586-45F9-B828-7803E7642209}" type="presParOf" srcId="{808F506B-2D27-4718-84A3-52953BCC5977}" destId="{6C521B50-8197-43CE-8B6A-26B566491BEE}" srcOrd="0" destOrd="0" presId="urn:microsoft.com/office/officeart/2018/2/layout/IconCircleList"/>
    <dgm:cxn modelId="{AAC7E363-38CC-4F58-A35E-02511D1A2C59}" type="presParOf" srcId="{808F506B-2D27-4718-84A3-52953BCC5977}" destId="{8EA47434-A0B4-4C91-8305-D858020839A8}" srcOrd="1" destOrd="0" presId="urn:microsoft.com/office/officeart/2018/2/layout/IconCircleList"/>
    <dgm:cxn modelId="{78D67830-A152-46A6-BCEC-D98A7684F875}" type="presParOf" srcId="{808F506B-2D27-4718-84A3-52953BCC5977}" destId="{4ECA985F-3CA2-43EA-AAED-C212043323D4}" srcOrd="2" destOrd="0" presId="urn:microsoft.com/office/officeart/2018/2/layout/IconCircleList"/>
    <dgm:cxn modelId="{04DEAF17-5118-4680-A212-3F2A579DC6F3}" type="presParOf" srcId="{808F506B-2D27-4718-84A3-52953BCC5977}" destId="{6D030140-2A54-43BC-9461-CB93EBF6DDDF}" srcOrd="3" destOrd="0" presId="urn:microsoft.com/office/officeart/2018/2/layout/IconCircleList"/>
    <dgm:cxn modelId="{D43DDB3E-F6AB-40D1-A367-9EE1A7EA6BB5}" type="presParOf" srcId="{BBA9D4FA-BE4D-449E-B0EC-5C4D8ABD9E22}" destId="{6BE69E19-A831-4884-B2D2-585CFD20ECEC}" srcOrd="1" destOrd="0" presId="urn:microsoft.com/office/officeart/2018/2/layout/IconCircleList"/>
    <dgm:cxn modelId="{35D354AE-29A2-4CC7-9522-4D2B8CFF283A}" type="presParOf" srcId="{BBA9D4FA-BE4D-449E-B0EC-5C4D8ABD9E22}" destId="{C0BCB7A8-146B-4037-BB20-66DBEDAB1A34}" srcOrd="2" destOrd="0" presId="urn:microsoft.com/office/officeart/2018/2/layout/IconCircleList"/>
    <dgm:cxn modelId="{082D4AEA-957F-4CD3-9A2A-4437D1648A71}" type="presParOf" srcId="{C0BCB7A8-146B-4037-BB20-66DBEDAB1A34}" destId="{DA92791D-57D2-4339-873C-BCA3EC0C7FDE}" srcOrd="0" destOrd="0" presId="urn:microsoft.com/office/officeart/2018/2/layout/IconCircleList"/>
    <dgm:cxn modelId="{3BC3B41D-4F37-4663-8307-FBFDB1D1A732}" type="presParOf" srcId="{C0BCB7A8-146B-4037-BB20-66DBEDAB1A34}" destId="{4007F78D-3B4C-4D59-AF4E-3964DFA78AE3}" srcOrd="1" destOrd="0" presId="urn:microsoft.com/office/officeart/2018/2/layout/IconCircleList"/>
    <dgm:cxn modelId="{D781EA54-FB55-44BB-8A3D-0006C834653E}" type="presParOf" srcId="{C0BCB7A8-146B-4037-BB20-66DBEDAB1A34}" destId="{BF0398B3-2620-4BA2-BC72-1DB9953229E5}" srcOrd="2" destOrd="0" presId="urn:microsoft.com/office/officeart/2018/2/layout/IconCircleList"/>
    <dgm:cxn modelId="{CE97CBCC-C6A9-46DD-9072-32CCCDBC4D4A}" type="presParOf" srcId="{C0BCB7A8-146B-4037-BB20-66DBEDAB1A34}" destId="{9359AB8C-CE0A-4DCB-B133-5538C5AE42A6}" srcOrd="3" destOrd="0" presId="urn:microsoft.com/office/officeart/2018/2/layout/IconCircleList"/>
    <dgm:cxn modelId="{051DA6AA-265C-4D96-B5B8-9B8187532056}" type="presParOf" srcId="{BBA9D4FA-BE4D-449E-B0EC-5C4D8ABD9E22}" destId="{DC973BD3-38FB-4C20-B06D-26350E1FE3D2}" srcOrd="3" destOrd="0" presId="urn:microsoft.com/office/officeart/2018/2/layout/IconCircleList"/>
    <dgm:cxn modelId="{49CD53D3-181C-4165-BDB8-27B787DBCD64}" type="presParOf" srcId="{BBA9D4FA-BE4D-449E-B0EC-5C4D8ABD9E22}" destId="{05F3944C-5B4C-4DBA-A60C-6A2C0CF37B62}" srcOrd="4" destOrd="0" presId="urn:microsoft.com/office/officeart/2018/2/layout/IconCircleList"/>
    <dgm:cxn modelId="{907D3FDC-11F1-43F0-A899-A93E0C7B03C8}" type="presParOf" srcId="{05F3944C-5B4C-4DBA-A60C-6A2C0CF37B62}" destId="{485FDD3F-07C5-4F56-9252-4250289E023A}" srcOrd="0" destOrd="0" presId="urn:microsoft.com/office/officeart/2018/2/layout/IconCircleList"/>
    <dgm:cxn modelId="{3B7DEC51-799C-4BC1-B4EB-8FF6A9586E21}" type="presParOf" srcId="{05F3944C-5B4C-4DBA-A60C-6A2C0CF37B62}" destId="{9942C056-9B9E-4A65-934C-9B65ABE62E3A}" srcOrd="1" destOrd="0" presId="urn:microsoft.com/office/officeart/2018/2/layout/IconCircleList"/>
    <dgm:cxn modelId="{74C23903-7DE5-498E-A836-023AE47CB397}" type="presParOf" srcId="{05F3944C-5B4C-4DBA-A60C-6A2C0CF37B62}" destId="{D444D2DC-8A1F-4081-9F86-49F9B768F384}" srcOrd="2" destOrd="0" presId="urn:microsoft.com/office/officeart/2018/2/layout/IconCircleList"/>
    <dgm:cxn modelId="{5C79D389-164B-451C-996C-12D972AAEF61}" type="presParOf" srcId="{05F3944C-5B4C-4DBA-A60C-6A2C0CF37B62}" destId="{3EE30B87-FE8D-4762-9E70-CF7331F28700}" srcOrd="3" destOrd="0" presId="urn:microsoft.com/office/officeart/2018/2/layout/IconCircleList"/>
    <dgm:cxn modelId="{26494975-CD7A-4408-ABD3-C98503F939FF}" type="presParOf" srcId="{BBA9D4FA-BE4D-449E-B0EC-5C4D8ABD9E22}" destId="{45556F06-5745-4B82-8EE6-6B1E0BFC67E2}" srcOrd="5" destOrd="0" presId="urn:microsoft.com/office/officeart/2018/2/layout/IconCircleList"/>
    <dgm:cxn modelId="{53B70C66-BB8E-4C81-A72F-29D7BDFAEB7B}" type="presParOf" srcId="{BBA9D4FA-BE4D-449E-B0EC-5C4D8ABD9E22}" destId="{971A5655-E880-4129-B082-7410480340AC}" srcOrd="6" destOrd="0" presId="urn:microsoft.com/office/officeart/2018/2/layout/IconCircleList"/>
    <dgm:cxn modelId="{B5E41E58-168C-48EE-A079-225D2CBF76DF}" type="presParOf" srcId="{971A5655-E880-4129-B082-7410480340AC}" destId="{5CD40939-ACF5-458C-B367-FC56D08B0F6B}" srcOrd="0" destOrd="0" presId="urn:microsoft.com/office/officeart/2018/2/layout/IconCircleList"/>
    <dgm:cxn modelId="{E1087710-C15A-47D9-912E-67CA191B237D}" type="presParOf" srcId="{971A5655-E880-4129-B082-7410480340AC}" destId="{232050D6-BE4E-4F5E-8C00-FA299AF32D82}" srcOrd="1" destOrd="0" presId="urn:microsoft.com/office/officeart/2018/2/layout/IconCircleList"/>
    <dgm:cxn modelId="{130C9955-2CFD-4610-A40D-EFF62826F02C}" type="presParOf" srcId="{971A5655-E880-4129-B082-7410480340AC}" destId="{F90C6E08-7773-4E4E-8F2B-D158B7933EC5}" srcOrd="2" destOrd="0" presId="urn:microsoft.com/office/officeart/2018/2/layout/IconCircleList"/>
    <dgm:cxn modelId="{3825DA85-B385-4EEF-AA4F-9591790E1D2C}" type="presParOf" srcId="{971A5655-E880-4129-B082-7410480340AC}" destId="{9C6CC930-21D5-4786-8683-1D687CB0F50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AF4193-B829-46C9-B12D-9EDBBB25D8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B0E729-48C6-4060-894B-B813ADE25510}">
      <dgm:prSet/>
      <dgm:spPr/>
      <dgm:t>
        <a:bodyPr/>
        <a:lstStyle/>
        <a:p>
          <a:pPr>
            <a:defRPr cap="all"/>
          </a:pPr>
          <a:r>
            <a:rPr lang="ru-RU"/>
            <a:t>Готов ответить на ваши вопросы.</a:t>
          </a:r>
          <a:endParaRPr lang="en-US"/>
        </a:p>
      </dgm:t>
    </dgm:pt>
    <dgm:pt modelId="{EEBE06F4-55DD-4A9C-A1E0-CACAE7F7ED64}" type="parTrans" cxnId="{801FE861-992A-42BB-9F4B-421E4E739DB4}">
      <dgm:prSet/>
      <dgm:spPr/>
      <dgm:t>
        <a:bodyPr/>
        <a:lstStyle/>
        <a:p>
          <a:endParaRPr lang="en-US"/>
        </a:p>
      </dgm:t>
    </dgm:pt>
    <dgm:pt modelId="{B816001F-A151-4BC8-98F4-F8379C5CA3F9}" type="sibTrans" cxnId="{801FE861-992A-42BB-9F4B-421E4E739DB4}">
      <dgm:prSet/>
      <dgm:spPr/>
      <dgm:t>
        <a:bodyPr/>
        <a:lstStyle/>
        <a:p>
          <a:endParaRPr lang="en-US"/>
        </a:p>
      </dgm:t>
    </dgm:pt>
    <dgm:pt modelId="{C52DC072-6E3E-41FE-8921-552779E94219}">
      <dgm:prSet/>
      <dgm:spPr/>
      <dgm:t>
        <a:bodyPr/>
        <a:lstStyle/>
        <a:p>
          <a:pPr>
            <a:defRPr cap="all"/>
          </a:pPr>
          <a:r>
            <a:rPr lang="ru-RU" dirty="0"/>
            <a:t>Контакты: </a:t>
          </a:r>
          <a:r>
            <a:rPr lang="en-US" b="0" i="0" dirty="0">
              <a:hlinkClick xmlns:r="http://schemas.openxmlformats.org/officeDocument/2006/relationships" r:id="rId1"/>
            </a:rPr>
            <a:t>support@mediaverse.com</a:t>
          </a:r>
          <a:r>
            <a:rPr lang="en-US" b="0" i="0" dirty="0"/>
            <a:t>.</a:t>
          </a:r>
          <a:endParaRPr lang="en-US" dirty="0"/>
        </a:p>
      </dgm:t>
    </dgm:pt>
    <dgm:pt modelId="{8E964B1A-18DA-456F-8349-293A33B0DB00}" type="parTrans" cxnId="{01D9AD58-B488-470B-A640-EA8E88562799}">
      <dgm:prSet/>
      <dgm:spPr/>
      <dgm:t>
        <a:bodyPr/>
        <a:lstStyle/>
        <a:p>
          <a:endParaRPr lang="en-US"/>
        </a:p>
      </dgm:t>
    </dgm:pt>
    <dgm:pt modelId="{6C0CDACD-9B1F-4743-877A-E078DEC7A105}" type="sibTrans" cxnId="{01D9AD58-B488-470B-A640-EA8E88562799}">
      <dgm:prSet/>
      <dgm:spPr/>
      <dgm:t>
        <a:bodyPr/>
        <a:lstStyle/>
        <a:p>
          <a:endParaRPr lang="en-US"/>
        </a:p>
      </dgm:t>
    </dgm:pt>
    <dgm:pt modelId="{77EDB70A-A45F-4206-92B5-9457D6D28FB4}" type="pres">
      <dgm:prSet presAssocID="{67AF4193-B829-46C9-B12D-9EDBBB25D8D1}" presName="root" presStyleCnt="0">
        <dgm:presLayoutVars>
          <dgm:dir/>
          <dgm:resizeHandles val="exact"/>
        </dgm:presLayoutVars>
      </dgm:prSet>
      <dgm:spPr/>
    </dgm:pt>
    <dgm:pt modelId="{E604D2DC-5571-40C3-84F9-75347157FC46}" type="pres">
      <dgm:prSet presAssocID="{CFB0E729-48C6-4060-894B-B813ADE25510}" presName="compNode" presStyleCnt="0"/>
      <dgm:spPr/>
    </dgm:pt>
    <dgm:pt modelId="{219AA92B-C4F9-4A8D-A052-2BF8A4B9E355}" type="pres">
      <dgm:prSet presAssocID="{CFB0E729-48C6-4060-894B-B813ADE25510}" presName="iconBgRect" presStyleLbl="bgShp" presStyleIdx="0" presStyleCnt="2"/>
      <dgm:spPr/>
    </dgm:pt>
    <dgm:pt modelId="{5413E152-F501-4AA4-820B-E482CFA28E1B}" type="pres">
      <dgm:prSet presAssocID="{CFB0E729-48C6-4060-894B-B813ADE2551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Чат"/>
        </a:ext>
      </dgm:extLst>
    </dgm:pt>
    <dgm:pt modelId="{E348DE44-D65D-4A85-923E-3284A508D578}" type="pres">
      <dgm:prSet presAssocID="{CFB0E729-48C6-4060-894B-B813ADE25510}" presName="spaceRect" presStyleCnt="0"/>
      <dgm:spPr/>
    </dgm:pt>
    <dgm:pt modelId="{BC929A0C-4BCD-478F-A869-4D84147CE0EA}" type="pres">
      <dgm:prSet presAssocID="{CFB0E729-48C6-4060-894B-B813ADE25510}" presName="textRect" presStyleLbl="revTx" presStyleIdx="0" presStyleCnt="2">
        <dgm:presLayoutVars>
          <dgm:chMax val="1"/>
          <dgm:chPref val="1"/>
        </dgm:presLayoutVars>
      </dgm:prSet>
      <dgm:spPr/>
    </dgm:pt>
    <dgm:pt modelId="{27F53F58-2567-464B-A069-EC8D195232D1}" type="pres">
      <dgm:prSet presAssocID="{B816001F-A151-4BC8-98F4-F8379C5CA3F9}" presName="sibTrans" presStyleCnt="0"/>
      <dgm:spPr/>
    </dgm:pt>
    <dgm:pt modelId="{57FD681A-37EC-4D52-9B16-4A35B8E4F36A}" type="pres">
      <dgm:prSet presAssocID="{C52DC072-6E3E-41FE-8921-552779E94219}" presName="compNode" presStyleCnt="0"/>
      <dgm:spPr/>
    </dgm:pt>
    <dgm:pt modelId="{F086298F-13C6-4582-A648-7FB291D60F74}" type="pres">
      <dgm:prSet presAssocID="{C52DC072-6E3E-41FE-8921-552779E94219}" presName="iconBgRect" presStyleLbl="bgShp" presStyleIdx="1" presStyleCnt="2"/>
      <dgm:spPr/>
    </dgm:pt>
    <dgm:pt modelId="{73BEA6DB-74A6-484F-8530-0F1A7BFDEEE5}" type="pres">
      <dgm:prSet presAssocID="{C52DC072-6E3E-41FE-8921-552779E9421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Электронная почта"/>
        </a:ext>
      </dgm:extLst>
    </dgm:pt>
    <dgm:pt modelId="{7A154886-141A-440F-8A26-DEDE24F54BC1}" type="pres">
      <dgm:prSet presAssocID="{C52DC072-6E3E-41FE-8921-552779E94219}" presName="spaceRect" presStyleCnt="0"/>
      <dgm:spPr/>
    </dgm:pt>
    <dgm:pt modelId="{D6CB09A1-5678-4AF7-B72A-5536E02D7FDF}" type="pres">
      <dgm:prSet presAssocID="{C52DC072-6E3E-41FE-8921-552779E9421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8F6E16-CEA6-463F-AF98-B8F308FF9875}" type="presOf" srcId="{CFB0E729-48C6-4060-894B-B813ADE25510}" destId="{BC929A0C-4BCD-478F-A869-4D84147CE0EA}" srcOrd="0" destOrd="0" presId="urn:microsoft.com/office/officeart/2018/5/layout/IconCircleLabelList"/>
    <dgm:cxn modelId="{AA22FF32-35BD-43EF-BA6A-2ABABF69CA65}" type="presOf" srcId="{C52DC072-6E3E-41FE-8921-552779E94219}" destId="{D6CB09A1-5678-4AF7-B72A-5536E02D7FDF}" srcOrd="0" destOrd="0" presId="urn:microsoft.com/office/officeart/2018/5/layout/IconCircleLabelList"/>
    <dgm:cxn modelId="{801FE861-992A-42BB-9F4B-421E4E739DB4}" srcId="{67AF4193-B829-46C9-B12D-9EDBBB25D8D1}" destId="{CFB0E729-48C6-4060-894B-B813ADE25510}" srcOrd="0" destOrd="0" parTransId="{EEBE06F4-55DD-4A9C-A1E0-CACAE7F7ED64}" sibTransId="{B816001F-A151-4BC8-98F4-F8379C5CA3F9}"/>
    <dgm:cxn modelId="{01D9AD58-B488-470B-A640-EA8E88562799}" srcId="{67AF4193-B829-46C9-B12D-9EDBBB25D8D1}" destId="{C52DC072-6E3E-41FE-8921-552779E94219}" srcOrd="1" destOrd="0" parTransId="{8E964B1A-18DA-456F-8349-293A33B0DB00}" sibTransId="{6C0CDACD-9B1F-4743-877A-E078DEC7A105}"/>
    <dgm:cxn modelId="{21AED4C7-9043-493C-85D2-2380BAE5194B}" type="presOf" srcId="{67AF4193-B829-46C9-B12D-9EDBBB25D8D1}" destId="{77EDB70A-A45F-4206-92B5-9457D6D28FB4}" srcOrd="0" destOrd="0" presId="urn:microsoft.com/office/officeart/2018/5/layout/IconCircleLabelList"/>
    <dgm:cxn modelId="{4F087949-8329-494C-BA65-5A13651F7B9E}" type="presParOf" srcId="{77EDB70A-A45F-4206-92B5-9457D6D28FB4}" destId="{E604D2DC-5571-40C3-84F9-75347157FC46}" srcOrd="0" destOrd="0" presId="urn:microsoft.com/office/officeart/2018/5/layout/IconCircleLabelList"/>
    <dgm:cxn modelId="{226A5817-53A1-4D75-B3BE-2F884654D7EC}" type="presParOf" srcId="{E604D2DC-5571-40C3-84F9-75347157FC46}" destId="{219AA92B-C4F9-4A8D-A052-2BF8A4B9E355}" srcOrd="0" destOrd="0" presId="urn:microsoft.com/office/officeart/2018/5/layout/IconCircleLabelList"/>
    <dgm:cxn modelId="{F58EB5CE-EE4C-4E72-A472-A530B123753A}" type="presParOf" srcId="{E604D2DC-5571-40C3-84F9-75347157FC46}" destId="{5413E152-F501-4AA4-820B-E482CFA28E1B}" srcOrd="1" destOrd="0" presId="urn:microsoft.com/office/officeart/2018/5/layout/IconCircleLabelList"/>
    <dgm:cxn modelId="{57123280-225D-4CDC-B6AF-84736E8A18CD}" type="presParOf" srcId="{E604D2DC-5571-40C3-84F9-75347157FC46}" destId="{E348DE44-D65D-4A85-923E-3284A508D578}" srcOrd="2" destOrd="0" presId="urn:microsoft.com/office/officeart/2018/5/layout/IconCircleLabelList"/>
    <dgm:cxn modelId="{73D569CB-5BDA-4AC9-91C0-A3B39102F614}" type="presParOf" srcId="{E604D2DC-5571-40C3-84F9-75347157FC46}" destId="{BC929A0C-4BCD-478F-A869-4D84147CE0EA}" srcOrd="3" destOrd="0" presId="urn:microsoft.com/office/officeart/2018/5/layout/IconCircleLabelList"/>
    <dgm:cxn modelId="{36AE6C79-E691-4B72-B07F-27CFF6133019}" type="presParOf" srcId="{77EDB70A-A45F-4206-92B5-9457D6D28FB4}" destId="{27F53F58-2567-464B-A069-EC8D195232D1}" srcOrd="1" destOrd="0" presId="urn:microsoft.com/office/officeart/2018/5/layout/IconCircleLabelList"/>
    <dgm:cxn modelId="{BBB54BFD-97E9-412E-8DD3-D312F16A4756}" type="presParOf" srcId="{77EDB70A-A45F-4206-92B5-9457D6D28FB4}" destId="{57FD681A-37EC-4D52-9B16-4A35B8E4F36A}" srcOrd="2" destOrd="0" presId="urn:microsoft.com/office/officeart/2018/5/layout/IconCircleLabelList"/>
    <dgm:cxn modelId="{4930EDCD-77CA-41E8-A6CD-9F9D14F81D43}" type="presParOf" srcId="{57FD681A-37EC-4D52-9B16-4A35B8E4F36A}" destId="{F086298F-13C6-4582-A648-7FB291D60F74}" srcOrd="0" destOrd="0" presId="urn:microsoft.com/office/officeart/2018/5/layout/IconCircleLabelList"/>
    <dgm:cxn modelId="{80BB6947-AE59-4935-A007-DFB95A459CA4}" type="presParOf" srcId="{57FD681A-37EC-4D52-9B16-4A35B8E4F36A}" destId="{73BEA6DB-74A6-484F-8530-0F1A7BFDEEE5}" srcOrd="1" destOrd="0" presId="urn:microsoft.com/office/officeart/2018/5/layout/IconCircleLabelList"/>
    <dgm:cxn modelId="{282F556A-47C4-4C34-A46B-938476B1A125}" type="presParOf" srcId="{57FD681A-37EC-4D52-9B16-4A35B8E4F36A}" destId="{7A154886-141A-440F-8A26-DEDE24F54BC1}" srcOrd="2" destOrd="0" presId="urn:microsoft.com/office/officeart/2018/5/layout/IconCircleLabelList"/>
    <dgm:cxn modelId="{4AAD1994-BB85-408F-BFD7-DC4F8AAC89C1}" type="presParOf" srcId="{57FD681A-37EC-4D52-9B16-4A35B8E4F36A}" destId="{D6CB09A1-5678-4AF7-B72A-5536E02D7F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E1A7D-D195-434D-9099-ED424DC0519C}">
      <dsp:nvSpPr>
        <dsp:cNvPr id="0" name=""/>
        <dsp:cNvSpPr/>
      </dsp:nvSpPr>
      <dsp:spPr>
        <a:xfrm>
          <a:off x="3033" y="1147244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521964-7792-4ACE-B4C2-4AE526C6018C}">
      <dsp:nvSpPr>
        <dsp:cNvPr id="0" name=""/>
        <dsp:cNvSpPr/>
      </dsp:nvSpPr>
      <dsp:spPr>
        <a:xfrm>
          <a:off x="243675" y="1375854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• Собственная идея: единая платформа для просмотра аниме и новостей</a:t>
          </a:r>
          <a:endParaRPr lang="en-US" sz="1700" kern="1200"/>
        </a:p>
      </dsp:txBody>
      <dsp:txXfrm>
        <a:off x="283955" y="1416134"/>
        <a:ext cx="2085218" cy="1294709"/>
      </dsp:txXfrm>
    </dsp:sp>
    <dsp:sp modelId="{C3E2A5E1-1748-44D6-8D5D-6FEF829CD223}">
      <dsp:nvSpPr>
        <dsp:cNvPr id="0" name=""/>
        <dsp:cNvSpPr/>
      </dsp:nvSpPr>
      <dsp:spPr>
        <a:xfrm>
          <a:off x="2650095" y="1147244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791B0E-DEA6-4248-8517-D5133078028B}">
      <dsp:nvSpPr>
        <dsp:cNvPr id="0" name=""/>
        <dsp:cNvSpPr/>
      </dsp:nvSpPr>
      <dsp:spPr>
        <a:xfrm>
          <a:off x="2890737" y="1375854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• Решает проблемы разброса контента по разным ресурсам</a:t>
          </a:r>
          <a:endParaRPr lang="en-US" sz="1700" kern="1200"/>
        </a:p>
      </dsp:txBody>
      <dsp:txXfrm>
        <a:off x="2931017" y="1416134"/>
        <a:ext cx="2085218" cy="1294709"/>
      </dsp:txXfrm>
    </dsp:sp>
    <dsp:sp modelId="{79E3C1DB-C66C-4CFF-A119-4A3B2394E484}">
      <dsp:nvSpPr>
        <dsp:cNvPr id="0" name=""/>
        <dsp:cNvSpPr/>
      </dsp:nvSpPr>
      <dsp:spPr>
        <a:xfrm>
          <a:off x="5297158" y="1147244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0DB0C9-BB50-4D50-8232-36D772C342E2}">
      <dsp:nvSpPr>
        <dsp:cNvPr id="0" name=""/>
        <dsp:cNvSpPr/>
      </dsp:nvSpPr>
      <dsp:spPr>
        <a:xfrm>
          <a:off x="5537800" y="1375854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• Целевая аудитория: англоязычные фанаты аниме</a:t>
          </a:r>
          <a:endParaRPr lang="en-US" sz="1700" kern="1200"/>
        </a:p>
      </dsp:txBody>
      <dsp:txXfrm>
        <a:off x="5578080" y="1416134"/>
        <a:ext cx="2085218" cy="1294709"/>
      </dsp:txXfrm>
    </dsp:sp>
    <dsp:sp modelId="{F417B1B4-1F2F-4946-A206-AC3F54509B01}">
      <dsp:nvSpPr>
        <dsp:cNvPr id="0" name=""/>
        <dsp:cNvSpPr/>
      </dsp:nvSpPr>
      <dsp:spPr>
        <a:xfrm>
          <a:off x="7944221" y="1147244"/>
          <a:ext cx="2165778" cy="1375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708C86-4AB9-42EB-BF4C-446168AD0AD6}">
      <dsp:nvSpPr>
        <dsp:cNvPr id="0" name=""/>
        <dsp:cNvSpPr/>
      </dsp:nvSpPr>
      <dsp:spPr>
        <a:xfrm>
          <a:off x="8184863" y="1375854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• В перспективе — мульти-язычная поддержка</a:t>
          </a:r>
          <a:endParaRPr lang="en-US" sz="1700" kern="1200"/>
        </a:p>
      </dsp:txBody>
      <dsp:txXfrm>
        <a:off x="8225143" y="1416134"/>
        <a:ext cx="2085218" cy="1294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45AB8-8BCC-4864-9AE7-E379D065349D}">
      <dsp:nvSpPr>
        <dsp:cNvPr id="0" name=""/>
        <dsp:cNvSpPr/>
      </dsp:nvSpPr>
      <dsp:spPr>
        <a:xfrm>
          <a:off x="186042" y="2108"/>
          <a:ext cx="3119246" cy="1871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Главное меню: Home, Новые релизы, Популярное, Категории</a:t>
          </a:r>
          <a:endParaRPr lang="en-US" sz="2400" kern="1200"/>
        </a:p>
      </dsp:txBody>
      <dsp:txXfrm>
        <a:off x="186042" y="2108"/>
        <a:ext cx="3119246" cy="1871548"/>
      </dsp:txXfrm>
    </dsp:sp>
    <dsp:sp modelId="{18E12C29-3F12-4064-A838-349C8CC23AFF}">
      <dsp:nvSpPr>
        <dsp:cNvPr id="0" name=""/>
        <dsp:cNvSpPr/>
      </dsp:nvSpPr>
      <dsp:spPr>
        <a:xfrm>
          <a:off x="3617214" y="2108"/>
          <a:ext cx="3119246" cy="1871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Раздел «Новости» с карточками и лента новинок</a:t>
          </a:r>
          <a:endParaRPr lang="en-US" sz="2400" kern="1200"/>
        </a:p>
      </dsp:txBody>
      <dsp:txXfrm>
        <a:off x="3617214" y="2108"/>
        <a:ext cx="3119246" cy="1871548"/>
      </dsp:txXfrm>
    </dsp:sp>
    <dsp:sp modelId="{4F579871-09D8-43C6-A116-F433962F26EC}">
      <dsp:nvSpPr>
        <dsp:cNvPr id="0" name=""/>
        <dsp:cNvSpPr/>
      </dsp:nvSpPr>
      <dsp:spPr>
        <a:xfrm>
          <a:off x="7048385" y="2108"/>
          <a:ext cx="3119246" cy="1871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Страница просмотра: плейсхолдер вместо нелегального контента</a:t>
          </a:r>
          <a:endParaRPr lang="en-US" sz="2400" kern="1200"/>
        </a:p>
      </dsp:txBody>
      <dsp:txXfrm>
        <a:off x="7048385" y="2108"/>
        <a:ext cx="3119246" cy="1871548"/>
      </dsp:txXfrm>
    </dsp:sp>
    <dsp:sp modelId="{6C0759F7-831C-4795-A6A8-0022F671F159}">
      <dsp:nvSpPr>
        <dsp:cNvPr id="0" name=""/>
        <dsp:cNvSpPr/>
      </dsp:nvSpPr>
      <dsp:spPr>
        <a:xfrm>
          <a:off x="1901628" y="2185580"/>
          <a:ext cx="3119246" cy="1871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Регистрация через LocalStorage (в разработке: личный кабинет)</a:t>
          </a:r>
          <a:endParaRPr lang="en-US" sz="2400" kern="1200"/>
        </a:p>
      </dsp:txBody>
      <dsp:txXfrm>
        <a:off x="1901628" y="2185580"/>
        <a:ext cx="3119246" cy="1871548"/>
      </dsp:txXfrm>
    </dsp:sp>
    <dsp:sp modelId="{33245856-BDDA-41BA-B857-FF42BD322E31}">
      <dsp:nvSpPr>
        <dsp:cNvPr id="0" name=""/>
        <dsp:cNvSpPr/>
      </dsp:nvSpPr>
      <dsp:spPr>
        <a:xfrm>
          <a:off x="5332799" y="2185580"/>
          <a:ext cx="3119246" cy="1871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Поиск и фильтры (частично реализованы)</a:t>
          </a:r>
          <a:endParaRPr lang="en-US" sz="2400" kern="1200"/>
        </a:p>
      </dsp:txBody>
      <dsp:txXfrm>
        <a:off x="5332799" y="2185580"/>
        <a:ext cx="3119246" cy="1871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FB2B6-1B96-489C-B86B-D0D162F2914E}">
      <dsp:nvSpPr>
        <dsp:cNvPr id="0" name=""/>
        <dsp:cNvSpPr/>
      </dsp:nvSpPr>
      <dsp:spPr>
        <a:xfrm>
          <a:off x="186042" y="2108"/>
          <a:ext cx="3119246" cy="187154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Frontend: React.js + JSX</a:t>
          </a:r>
        </a:p>
      </dsp:txBody>
      <dsp:txXfrm>
        <a:off x="186042" y="2108"/>
        <a:ext cx="3119246" cy="1871548"/>
      </dsp:txXfrm>
    </dsp:sp>
    <dsp:sp modelId="{1F66F0CE-08B2-4863-A1E0-0A583487F613}">
      <dsp:nvSpPr>
        <dsp:cNvPr id="0" name=""/>
        <dsp:cNvSpPr/>
      </dsp:nvSpPr>
      <dsp:spPr>
        <a:xfrm>
          <a:off x="3617214" y="2108"/>
          <a:ext cx="3119246" cy="187154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API: Jikan (AniList API </a:t>
          </a:r>
          <a:r>
            <a:rPr lang="kk-KZ" sz="3000" kern="1200"/>
            <a:t>для небольших дополнений)</a:t>
          </a:r>
          <a:endParaRPr lang="en-US" sz="3000" kern="1200"/>
        </a:p>
      </dsp:txBody>
      <dsp:txXfrm>
        <a:off x="3617214" y="2108"/>
        <a:ext cx="3119246" cy="1871548"/>
      </dsp:txXfrm>
    </dsp:sp>
    <dsp:sp modelId="{CBB8C26E-F969-4631-B011-2D1D43808E6F}">
      <dsp:nvSpPr>
        <dsp:cNvPr id="0" name=""/>
        <dsp:cNvSpPr/>
      </dsp:nvSpPr>
      <dsp:spPr>
        <a:xfrm>
          <a:off x="7048385" y="2108"/>
          <a:ext cx="3119246" cy="187154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3000" kern="1200"/>
            <a:t>• Хранилище: </a:t>
          </a:r>
          <a:r>
            <a:rPr lang="en-US" sz="3000" kern="1200"/>
            <a:t>LocalStorage </a:t>
          </a:r>
          <a:r>
            <a:rPr lang="kk-KZ" sz="3000" kern="1200"/>
            <a:t>для авторизации</a:t>
          </a:r>
          <a:endParaRPr lang="en-US" sz="3000" kern="1200"/>
        </a:p>
      </dsp:txBody>
      <dsp:txXfrm>
        <a:off x="7048385" y="2108"/>
        <a:ext cx="3119246" cy="1871548"/>
      </dsp:txXfrm>
    </dsp:sp>
    <dsp:sp modelId="{EADFBAB9-F4AC-43AC-B520-CAE97580B043}">
      <dsp:nvSpPr>
        <dsp:cNvPr id="0" name=""/>
        <dsp:cNvSpPr/>
      </dsp:nvSpPr>
      <dsp:spPr>
        <a:xfrm>
          <a:off x="1901628" y="2185580"/>
          <a:ext cx="3119246" cy="187154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3000" kern="1200"/>
            <a:t>• Репозиторий: </a:t>
          </a:r>
          <a:r>
            <a:rPr lang="en-US" sz="3000" kern="1200"/>
            <a:t>GitHub (</a:t>
          </a:r>
          <a:r>
            <a:rPr lang="kk-KZ" sz="3000" kern="1200"/>
            <a:t>пока без хостинга)</a:t>
          </a:r>
          <a:endParaRPr lang="en-US" sz="3000" kern="1200"/>
        </a:p>
      </dsp:txBody>
      <dsp:txXfrm>
        <a:off x="1901628" y="2185580"/>
        <a:ext cx="3119246" cy="1871548"/>
      </dsp:txXfrm>
    </dsp:sp>
    <dsp:sp modelId="{752F45CD-D3AC-4D4E-8D6D-03E9C4546D68}">
      <dsp:nvSpPr>
        <dsp:cNvPr id="0" name=""/>
        <dsp:cNvSpPr/>
      </dsp:nvSpPr>
      <dsp:spPr>
        <a:xfrm>
          <a:off x="5332799" y="2185580"/>
          <a:ext cx="3119246" cy="187154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3000" kern="1200"/>
            <a:t>• В планах: собственный </a:t>
          </a:r>
          <a:r>
            <a:rPr lang="en-US" sz="3000" kern="1200"/>
            <a:t>backend </a:t>
          </a:r>
          <a:r>
            <a:rPr lang="kk-KZ" sz="3000" kern="1200"/>
            <a:t>и БД</a:t>
          </a:r>
          <a:endParaRPr lang="en-US" sz="3000" kern="1200"/>
        </a:p>
      </dsp:txBody>
      <dsp:txXfrm>
        <a:off x="5332799" y="2185580"/>
        <a:ext cx="3119246" cy="1871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A35FF-089A-4745-954C-85B021DCAFBF}">
      <dsp:nvSpPr>
        <dsp:cNvPr id="0" name=""/>
        <dsp:cNvSpPr/>
      </dsp:nvSpPr>
      <dsp:spPr>
        <a:xfrm>
          <a:off x="106807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AF91A-D0FC-4C74-8788-9B1771ED3BEE}">
      <dsp:nvSpPr>
        <dsp:cNvPr id="0" name=""/>
        <dsp:cNvSpPr/>
      </dsp:nvSpPr>
      <dsp:spPr>
        <a:xfrm>
          <a:off x="499565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• Rate-limits Jikan API &gt; реализация таймаутов и fallback-данных</a:t>
          </a:r>
          <a:endParaRPr lang="en-US" sz="1300" kern="1200"/>
        </a:p>
      </dsp:txBody>
      <dsp:txXfrm>
        <a:off x="499565" y="2199945"/>
        <a:ext cx="2067302" cy="720000"/>
      </dsp:txXfrm>
    </dsp:sp>
    <dsp:sp modelId="{FDAB2F00-5CD0-4287-B62E-C075458807CB}">
      <dsp:nvSpPr>
        <dsp:cNvPr id="0" name=""/>
        <dsp:cNvSpPr/>
      </dsp:nvSpPr>
      <dsp:spPr>
        <a:xfrm>
          <a:off x="349715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87091-64E6-4841-9BAB-8932F48D897C}">
      <dsp:nvSpPr>
        <dsp:cNvPr id="0" name=""/>
        <dsp:cNvSpPr/>
      </dsp:nvSpPr>
      <dsp:spPr>
        <a:xfrm>
          <a:off x="292864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• Неконсистентные данные &gt; валидация ответов перед рендером</a:t>
          </a:r>
          <a:endParaRPr lang="en-US" sz="1300" kern="1200"/>
        </a:p>
      </dsp:txBody>
      <dsp:txXfrm>
        <a:off x="2928646" y="2199945"/>
        <a:ext cx="2067302" cy="720000"/>
      </dsp:txXfrm>
    </dsp:sp>
    <dsp:sp modelId="{698AB444-04AD-4C63-9821-AEC7594F3F9D}">
      <dsp:nvSpPr>
        <dsp:cNvPr id="0" name=""/>
        <dsp:cNvSpPr/>
      </dsp:nvSpPr>
      <dsp:spPr>
        <a:xfrm>
          <a:off x="592623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C7C3A-CD03-40E5-B3B5-60708E32D839}">
      <dsp:nvSpPr>
        <dsp:cNvPr id="0" name=""/>
        <dsp:cNvSpPr/>
      </dsp:nvSpPr>
      <dsp:spPr>
        <a:xfrm>
          <a:off x="535772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• Легальность стриминга &gt; placeholder-плеер и ссылки на официальные платформы</a:t>
          </a:r>
          <a:endParaRPr lang="en-US" sz="1300" kern="1200"/>
        </a:p>
      </dsp:txBody>
      <dsp:txXfrm>
        <a:off x="5357726" y="2199945"/>
        <a:ext cx="2067302" cy="720000"/>
      </dsp:txXfrm>
    </dsp:sp>
    <dsp:sp modelId="{BA3D397D-A5D4-423A-BCB5-83358DE72A36}">
      <dsp:nvSpPr>
        <dsp:cNvPr id="0" name=""/>
        <dsp:cNvSpPr/>
      </dsp:nvSpPr>
      <dsp:spPr>
        <a:xfrm>
          <a:off x="8355314" y="978423"/>
          <a:ext cx="930286" cy="9302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D6E64-801A-4286-BDCD-764A565F5FB3}">
      <dsp:nvSpPr>
        <dsp:cNvPr id="0" name=""/>
        <dsp:cNvSpPr/>
      </dsp:nvSpPr>
      <dsp:spPr>
        <a:xfrm>
          <a:off x="7786806" y="219994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• Частичный поиск/фильтры &gt; планируемая доработка</a:t>
          </a:r>
          <a:endParaRPr lang="en-US" sz="1300" kern="1200"/>
        </a:p>
      </dsp:txBody>
      <dsp:txXfrm>
        <a:off x="7786806" y="2199945"/>
        <a:ext cx="206730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21B50-8197-43CE-8B6A-26B566491BEE}">
      <dsp:nvSpPr>
        <dsp:cNvPr id="0" name=""/>
        <dsp:cNvSpPr/>
      </dsp:nvSpPr>
      <dsp:spPr>
        <a:xfrm>
          <a:off x="184883" y="362836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47434-A0B4-4C91-8305-D858020839A8}">
      <dsp:nvSpPr>
        <dsp:cNvPr id="0" name=""/>
        <dsp:cNvSpPr/>
      </dsp:nvSpPr>
      <dsp:spPr>
        <a:xfrm>
          <a:off x="462450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30140-2A54-43BC-9461-CB93EBF6DDDF}">
      <dsp:nvSpPr>
        <dsp:cNvPr id="0" name=""/>
        <dsp:cNvSpPr/>
      </dsp:nvSpPr>
      <dsp:spPr>
        <a:xfrm>
          <a:off x="1789861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Доработать личный кабинет и фильтры</a:t>
          </a:r>
          <a:endParaRPr lang="en-US" sz="2400" kern="1200"/>
        </a:p>
      </dsp:txBody>
      <dsp:txXfrm>
        <a:off x="1789861" y="362836"/>
        <a:ext cx="3115545" cy="1321746"/>
      </dsp:txXfrm>
    </dsp:sp>
    <dsp:sp modelId="{DA92791D-57D2-4339-873C-BCA3EC0C7FDE}">
      <dsp:nvSpPr>
        <dsp:cNvPr id="0" name=""/>
        <dsp:cNvSpPr/>
      </dsp:nvSpPr>
      <dsp:spPr>
        <a:xfrm>
          <a:off x="5448267" y="362836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7F78D-3B4C-4D59-AF4E-3964DFA78AE3}">
      <dsp:nvSpPr>
        <dsp:cNvPr id="0" name=""/>
        <dsp:cNvSpPr/>
      </dsp:nvSpPr>
      <dsp:spPr>
        <a:xfrm>
          <a:off x="5725834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9AB8C-CE0A-4DCB-B133-5538C5AE42A6}">
      <dsp:nvSpPr>
        <dsp:cNvPr id="0" name=""/>
        <dsp:cNvSpPr/>
      </dsp:nvSpPr>
      <dsp:spPr>
        <a:xfrm>
          <a:off x="7053245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Добавить поддержку нескольких языков</a:t>
          </a:r>
          <a:endParaRPr lang="en-US" sz="2400" kern="1200"/>
        </a:p>
      </dsp:txBody>
      <dsp:txXfrm>
        <a:off x="7053245" y="362836"/>
        <a:ext cx="3115545" cy="1321746"/>
      </dsp:txXfrm>
    </dsp:sp>
    <dsp:sp modelId="{485FDD3F-07C5-4F56-9252-4250289E023A}">
      <dsp:nvSpPr>
        <dsp:cNvPr id="0" name=""/>
        <dsp:cNvSpPr/>
      </dsp:nvSpPr>
      <dsp:spPr>
        <a:xfrm>
          <a:off x="184883" y="2374653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2C056-9B9E-4A65-934C-9B65ABE62E3A}">
      <dsp:nvSpPr>
        <dsp:cNvPr id="0" name=""/>
        <dsp:cNvSpPr/>
      </dsp:nvSpPr>
      <dsp:spPr>
        <a:xfrm>
          <a:off x="462450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0B87-FE8D-4762-9E70-CF7331F28700}">
      <dsp:nvSpPr>
        <dsp:cNvPr id="0" name=""/>
        <dsp:cNvSpPr/>
      </dsp:nvSpPr>
      <dsp:spPr>
        <a:xfrm>
          <a:off x="1789861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Разработать backend и базу данных</a:t>
          </a:r>
          <a:endParaRPr lang="en-US" sz="2400" kern="1200"/>
        </a:p>
      </dsp:txBody>
      <dsp:txXfrm>
        <a:off x="1789861" y="2374653"/>
        <a:ext cx="3115545" cy="1321746"/>
      </dsp:txXfrm>
    </dsp:sp>
    <dsp:sp modelId="{5CD40939-ACF5-458C-B367-FC56D08B0F6B}">
      <dsp:nvSpPr>
        <dsp:cNvPr id="0" name=""/>
        <dsp:cNvSpPr/>
      </dsp:nvSpPr>
      <dsp:spPr>
        <a:xfrm>
          <a:off x="5448267" y="2374653"/>
          <a:ext cx="1321746" cy="13217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050D6-BE4E-4F5E-8C00-FA299AF32D82}">
      <dsp:nvSpPr>
        <dsp:cNvPr id="0" name=""/>
        <dsp:cNvSpPr/>
      </dsp:nvSpPr>
      <dsp:spPr>
        <a:xfrm>
          <a:off x="5725834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C930-21D5-4786-8683-1D687CB0F505}">
      <dsp:nvSpPr>
        <dsp:cNvPr id="0" name=""/>
        <dsp:cNvSpPr/>
      </dsp:nvSpPr>
      <dsp:spPr>
        <a:xfrm>
          <a:off x="7053245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• Мобильное приложение и монетизация</a:t>
          </a:r>
          <a:endParaRPr lang="en-US" sz="2400" kern="1200"/>
        </a:p>
      </dsp:txBody>
      <dsp:txXfrm>
        <a:off x="7053245" y="2374653"/>
        <a:ext cx="3115545" cy="13217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A92B-C4F9-4A8D-A052-2BF8A4B9E355}">
      <dsp:nvSpPr>
        <dsp:cNvPr id="0" name=""/>
        <dsp:cNvSpPr/>
      </dsp:nvSpPr>
      <dsp:spPr>
        <a:xfrm>
          <a:off x="1963837" y="2296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3E152-F501-4AA4-820B-E482CFA28E1B}">
      <dsp:nvSpPr>
        <dsp:cNvPr id="0" name=""/>
        <dsp:cNvSpPr/>
      </dsp:nvSpPr>
      <dsp:spPr>
        <a:xfrm>
          <a:off x="2431837" y="6976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29A0C-4BCD-478F-A869-4D84147CE0EA}">
      <dsp:nvSpPr>
        <dsp:cNvPr id="0" name=""/>
        <dsp:cNvSpPr/>
      </dsp:nvSpPr>
      <dsp:spPr>
        <a:xfrm>
          <a:off x="1261837" y="31096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/>
            <a:t>Готов ответить на ваши вопросы.</a:t>
          </a:r>
          <a:endParaRPr lang="en-US" sz="1800" kern="1200"/>
        </a:p>
      </dsp:txBody>
      <dsp:txXfrm>
        <a:off x="1261837" y="3109618"/>
        <a:ext cx="3600000" cy="720000"/>
      </dsp:txXfrm>
    </dsp:sp>
    <dsp:sp modelId="{F086298F-13C6-4582-A648-7FB291D60F74}">
      <dsp:nvSpPr>
        <dsp:cNvPr id="0" name=""/>
        <dsp:cNvSpPr/>
      </dsp:nvSpPr>
      <dsp:spPr>
        <a:xfrm>
          <a:off x="6193837" y="2296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EA6DB-74A6-484F-8530-0F1A7BFDEEE5}">
      <dsp:nvSpPr>
        <dsp:cNvPr id="0" name=""/>
        <dsp:cNvSpPr/>
      </dsp:nvSpPr>
      <dsp:spPr>
        <a:xfrm>
          <a:off x="6661837" y="6976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B09A1-5678-4AF7-B72A-5536E02D7FDF}">
      <dsp:nvSpPr>
        <dsp:cNvPr id="0" name=""/>
        <dsp:cNvSpPr/>
      </dsp:nvSpPr>
      <dsp:spPr>
        <a:xfrm>
          <a:off x="5491837" y="31096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800" kern="1200" dirty="0"/>
            <a:t>Контакты: </a:t>
          </a:r>
          <a:r>
            <a:rPr lang="en-US" sz="1800" b="0" i="0" kern="1200" dirty="0">
              <a:hlinkClick xmlns:r="http://schemas.openxmlformats.org/officeDocument/2006/relationships" r:id="rId5"/>
            </a:rPr>
            <a:t>support@mediaverse.com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5491837" y="31096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3752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99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0136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9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927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704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06445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8975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049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D36D4-1678-4348-8A8A-829FE46A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76B88-DB14-C6CE-D3E7-012740741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1BA78-B98E-6B74-DADD-B293208C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F32219-7DDF-97A9-2CD2-AF4AAD47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98E75-02DB-80D4-E42E-1E206E87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5269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1463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5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8347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9550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0297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9812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9461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994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B643ECD-392E-4D0F-84FA-B911BAF51FFC}" type="datetimeFigureOut">
              <a:rPr lang="ru-KZ" smtClean="0"/>
              <a:t>02.07.2025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E53641-34F5-4E89-BD0F-8A5BDCF4096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31808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4A798-D9EC-421D-B1E1-B2FF3F957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MediaVerse</a:t>
            </a:r>
            <a:r>
              <a:rPr lang="ru-RU" dirty="0"/>
              <a:t>: Платформа для поклонников аниме</a:t>
            </a: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DD268-6418-F89F-45C0-7CD3533D0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330945" cy="4626863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Автор: </a:t>
            </a:r>
            <a:r>
              <a:rPr lang="ru-RU" dirty="0" err="1"/>
              <a:t>Акылжан</a:t>
            </a:r>
            <a:r>
              <a:rPr lang="ru-RU" dirty="0"/>
              <a:t> </a:t>
            </a:r>
            <a:r>
              <a:rPr lang="ru-RU" dirty="0" err="1"/>
              <a:t>Ердаулет</a:t>
            </a:r>
            <a:endParaRPr lang="ru-RU" dirty="0"/>
          </a:p>
          <a:p>
            <a:pPr algn="r"/>
            <a:r>
              <a:rPr lang="ru-RU" dirty="0"/>
              <a:t>Академия ШАГ:</a:t>
            </a:r>
            <a:r>
              <a:rPr lang="en-US" dirty="0"/>
              <a:t> RPO-232.3</a:t>
            </a:r>
            <a:endParaRPr lang="ru-KZ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6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2BD97-7859-0B0E-784B-B1B16609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Планы на будущее</a:t>
            </a:r>
          </a:p>
        </p:txBody>
      </p:sp>
      <p:graphicFrame>
        <p:nvGraphicFramePr>
          <p:cNvPr id="5" name="Текст 2">
            <a:extLst>
              <a:ext uri="{FF2B5EF4-FFF2-40B4-BE49-F238E27FC236}">
                <a16:creationId xmlns:a16="http://schemas.microsoft.com/office/drawing/2014/main" id="{3EE32AB0-9753-9A0D-D5DC-D71D070C3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34152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65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C097B-AE46-4EEA-80A7-E87FD290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Спасибо за внимание!</a:t>
            </a:r>
          </a:p>
        </p:txBody>
      </p:sp>
      <p:graphicFrame>
        <p:nvGraphicFramePr>
          <p:cNvPr id="5" name="Текст 2">
            <a:extLst>
              <a:ext uri="{FF2B5EF4-FFF2-40B4-BE49-F238E27FC236}">
                <a16:creationId xmlns:a16="http://schemas.microsoft.com/office/drawing/2014/main" id="{646E1887-7190-39FE-D946-45123B101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17586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526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BDB40-FCF0-C5B5-C9B0-38B8B5C7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Идея и Цель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4" name="Текст 2">
            <a:extLst>
              <a:ext uri="{FF2B5EF4-FFF2-40B4-BE49-F238E27FC236}">
                <a16:creationId xmlns:a16="http://schemas.microsoft.com/office/drawing/2014/main" id="{014C364E-CD0B-93DC-F59D-15F80AC4A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39324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3024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1F484-0273-19C7-3BC2-9F2130ED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Ключевой функционал</a:t>
            </a:r>
          </a:p>
        </p:txBody>
      </p:sp>
      <p:graphicFrame>
        <p:nvGraphicFramePr>
          <p:cNvPr id="5" name="Текст 2">
            <a:extLst>
              <a:ext uri="{FF2B5EF4-FFF2-40B4-BE49-F238E27FC236}">
                <a16:creationId xmlns:a16="http://schemas.microsoft.com/office/drawing/2014/main" id="{515BA46B-5965-781F-A040-DD3D6BB66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1543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11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2BE6A-B8EC-C2AA-3A49-D9253C87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Технический стек</a:t>
            </a:r>
          </a:p>
        </p:txBody>
      </p:sp>
      <p:graphicFrame>
        <p:nvGraphicFramePr>
          <p:cNvPr id="5" name="Текст 2">
            <a:extLst>
              <a:ext uri="{FF2B5EF4-FFF2-40B4-BE49-F238E27FC236}">
                <a16:creationId xmlns:a16="http://schemas.microsoft.com/office/drawing/2014/main" id="{1653D7E4-135E-C5BE-0BDF-535F9969A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86507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492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7C296-3A45-4EF3-6127-FF0926B0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Сложности и решения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Текст 2">
            <a:extLst>
              <a:ext uri="{FF2B5EF4-FFF2-40B4-BE49-F238E27FC236}">
                <a16:creationId xmlns:a16="http://schemas.microsoft.com/office/drawing/2014/main" id="{3602E7FC-2C6A-1356-8F50-31A02642B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88651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121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2F510-F52C-8879-D26C-D562344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UML-</a:t>
            </a:r>
            <a:r>
              <a:rPr lang="kk-KZ"/>
              <a:t>диаграммы проекта</a:t>
            </a:r>
            <a:endParaRPr lang="ru-KZ"/>
          </a:p>
        </p:txBody>
      </p:sp>
      <p:pic>
        <p:nvPicPr>
          <p:cNvPr id="4" name="Рисунок 3" descr="Изображение выглядит как текст, диаграмма, линия, График">
            <a:extLst>
              <a:ext uri="{FF2B5EF4-FFF2-40B4-BE49-F238E27FC236}">
                <a16:creationId xmlns:a16="http://schemas.microsoft.com/office/drawing/2014/main" id="{D7A550A6-6BB2-761B-4951-E50C2DAE3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1" y="2110740"/>
            <a:ext cx="11068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884B-DA17-93F6-0DDE-DC07D8B2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EDC83-1380-5EB4-E0C5-D98B4B7B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UML-</a:t>
            </a:r>
            <a:r>
              <a:rPr lang="kk-KZ"/>
              <a:t>диаграммы проекта</a:t>
            </a:r>
            <a:endParaRPr lang="ru-KZ"/>
          </a:p>
        </p:txBody>
      </p:sp>
      <p:pic>
        <p:nvPicPr>
          <p:cNvPr id="5" name="Рисунок 4" descr="Изображение выглядит как текст, диаграмма, Шрифт, линия">
            <a:extLst>
              <a:ext uri="{FF2B5EF4-FFF2-40B4-BE49-F238E27FC236}">
                <a16:creationId xmlns:a16="http://schemas.microsoft.com/office/drawing/2014/main" id="{48389F3A-E9BC-33E9-B9D6-69877B69C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79" y="1580050"/>
            <a:ext cx="4498441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2CDB6-28CB-9574-059F-BA964A00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Архитектура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2">
            <a:extLst>
              <a:ext uri="{FF2B5EF4-FFF2-40B4-BE49-F238E27FC236}">
                <a16:creationId xmlns:a16="http://schemas.microsoft.com/office/drawing/2014/main" id="{BC23BE9D-1432-80A5-95AB-3E1A9BC2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UI (React) &gt; Jikan API &gt; LocalStorage</a:t>
            </a:r>
          </a:p>
          <a:p>
            <a:r>
              <a:rPr lang="en-US"/>
              <a:t>Компоненты:</a:t>
            </a:r>
          </a:p>
          <a:p>
            <a:r>
              <a:rPr lang="en-US"/>
              <a:t>• App &gt; Header, Footer, Pages</a:t>
            </a:r>
          </a:p>
          <a:p>
            <a:r>
              <a:rPr lang="en-US"/>
              <a:t>• Pages: Home, BrowseAll, Popular, Releases, AnimeWatch</a:t>
            </a:r>
          </a:p>
          <a:p>
            <a:r>
              <a:rPr lang="en-US"/>
              <a:t>• Components: News, NewsCard, Horizontal</a:t>
            </a:r>
          </a:p>
        </p:txBody>
      </p:sp>
    </p:spTree>
    <p:extLst>
      <p:ext uri="{BB962C8B-B14F-4D97-AF65-F5344CB8AC3E}">
        <p14:creationId xmlns:p14="http://schemas.microsoft.com/office/powerpoint/2010/main" val="325927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A0358-D59B-8665-C481-23656A27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/>
              <a:t>Примеры кода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FF241-69BA-0AE1-6F99-AA5BB30FB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k-KZ"/>
              <a:t>• Запрос к </a:t>
            </a:r>
            <a:r>
              <a:rPr lang="en-US"/>
              <a:t>Jikan API:</a:t>
            </a:r>
          </a:p>
          <a:p>
            <a:r>
              <a:rPr lang="en-US"/>
              <a:t>  fetch('https://api.jikan.moe/v4/anime')</a:t>
            </a:r>
          </a:p>
          <a:p>
            <a:r>
              <a:rPr lang="en-US"/>
              <a:t>• </a:t>
            </a:r>
            <a:r>
              <a:rPr lang="kk-KZ"/>
              <a:t>Авторизация в </a:t>
            </a:r>
            <a:r>
              <a:rPr lang="en-US"/>
              <a:t>LocalStorage:</a:t>
            </a:r>
          </a:p>
          <a:p>
            <a:r>
              <a:rPr lang="en-US"/>
              <a:t>  localStorage.setItem('user', JSON.stringify(user))</a:t>
            </a:r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1801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28</TotalTime>
  <Words>312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Сланец</vt:lpstr>
      <vt:lpstr>MediaVerse: Платформа для поклонников аниме</vt:lpstr>
      <vt:lpstr>Идея и Цель</vt:lpstr>
      <vt:lpstr>Ключевой функционал</vt:lpstr>
      <vt:lpstr>Технический стек</vt:lpstr>
      <vt:lpstr>Сложности и решения</vt:lpstr>
      <vt:lpstr>UML-диаграммы проекта</vt:lpstr>
      <vt:lpstr>UML-диаграммы проекта</vt:lpstr>
      <vt:lpstr>Архитектура</vt:lpstr>
      <vt:lpstr>Примеры кода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Erdaulet akilzhan</dc:creator>
  <cp:lastModifiedBy>Erdaulet akilzhan</cp:lastModifiedBy>
  <cp:revision>1</cp:revision>
  <dcterms:created xsi:type="dcterms:W3CDTF">2025-07-02T11:58:31Z</dcterms:created>
  <dcterms:modified xsi:type="dcterms:W3CDTF">2025-07-02T12:28:24Z</dcterms:modified>
</cp:coreProperties>
</file>