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8" r:id="rId3"/>
    <p:sldId id="257" r:id="rId4"/>
    <p:sldId id="260" r:id="rId5"/>
    <p:sldId id="274" r:id="rId6"/>
    <p:sldId id="269" r:id="rId7"/>
    <p:sldId id="266" r:id="rId8"/>
    <p:sldId id="267" r:id="rId9"/>
    <p:sldId id="272" r:id="rId10"/>
    <p:sldId id="273" r:id="rId11"/>
    <p:sldId id="275" r:id="rId12"/>
    <p:sldId id="276" r:id="rId13"/>
    <p:sldId id="277" r:id="rId14"/>
    <p:sldId id="270" r:id="rId15"/>
    <p:sldId id="271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B56F4-D190-4EF3-BE3F-16A0E481C21A}" v="109" dt="2025-07-17T07:12:20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55" autoAdjust="0"/>
  </p:normalViewPr>
  <p:slideViewPr>
    <p:cSldViewPr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爾東 時" userId="d580ebbcbff5f17c" providerId="LiveId" clId="{AF7B56F4-D190-4EF3-BE3F-16A0E481C21A}"/>
    <pc:docChg chg="undo redo custSel addSld delSld modSld">
      <pc:chgData name="爾東 時" userId="d580ebbcbff5f17c" providerId="LiveId" clId="{AF7B56F4-D190-4EF3-BE3F-16A0E481C21A}" dt="2025-07-17T07:12:37.261" v="3363" actId="1076"/>
      <pc:docMkLst>
        <pc:docMk/>
      </pc:docMkLst>
      <pc:sldChg chg="modSp mod">
        <pc:chgData name="爾東 時" userId="d580ebbcbff5f17c" providerId="LiveId" clId="{AF7B56F4-D190-4EF3-BE3F-16A0E481C21A}" dt="2025-07-17T03:50:31.636" v="419" actId="14100"/>
        <pc:sldMkLst>
          <pc:docMk/>
          <pc:sldMk cId="3337948113" sldId="257"/>
        </pc:sldMkLst>
        <pc:graphicFrameChg chg="mod modGraphic">
          <ac:chgData name="爾東 時" userId="d580ebbcbff5f17c" providerId="LiveId" clId="{AF7B56F4-D190-4EF3-BE3F-16A0E481C21A}" dt="2025-07-17T03:50:31.636" v="419" actId="14100"/>
          <ac:graphicFrameMkLst>
            <pc:docMk/>
            <pc:sldMk cId="3337948113" sldId="257"/>
            <ac:graphicFrameMk id="3" creationId="{00000000-0000-0000-0000-000000000000}"/>
          </ac:graphicFrameMkLst>
        </pc:graphicFrameChg>
      </pc:sldChg>
      <pc:sldChg chg="modSp mod">
        <pc:chgData name="爾東 時" userId="d580ebbcbff5f17c" providerId="LiveId" clId="{AF7B56F4-D190-4EF3-BE3F-16A0E481C21A}" dt="2025-07-17T03:06:00.685" v="371" actId="20577"/>
        <pc:sldMkLst>
          <pc:docMk/>
          <pc:sldMk cId="3237273927" sldId="259"/>
        </pc:sldMkLst>
        <pc:spChg chg="mod">
          <ac:chgData name="爾東 時" userId="d580ebbcbff5f17c" providerId="LiveId" clId="{AF7B56F4-D190-4EF3-BE3F-16A0E481C21A}" dt="2025-07-17T03:06:00.685" v="371" actId="20577"/>
          <ac:spMkLst>
            <pc:docMk/>
            <pc:sldMk cId="3237273927" sldId="259"/>
            <ac:spMk id="4" creationId="{00000000-0000-0000-0000-000000000000}"/>
          </ac:spMkLst>
        </pc:spChg>
      </pc:sldChg>
      <pc:sldChg chg="modSp mod">
        <pc:chgData name="爾東 時" userId="d580ebbcbff5f17c" providerId="LiveId" clId="{AF7B56F4-D190-4EF3-BE3F-16A0E481C21A}" dt="2025-07-17T03:56:04.152" v="535" actId="20577"/>
        <pc:sldMkLst>
          <pc:docMk/>
          <pc:sldMk cId="3669253390" sldId="260"/>
        </pc:sldMkLst>
        <pc:graphicFrameChg chg="mod modGraphic">
          <ac:chgData name="爾東 時" userId="d580ebbcbff5f17c" providerId="LiveId" clId="{AF7B56F4-D190-4EF3-BE3F-16A0E481C21A}" dt="2025-07-17T03:56:04.152" v="535" actId="20577"/>
          <ac:graphicFrameMkLst>
            <pc:docMk/>
            <pc:sldMk cId="3669253390" sldId="260"/>
            <ac:graphicFrameMk id="3" creationId="{00000000-0000-0000-0000-000000000000}"/>
          </ac:graphicFrameMkLst>
        </pc:graphicFrameChg>
      </pc:sldChg>
      <pc:sldChg chg="del">
        <pc:chgData name="爾東 時" userId="d580ebbcbff5f17c" providerId="LiveId" clId="{AF7B56F4-D190-4EF3-BE3F-16A0E481C21A}" dt="2025-07-11T02:52:47.674" v="365" actId="47"/>
        <pc:sldMkLst>
          <pc:docMk/>
          <pc:sldMk cId="3122415455" sldId="261"/>
        </pc:sldMkLst>
      </pc:sldChg>
      <pc:sldChg chg="addSp delSp modSp mod">
        <pc:chgData name="爾東 時" userId="d580ebbcbff5f17c" providerId="LiveId" clId="{AF7B56F4-D190-4EF3-BE3F-16A0E481C21A}" dt="2025-07-17T06:45:20.760" v="2377" actId="1076"/>
        <pc:sldMkLst>
          <pc:docMk/>
          <pc:sldMk cId="3584052446" sldId="266"/>
        </pc:sldMkLst>
        <pc:spChg chg="mod">
          <ac:chgData name="爾東 時" userId="d580ebbcbff5f17c" providerId="LiveId" clId="{AF7B56F4-D190-4EF3-BE3F-16A0E481C21A}" dt="2025-07-17T06:27:46.196" v="2075" actId="1076"/>
          <ac:spMkLst>
            <pc:docMk/>
            <pc:sldMk cId="3584052446" sldId="266"/>
            <ac:spMk id="2" creationId="{3A6AEB20-838E-8735-7BBF-42E13576D46E}"/>
          </ac:spMkLst>
        </pc:spChg>
        <pc:spChg chg="mod">
          <ac:chgData name="爾東 時" userId="d580ebbcbff5f17c" providerId="LiveId" clId="{AF7B56F4-D190-4EF3-BE3F-16A0E481C21A}" dt="2025-07-17T06:09:00.867" v="1680"/>
          <ac:spMkLst>
            <pc:docMk/>
            <pc:sldMk cId="3584052446" sldId="266"/>
            <ac:spMk id="17" creationId="{F99CF304-56EE-2D28-E43B-E197107A5B33}"/>
          </ac:spMkLst>
        </pc:spChg>
        <pc:spChg chg="del mod">
          <ac:chgData name="爾東 時" userId="d580ebbcbff5f17c" providerId="LiveId" clId="{AF7B56F4-D190-4EF3-BE3F-16A0E481C21A}" dt="2025-07-17T06:27:12.734" v="2066" actId="478"/>
          <ac:spMkLst>
            <pc:docMk/>
            <pc:sldMk cId="3584052446" sldId="266"/>
            <ac:spMk id="24" creationId="{009DFE14-7FE5-4761-6CD7-6AD5E57E6812}"/>
          </ac:spMkLst>
        </pc:spChg>
        <pc:spChg chg="add del mod">
          <ac:chgData name="爾東 時" userId="d580ebbcbff5f17c" providerId="LiveId" clId="{AF7B56F4-D190-4EF3-BE3F-16A0E481C21A}" dt="2025-07-17T06:27:04.360" v="2063" actId="478"/>
          <ac:spMkLst>
            <pc:docMk/>
            <pc:sldMk cId="3584052446" sldId="266"/>
            <ac:spMk id="25" creationId="{78C5C922-B62A-BF6A-4D48-D494338C5DD2}"/>
          </ac:spMkLst>
        </pc:spChg>
        <pc:spChg chg="add del mod">
          <ac:chgData name="爾東 時" userId="d580ebbcbff5f17c" providerId="LiveId" clId="{AF7B56F4-D190-4EF3-BE3F-16A0E481C21A}" dt="2025-07-17T06:27:10.369" v="2065" actId="478"/>
          <ac:spMkLst>
            <pc:docMk/>
            <pc:sldMk cId="3584052446" sldId="266"/>
            <ac:spMk id="26" creationId="{78818D25-694D-0384-6A01-091D8BE6A1CE}"/>
          </ac:spMkLst>
        </pc:spChg>
        <pc:spChg chg="add del mod">
          <ac:chgData name="爾東 時" userId="d580ebbcbff5f17c" providerId="LiveId" clId="{AF7B56F4-D190-4EF3-BE3F-16A0E481C21A}" dt="2025-07-17T06:27:04.360" v="2063" actId="478"/>
          <ac:spMkLst>
            <pc:docMk/>
            <pc:sldMk cId="3584052446" sldId="266"/>
            <ac:spMk id="27" creationId="{9040D196-751E-5458-C82E-B0BE1EC12084}"/>
          </ac:spMkLst>
        </pc:spChg>
        <pc:spChg chg="add del mod">
          <ac:chgData name="爾東 時" userId="d580ebbcbff5f17c" providerId="LiveId" clId="{AF7B56F4-D190-4EF3-BE3F-16A0E481C21A}" dt="2025-07-17T06:27:04.360" v="2063" actId="478"/>
          <ac:spMkLst>
            <pc:docMk/>
            <pc:sldMk cId="3584052446" sldId="266"/>
            <ac:spMk id="28" creationId="{4745D667-F8B3-0C7A-3BDB-6938CFE7043E}"/>
          </ac:spMkLst>
        </pc:spChg>
        <pc:spChg chg="add del mod">
          <ac:chgData name="爾東 時" userId="d580ebbcbff5f17c" providerId="LiveId" clId="{AF7B56F4-D190-4EF3-BE3F-16A0E481C21A}" dt="2025-07-17T06:27:04.360" v="2063" actId="478"/>
          <ac:spMkLst>
            <pc:docMk/>
            <pc:sldMk cId="3584052446" sldId="266"/>
            <ac:spMk id="29" creationId="{81A5B965-B962-0005-9664-CB0E1A07000D}"/>
          </ac:spMkLst>
        </pc:spChg>
        <pc:spChg chg="add del mod">
          <ac:chgData name="爾東 時" userId="d580ebbcbff5f17c" providerId="LiveId" clId="{AF7B56F4-D190-4EF3-BE3F-16A0E481C21A}" dt="2025-07-17T06:27:04.360" v="2063" actId="478"/>
          <ac:spMkLst>
            <pc:docMk/>
            <pc:sldMk cId="3584052446" sldId="266"/>
            <ac:spMk id="30" creationId="{1019AD44-892E-A3DE-BECA-D3FCEE8D6F23}"/>
          </ac:spMkLst>
        </pc:spChg>
        <pc:spChg chg="add del mod">
          <ac:chgData name="爾東 時" userId="d580ebbcbff5f17c" providerId="LiveId" clId="{AF7B56F4-D190-4EF3-BE3F-16A0E481C21A}" dt="2025-07-17T06:27:16.106" v="2067" actId="478"/>
          <ac:spMkLst>
            <pc:docMk/>
            <pc:sldMk cId="3584052446" sldId="266"/>
            <ac:spMk id="31" creationId="{0117D4A0-351A-783B-EB53-B09586A74496}"/>
          </ac:spMkLst>
        </pc:spChg>
        <pc:spChg chg="add del mod">
          <ac:chgData name="爾東 時" userId="d580ebbcbff5f17c" providerId="LiveId" clId="{AF7B56F4-D190-4EF3-BE3F-16A0E481C21A}" dt="2025-07-17T06:27:04.360" v="2063" actId="478"/>
          <ac:spMkLst>
            <pc:docMk/>
            <pc:sldMk cId="3584052446" sldId="266"/>
            <ac:spMk id="32" creationId="{7E343325-CA4F-5CBC-5F19-8878DE4F97A8}"/>
          </ac:spMkLst>
        </pc:spChg>
        <pc:spChg chg="add del mod">
          <ac:chgData name="爾東 時" userId="d580ebbcbff5f17c" providerId="LiveId" clId="{AF7B56F4-D190-4EF3-BE3F-16A0E481C21A}" dt="2025-07-17T06:27:04.360" v="2063" actId="478"/>
          <ac:spMkLst>
            <pc:docMk/>
            <pc:sldMk cId="3584052446" sldId="266"/>
            <ac:spMk id="33" creationId="{DA6CA880-A223-39CD-C6C5-CE1C3F07245B}"/>
          </ac:spMkLst>
        </pc:spChg>
        <pc:spChg chg="del mod">
          <ac:chgData name="爾東 時" userId="d580ebbcbff5f17c" providerId="LiveId" clId="{AF7B56F4-D190-4EF3-BE3F-16A0E481C21A}" dt="2025-07-17T06:27:12.734" v="2066" actId="478"/>
          <ac:spMkLst>
            <pc:docMk/>
            <pc:sldMk cId="3584052446" sldId="266"/>
            <ac:spMk id="34" creationId="{56C34E00-837D-1FEE-28CC-82A7A39180B9}"/>
          </ac:spMkLst>
        </pc:spChg>
        <pc:spChg chg="add mod">
          <ac:chgData name="爾東 時" userId="d580ebbcbff5f17c" providerId="LiveId" clId="{AF7B56F4-D190-4EF3-BE3F-16A0E481C21A}" dt="2025-07-17T06:31:21.852" v="2080" actId="1076"/>
          <ac:spMkLst>
            <pc:docMk/>
            <pc:sldMk cId="3584052446" sldId="266"/>
            <ac:spMk id="42" creationId="{5EC058D8-C6E8-076E-A85A-4416AC09549C}"/>
          </ac:spMkLst>
        </pc:spChg>
        <pc:spChg chg="add mod">
          <ac:chgData name="爾東 時" userId="d580ebbcbff5f17c" providerId="LiveId" clId="{AF7B56F4-D190-4EF3-BE3F-16A0E481C21A}" dt="2025-07-17T06:39:51.913" v="2299" actId="1036"/>
          <ac:spMkLst>
            <pc:docMk/>
            <pc:sldMk cId="3584052446" sldId="266"/>
            <ac:spMk id="44" creationId="{D8F3B469-6FE0-0295-04B1-A9702A827E85}"/>
          </ac:spMkLst>
        </pc:spChg>
        <pc:spChg chg="add del mod">
          <ac:chgData name="爾東 時" userId="d580ebbcbff5f17c" providerId="LiveId" clId="{AF7B56F4-D190-4EF3-BE3F-16A0E481C21A}" dt="2025-07-17T06:44:21.220" v="2366" actId="478"/>
          <ac:spMkLst>
            <pc:docMk/>
            <pc:sldMk cId="3584052446" sldId="266"/>
            <ac:spMk id="45" creationId="{C2FC5DDD-4E01-2EC0-A8DE-5450BD149B08}"/>
          </ac:spMkLst>
        </pc:spChg>
        <pc:spChg chg="add mod">
          <ac:chgData name="爾東 時" userId="d580ebbcbff5f17c" providerId="LiveId" clId="{AF7B56F4-D190-4EF3-BE3F-16A0E481C21A}" dt="2025-07-17T06:34:17.507" v="2167"/>
          <ac:spMkLst>
            <pc:docMk/>
            <pc:sldMk cId="3584052446" sldId="266"/>
            <ac:spMk id="53" creationId="{003AF3AF-9A62-569B-607F-C2B848EC77F8}"/>
          </ac:spMkLst>
        </pc:spChg>
        <pc:spChg chg="add mod">
          <ac:chgData name="爾東 時" userId="d580ebbcbff5f17c" providerId="LiveId" clId="{AF7B56F4-D190-4EF3-BE3F-16A0E481C21A}" dt="2025-07-17T06:34:17.507" v="2167"/>
          <ac:spMkLst>
            <pc:docMk/>
            <pc:sldMk cId="3584052446" sldId="266"/>
            <ac:spMk id="54" creationId="{133914DA-68BA-FA7C-7244-5BA8F02277D6}"/>
          </ac:spMkLst>
        </pc:spChg>
        <pc:spChg chg="add mod">
          <ac:chgData name="爾東 時" userId="d580ebbcbff5f17c" providerId="LiveId" clId="{AF7B56F4-D190-4EF3-BE3F-16A0E481C21A}" dt="2025-07-17T06:45:20.760" v="2377" actId="1076"/>
          <ac:spMkLst>
            <pc:docMk/>
            <pc:sldMk cId="3584052446" sldId="266"/>
            <ac:spMk id="56" creationId="{E581167F-31E7-7545-0A46-1AC599F35E13}"/>
          </ac:spMkLst>
        </pc:spChg>
        <pc:spChg chg="add del mod">
          <ac:chgData name="爾東 時" userId="d580ebbcbff5f17c" providerId="LiveId" clId="{AF7B56F4-D190-4EF3-BE3F-16A0E481C21A}" dt="2025-07-17T06:44:12.056" v="2364" actId="478"/>
          <ac:spMkLst>
            <pc:docMk/>
            <pc:sldMk cId="3584052446" sldId="266"/>
            <ac:spMk id="57" creationId="{5E18683A-DA23-360D-6ADB-E776C95AB46F}"/>
          </ac:spMkLst>
        </pc:spChg>
        <pc:spChg chg="add mod">
          <ac:chgData name="爾東 時" userId="d580ebbcbff5f17c" providerId="LiveId" clId="{AF7B56F4-D190-4EF3-BE3F-16A0E481C21A}" dt="2025-07-17T06:39:51.913" v="2299" actId="1036"/>
          <ac:spMkLst>
            <pc:docMk/>
            <pc:sldMk cId="3584052446" sldId="266"/>
            <ac:spMk id="59" creationId="{621E4190-7FE2-29F5-CCE4-CB056ABF40F0}"/>
          </ac:spMkLst>
        </pc:spChg>
        <pc:spChg chg="add mod">
          <ac:chgData name="爾東 時" userId="d580ebbcbff5f17c" providerId="LiveId" clId="{AF7B56F4-D190-4EF3-BE3F-16A0E481C21A}" dt="2025-07-17T06:39:51.913" v="2299" actId="1036"/>
          <ac:spMkLst>
            <pc:docMk/>
            <pc:sldMk cId="3584052446" sldId="266"/>
            <ac:spMk id="60" creationId="{D338CBF5-D73F-F183-E169-EA20E0610B9D}"/>
          </ac:spMkLst>
        </pc:spChg>
        <pc:spChg chg="add del mod">
          <ac:chgData name="爾東 時" userId="d580ebbcbff5f17c" providerId="LiveId" clId="{AF7B56F4-D190-4EF3-BE3F-16A0E481C21A}" dt="2025-07-17T06:43:57.254" v="2358" actId="478"/>
          <ac:spMkLst>
            <pc:docMk/>
            <pc:sldMk cId="3584052446" sldId="266"/>
            <ac:spMk id="76" creationId="{BE689A62-E91F-4791-57A8-912EB07C34C4}"/>
          </ac:spMkLst>
        </pc:spChg>
        <pc:spChg chg="add mod">
          <ac:chgData name="爾東 時" userId="d580ebbcbff5f17c" providerId="LiveId" clId="{AF7B56F4-D190-4EF3-BE3F-16A0E481C21A}" dt="2025-07-17T06:42:22.966" v="2343" actId="1076"/>
          <ac:spMkLst>
            <pc:docMk/>
            <pc:sldMk cId="3584052446" sldId="266"/>
            <ac:spMk id="77" creationId="{4A0A127E-8839-E62D-0673-9B217D019ED8}"/>
          </ac:spMkLst>
        </pc:spChg>
        <pc:spChg chg="add mod">
          <ac:chgData name="爾東 時" userId="d580ebbcbff5f17c" providerId="LiveId" clId="{AF7B56F4-D190-4EF3-BE3F-16A0E481C21A}" dt="2025-07-17T06:42:20.297" v="2342" actId="1076"/>
          <ac:spMkLst>
            <pc:docMk/>
            <pc:sldMk cId="3584052446" sldId="266"/>
            <ac:spMk id="78" creationId="{BB1C3086-00AE-8743-EC41-EE4D6479D575}"/>
          </ac:spMkLst>
        </pc:spChg>
        <pc:spChg chg="add mod">
          <ac:chgData name="爾東 時" userId="d580ebbcbff5f17c" providerId="LiveId" clId="{AF7B56F4-D190-4EF3-BE3F-16A0E481C21A}" dt="2025-07-17T06:43:06.603" v="2350" actId="1076"/>
          <ac:spMkLst>
            <pc:docMk/>
            <pc:sldMk cId="3584052446" sldId="266"/>
            <ac:spMk id="79" creationId="{C37E9066-0107-73DE-A784-BA9CD5EDC2C5}"/>
          </ac:spMkLst>
        </pc:spChg>
        <pc:spChg chg="add del mod">
          <ac:chgData name="爾東 時" userId="d580ebbcbff5f17c" providerId="LiveId" clId="{AF7B56F4-D190-4EF3-BE3F-16A0E481C21A}" dt="2025-07-17T06:43:09.490" v="2353" actId="478"/>
          <ac:spMkLst>
            <pc:docMk/>
            <pc:sldMk cId="3584052446" sldId="266"/>
            <ac:spMk id="80" creationId="{9BFDB5F9-5B20-266B-6CFF-BD40C39B5CD0}"/>
          </ac:spMkLst>
        </pc:spChg>
        <pc:spChg chg="add mod">
          <ac:chgData name="爾東 時" userId="d580ebbcbff5f17c" providerId="LiveId" clId="{AF7B56F4-D190-4EF3-BE3F-16A0E481C21A}" dt="2025-07-17T06:43:19.828" v="2355" actId="1076"/>
          <ac:spMkLst>
            <pc:docMk/>
            <pc:sldMk cId="3584052446" sldId="266"/>
            <ac:spMk id="81" creationId="{4B11BD4C-35DC-DBF8-0AA3-C7E112DB634B}"/>
          </ac:spMkLst>
        </pc:spChg>
        <pc:spChg chg="add mod">
          <ac:chgData name="爾東 時" userId="d580ebbcbff5f17c" providerId="LiveId" clId="{AF7B56F4-D190-4EF3-BE3F-16A0E481C21A}" dt="2025-07-17T06:44:05.660" v="2361" actId="1076"/>
          <ac:spMkLst>
            <pc:docMk/>
            <pc:sldMk cId="3584052446" sldId="266"/>
            <ac:spMk id="82" creationId="{BD5B141C-A30C-9E39-5F6E-64323BF4CA45}"/>
          </ac:spMkLst>
        </pc:spChg>
        <pc:spChg chg="add mod">
          <ac:chgData name="爾東 時" userId="d580ebbcbff5f17c" providerId="LiveId" clId="{AF7B56F4-D190-4EF3-BE3F-16A0E481C21A}" dt="2025-07-17T06:44:16.277" v="2365" actId="1076"/>
          <ac:spMkLst>
            <pc:docMk/>
            <pc:sldMk cId="3584052446" sldId="266"/>
            <ac:spMk id="83" creationId="{7EE81B88-1FA8-0F19-2CF1-FAEC378B6F04}"/>
          </ac:spMkLst>
        </pc:spChg>
        <pc:spChg chg="add mod">
          <ac:chgData name="爾東 時" userId="d580ebbcbff5f17c" providerId="LiveId" clId="{AF7B56F4-D190-4EF3-BE3F-16A0E481C21A}" dt="2025-07-17T06:44:25.512" v="2368" actId="1076"/>
          <ac:spMkLst>
            <pc:docMk/>
            <pc:sldMk cId="3584052446" sldId="266"/>
            <ac:spMk id="84" creationId="{7B3F50DA-69B6-9931-D46A-23427A8E8308}"/>
          </ac:spMkLst>
        </pc:spChg>
        <pc:grpChg chg="del">
          <ac:chgData name="爾東 時" userId="d580ebbcbff5f17c" providerId="LiveId" clId="{AF7B56F4-D190-4EF3-BE3F-16A0E481C21A}" dt="2025-07-17T06:09:17.953" v="1685" actId="478"/>
          <ac:grpSpMkLst>
            <pc:docMk/>
            <pc:sldMk cId="3584052446" sldId="266"/>
            <ac:grpSpMk id="8" creationId="{62F302A6-73B4-AF42-1D07-6E279388F742}"/>
          </ac:grpSpMkLst>
        </pc:grpChg>
        <pc:graphicFrameChg chg="mod modGraphic">
          <ac:chgData name="爾東 時" userId="d580ebbcbff5f17c" providerId="LiveId" clId="{AF7B56F4-D190-4EF3-BE3F-16A0E481C21A}" dt="2025-07-17T06:39:51.913" v="2299" actId="1036"/>
          <ac:graphicFrameMkLst>
            <pc:docMk/>
            <pc:sldMk cId="3584052446" sldId="266"/>
            <ac:graphicFrameMk id="3" creationId="{0A1EBAA4-2256-BEBB-1F6C-A9BE7ADF81DA}"/>
          </ac:graphicFrameMkLst>
        </pc:graphicFrameChg>
        <pc:graphicFrameChg chg="mod modGraphic">
          <ac:chgData name="爾東 時" userId="d580ebbcbff5f17c" providerId="LiveId" clId="{AF7B56F4-D190-4EF3-BE3F-16A0E481C21A}" dt="2025-07-17T06:39:51.913" v="2299" actId="1036"/>
          <ac:graphicFrameMkLst>
            <pc:docMk/>
            <pc:sldMk cId="3584052446" sldId="266"/>
            <ac:graphicFrameMk id="4" creationId="{F952F224-E890-3412-C065-B16389F5C699}"/>
          </ac:graphicFrameMkLst>
        </pc:graphicFrameChg>
        <pc:graphicFrameChg chg="mod">
          <ac:chgData name="爾東 時" userId="d580ebbcbff5f17c" providerId="LiveId" clId="{AF7B56F4-D190-4EF3-BE3F-16A0E481C21A}" dt="2025-07-17T06:41:03.803" v="2314" actId="1076"/>
          <ac:graphicFrameMkLst>
            <pc:docMk/>
            <pc:sldMk cId="3584052446" sldId="266"/>
            <ac:graphicFrameMk id="5" creationId="{B19D2A34-6512-0548-0AC0-198D8873477D}"/>
          </ac:graphicFrameMkLst>
        </pc:graphicFrameChg>
        <pc:graphicFrameChg chg="mod modGraphic">
          <ac:chgData name="爾東 時" userId="d580ebbcbff5f17c" providerId="LiveId" clId="{AF7B56F4-D190-4EF3-BE3F-16A0E481C21A}" dt="2025-07-17T06:41:01.547" v="2313" actId="1076"/>
          <ac:graphicFrameMkLst>
            <pc:docMk/>
            <pc:sldMk cId="3584052446" sldId="266"/>
            <ac:graphicFrameMk id="6" creationId="{959CE8AD-791D-7F6F-2CC2-D7B1726B9754}"/>
          </ac:graphicFrameMkLst>
        </pc:graphicFrameChg>
        <pc:graphicFrameChg chg="mod modGraphic">
          <ac:chgData name="爾東 時" userId="d580ebbcbff5f17c" providerId="LiveId" clId="{AF7B56F4-D190-4EF3-BE3F-16A0E481C21A}" dt="2025-07-17T06:39:55.634" v="2300" actId="1076"/>
          <ac:graphicFrameMkLst>
            <pc:docMk/>
            <pc:sldMk cId="3584052446" sldId="266"/>
            <ac:graphicFrameMk id="7" creationId="{C406BF5D-84A3-F2CB-4774-5D52B2F0CEA4}"/>
          </ac:graphicFrameMkLst>
        </pc:graphicFrameChg>
        <pc:graphicFrameChg chg="add mod modGraphic">
          <ac:chgData name="爾東 時" userId="d580ebbcbff5f17c" providerId="LiveId" clId="{AF7B56F4-D190-4EF3-BE3F-16A0E481C21A}" dt="2025-07-17T06:39:51.913" v="2299" actId="1036"/>
          <ac:graphicFrameMkLst>
            <pc:docMk/>
            <pc:sldMk cId="3584052446" sldId="266"/>
            <ac:graphicFrameMk id="41" creationId="{D011BA4A-1AA8-DEB5-6A4B-DFA7FBD44228}"/>
          </ac:graphicFrameMkLst>
        </pc:graphicFrameChg>
        <pc:graphicFrameChg chg="add mod">
          <ac:chgData name="爾東 時" userId="d580ebbcbff5f17c" providerId="LiveId" clId="{AF7B56F4-D190-4EF3-BE3F-16A0E481C21A}" dt="2025-07-17T06:34:17.507" v="2167"/>
          <ac:graphicFrameMkLst>
            <pc:docMk/>
            <pc:sldMk cId="3584052446" sldId="266"/>
            <ac:graphicFrameMk id="52" creationId="{A425489A-E101-D96C-98B8-53D34B748D85}"/>
          </ac:graphicFrameMkLst>
        </pc:graphicFrameChg>
        <pc:cxnChg chg="mod">
          <ac:chgData name="爾東 時" userId="d580ebbcbff5f17c" providerId="LiveId" clId="{AF7B56F4-D190-4EF3-BE3F-16A0E481C21A}" dt="2025-07-17T06:09:17.953" v="1685" actId="478"/>
          <ac:cxnSpMkLst>
            <pc:docMk/>
            <pc:sldMk cId="3584052446" sldId="266"/>
            <ac:cxnSpMk id="11" creationId="{0C5FF593-BC1C-B931-92FD-0AEA18F2BBA7}"/>
          </ac:cxnSpMkLst>
        </pc:cxnChg>
        <pc:cxnChg chg="del">
          <ac:chgData name="爾東 時" userId="d580ebbcbff5f17c" providerId="LiveId" clId="{AF7B56F4-D190-4EF3-BE3F-16A0E481C21A}" dt="2025-07-17T06:27:07.270" v="2064" actId="478"/>
          <ac:cxnSpMkLst>
            <pc:docMk/>
            <pc:sldMk cId="3584052446" sldId="266"/>
            <ac:cxnSpMk id="19" creationId="{D5B29C77-E55B-03AA-8F06-A78F483507A1}"/>
          </ac:cxnSpMkLst>
        </pc:cxnChg>
        <pc:cxnChg chg="del mod">
          <ac:chgData name="爾東 時" userId="d580ebbcbff5f17c" providerId="LiveId" clId="{AF7B56F4-D190-4EF3-BE3F-16A0E481C21A}" dt="2025-07-17T06:27:04.360" v="2063" actId="478"/>
          <ac:cxnSpMkLst>
            <pc:docMk/>
            <pc:sldMk cId="3584052446" sldId="266"/>
            <ac:cxnSpMk id="20" creationId="{E15DEAEC-EBC0-44F4-2B27-32494441FC73}"/>
          </ac:cxnSpMkLst>
        </pc:cxnChg>
        <pc:cxnChg chg="del mod">
          <ac:chgData name="爾東 時" userId="d580ebbcbff5f17c" providerId="LiveId" clId="{AF7B56F4-D190-4EF3-BE3F-16A0E481C21A}" dt="2025-07-17T06:27:04.360" v="2063" actId="478"/>
          <ac:cxnSpMkLst>
            <pc:docMk/>
            <pc:sldMk cId="3584052446" sldId="266"/>
            <ac:cxnSpMk id="21" creationId="{5E4676BC-3512-FE98-FB8D-6F5A7E9F9519}"/>
          </ac:cxnSpMkLst>
        </pc:cxnChg>
        <pc:cxnChg chg="mod">
          <ac:chgData name="爾東 時" userId="d580ebbcbff5f17c" providerId="LiveId" clId="{AF7B56F4-D190-4EF3-BE3F-16A0E481C21A}" dt="2025-07-17T06:18:09.706" v="1796" actId="1076"/>
          <ac:cxnSpMkLst>
            <pc:docMk/>
            <pc:sldMk cId="3584052446" sldId="266"/>
            <ac:cxnSpMk id="22" creationId="{68A1BC96-F230-FA09-1DB2-03B7900F40A1}"/>
          </ac:cxnSpMkLst>
        </pc:cxnChg>
        <pc:cxnChg chg="del mod">
          <ac:chgData name="爾東 時" userId="d580ebbcbff5f17c" providerId="LiveId" clId="{AF7B56F4-D190-4EF3-BE3F-16A0E481C21A}" dt="2025-07-17T06:27:04.360" v="2063" actId="478"/>
          <ac:cxnSpMkLst>
            <pc:docMk/>
            <pc:sldMk cId="3584052446" sldId="266"/>
            <ac:cxnSpMk id="23" creationId="{A512D2E0-319B-EC4F-8FF6-10CC7B9DC4D3}"/>
          </ac:cxnSpMkLst>
        </pc:cxnChg>
        <pc:cxnChg chg="add mod">
          <ac:chgData name="爾東 時" userId="d580ebbcbff5f17c" providerId="LiveId" clId="{AF7B56F4-D190-4EF3-BE3F-16A0E481C21A}" dt="2025-07-17T06:39:51.913" v="2299" actId="1036"/>
          <ac:cxnSpMkLst>
            <pc:docMk/>
            <pc:sldMk cId="3584052446" sldId="266"/>
            <ac:cxnSpMk id="47" creationId="{D53291B7-5B13-C2F5-C763-5D3BACD6B888}"/>
          </ac:cxnSpMkLst>
        </pc:cxnChg>
        <pc:cxnChg chg="add mod">
          <ac:chgData name="爾東 時" userId="d580ebbcbff5f17c" providerId="LiveId" clId="{AF7B56F4-D190-4EF3-BE3F-16A0E481C21A}" dt="2025-07-17T06:34:17.507" v="2167"/>
          <ac:cxnSpMkLst>
            <pc:docMk/>
            <pc:sldMk cId="3584052446" sldId="266"/>
            <ac:cxnSpMk id="55" creationId="{2FF267B9-DABF-113A-263F-5ACC130C2879}"/>
          </ac:cxnSpMkLst>
        </pc:cxnChg>
        <pc:cxnChg chg="add mod">
          <ac:chgData name="爾東 時" userId="d580ebbcbff5f17c" providerId="LiveId" clId="{AF7B56F4-D190-4EF3-BE3F-16A0E481C21A}" dt="2025-07-17T06:34:37.143" v="2230" actId="1076"/>
          <ac:cxnSpMkLst>
            <pc:docMk/>
            <pc:sldMk cId="3584052446" sldId="266"/>
            <ac:cxnSpMk id="58" creationId="{4867079C-4027-7D3F-CD75-C58022FA7004}"/>
          </ac:cxnSpMkLst>
        </pc:cxnChg>
        <pc:cxnChg chg="add mod">
          <ac:chgData name="爾東 時" userId="d580ebbcbff5f17c" providerId="LiveId" clId="{AF7B56F4-D190-4EF3-BE3F-16A0E481C21A}" dt="2025-07-17T06:40:03.015" v="2303" actId="14100"/>
          <ac:cxnSpMkLst>
            <pc:docMk/>
            <pc:sldMk cId="3584052446" sldId="266"/>
            <ac:cxnSpMk id="61" creationId="{74F3810D-AE8D-6AB0-772E-828585CBE2B0}"/>
          </ac:cxnSpMkLst>
        </pc:cxnChg>
        <pc:cxnChg chg="add mod">
          <ac:chgData name="爾東 時" userId="d580ebbcbff5f17c" providerId="LiveId" clId="{AF7B56F4-D190-4EF3-BE3F-16A0E481C21A}" dt="2025-07-17T06:41:33.190" v="2318" actId="14100"/>
          <ac:cxnSpMkLst>
            <pc:docMk/>
            <pc:sldMk cId="3584052446" sldId="266"/>
            <ac:cxnSpMk id="64" creationId="{3A477B45-5500-A9B5-B59A-592F72096D4F}"/>
          </ac:cxnSpMkLst>
        </pc:cxnChg>
        <pc:cxnChg chg="add mod">
          <ac:chgData name="爾東 時" userId="d580ebbcbff5f17c" providerId="LiveId" clId="{AF7B56F4-D190-4EF3-BE3F-16A0E481C21A}" dt="2025-07-17T06:41:38.970" v="2321" actId="14100"/>
          <ac:cxnSpMkLst>
            <pc:docMk/>
            <pc:sldMk cId="3584052446" sldId="266"/>
            <ac:cxnSpMk id="71" creationId="{AADC35AC-09AE-2DFD-780B-42364CB7DE2A}"/>
          </ac:cxnSpMkLst>
        </pc:cxnChg>
      </pc:sldChg>
      <pc:sldChg chg="addSp delSp modSp mod">
        <pc:chgData name="爾東 時" userId="d580ebbcbff5f17c" providerId="LiveId" clId="{AF7B56F4-D190-4EF3-BE3F-16A0E481C21A}" dt="2025-07-17T07:07:10.597" v="3142" actId="1038"/>
        <pc:sldMkLst>
          <pc:docMk/>
          <pc:sldMk cId="3531439035" sldId="267"/>
        </pc:sldMkLst>
        <pc:spChg chg="mod">
          <ac:chgData name="爾東 時" userId="d580ebbcbff5f17c" providerId="LiveId" clId="{AF7B56F4-D190-4EF3-BE3F-16A0E481C21A}" dt="2025-07-17T05:58:38.258" v="1374" actId="14100"/>
          <ac:spMkLst>
            <pc:docMk/>
            <pc:sldMk cId="3531439035" sldId="267"/>
            <ac:spMk id="5" creationId="{48EA0CC4-80CF-2080-FADE-32A20DABA9C6}"/>
          </ac:spMkLst>
        </pc:spChg>
        <pc:spChg chg="mod">
          <ac:chgData name="爾東 時" userId="d580ebbcbff5f17c" providerId="LiveId" clId="{AF7B56F4-D190-4EF3-BE3F-16A0E481C21A}" dt="2025-07-17T05:58:41.792" v="1375" actId="14100"/>
          <ac:spMkLst>
            <pc:docMk/>
            <pc:sldMk cId="3531439035" sldId="267"/>
            <ac:spMk id="6" creationId="{38663B91-3CD0-82FF-FDBB-39CD1BD81C9C}"/>
          </ac:spMkLst>
        </pc:spChg>
        <pc:spChg chg="mod">
          <ac:chgData name="爾東 時" userId="d580ebbcbff5f17c" providerId="LiveId" clId="{AF7B56F4-D190-4EF3-BE3F-16A0E481C21A}" dt="2025-07-17T06:03:09.305" v="1621" actId="20577"/>
          <ac:spMkLst>
            <pc:docMk/>
            <pc:sldMk cId="3531439035" sldId="267"/>
            <ac:spMk id="7" creationId="{691EBE02-72D1-B81E-9556-7BAE2B883757}"/>
          </ac:spMkLst>
        </pc:spChg>
        <pc:spChg chg="mod">
          <ac:chgData name="爾東 時" userId="d580ebbcbff5f17c" providerId="LiveId" clId="{AF7B56F4-D190-4EF3-BE3F-16A0E481C21A}" dt="2025-07-17T05:58:24.308" v="1370" actId="14100"/>
          <ac:spMkLst>
            <pc:docMk/>
            <pc:sldMk cId="3531439035" sldId="267"/>
            <ac:spMk id="8" creationId="{3FDFDF2A-96FE-A9A2-38AF-3057824CECDC}"/>
          </ac:spMkLst>
        </pc:spChg>
        <pc:spChg chg="mod">
          <ac:chgData name="爾東 時" userId="d580ebbcbff5f17c" providerId="LiveId" clId="{AF7B56F4-D190-4EF3-BE3F-16A0E481C21A}" dt="2025-07-17T04:19:58.857" v="718" actId="1076"/>
          <ac:spMkLst>
            <pc:docMk/>
            <pc:sldMk cId="3531439035" sldId="267"/>
            <ac:spMk id="10" creationId="{91E0FEE6-2584-E491-D4F4-B7C7F9611C82}"/>
          </ac:spMkLst>
        </pc:spChg>
        <pc:spChg chg="mod">
          <ac:chgData name="爾東 時" userId="d580ebbcbff5f17c" providerId="LiveId" clId="{AF7B56F4-D190-4EF3-BE3F-16A0E481C21A}" dt="2025-07-17T04:19:12.866" v="713"/>
          <ac:spMkLst>
            <pc:docMk/>
            <pc:sldMk cId="3531439035" sldId="267"/>
            <ac:spMk id="11" creationId="{A95E3AB5-8BB8-657B-8073-C398A40B649E}"/>
          </ac:spMkLst>
        </pc:spChg>
        <pc:spChg chg="mod">
          <ac:chgData name="爾東 時" userId="d580ebbcbff5f17c" providerId="LiveId" clId="{AF7B56F4-D190-4EF3-BE3F-16A0E481C21A}" dt="2025-07-17T04:19:50.268" v="717" actId="207"/>
          <ac:spMkLst>
            <pc:docMk/>
            <pc:sldMk cId="3531439035" sldId="267"/>
            <ac:spMk id="14" creationId="{D114B7A4-A18C-8676-2451-15065FAE029E}"/>
          </ac:spMkLst>
        </pc:spChg>
        <pc:spChg chg="mod">
          <ac:chgData name="爾東 時" userId="d580ebbcbff5f17c" providerId="LiveId" clId="{AF7B56F4-D190-4EF3-BE3F-16A0E481C21A}" dt="2025-07-17T04:20:38.551" v="763" actId="165"/>
          <ac:spMkLst>
            <pc:docMk/>
            <pc:sldMk cId="3531439035" sldId="267"/>
            <ac:spMk id="22" creationId="{9EB7E6BC-E976-BE8B-A807-5F9848FF0C76}"/>
          </ac:spMkLst>
        </pc:spChg>
        <pc:spChg chg="mod">
          <ac:chgData name="爾東 時" userId="d580ebbcbff5f17c" providerId="LiveId" clId="{AF7B56F4-D190-4EF3-BE3F-16A0E481C21A}" dt="2025-07-17T04:19:12.866" v="713"/>
          <ac:spMkLst>
            <pc:docMk/>
            <pc:sldMk cId="3531439035" sldId="267"/>
            <ac:spMk id="25" creationId="{43D57FAA-29C7-E431-5BE0-243620F982B8}"/>
          </ac:spMkLst>
        </pc:spChg>
        <pc:spChg chg="add mod ord topLvl">
          <ac:chgData name="爾東 時" userId="d580ebbcbff5f17c" providerId="LiveId" clId="{AF7B56F4-D190-4EF3-BE3F-16A0E481C21A}" dt="2025-07-17T04:42:13.402" v="1024" actId="166"/>
          <ac:spMkLst>
            <pc:docMk/>
            <pc:sldMk cId="3531439035" sldId="267"/>
            <ac:spMk id="27" creationId="{01665D66-7253-E415-9CC5-C0CDBAEEAC00}"/>
          </ac:spMkLst>
        </pc:spChg>
        <pc:spChg chg="add mod">
          <ac:chgData name="爾東 時" userId="d580ebbcbff5f17c" providerId="LiveId" clId="{AF7B56F4-D190-4EF3-BE3F-16A0E481C21A}" dt="2025-07-17T07:07:10.597" v="3142" actId="1038"/>
          <ac:spMkLst>
            <pc:docMk/>
            <pc:sldMk cId="3531439035" sldId="267"/>
            <ac:spMk id="28" creationId="{1D6AEB35-5750-8C3E-8E3E-C76483675033}"/>
          </ac:spMkLst>
        </pc:spChg>
        <pc:spChg chg="add mod">
          <ac:chgData name="爾東 時" userId="d580ebbcbff5f17c" providerId="LiveId" clId="{AF7B56F4-D190-4EF3-BE3F-16A0E481C21A}" dt="2025-07-17T04:41:28.740" v="996" actId="14100"/>
          <ac:spMkLst>
            <pc:docMk/>
            <pc:sldMk cId="3531439035" sldId="267"/>
            <ac:spMk id="29" creationId="{40BE11EA-8082-6CC0-0921-02C900A2B1BB}"/>
          </ac:spMkLst>
        </pc:spChg>
        <pc:spChg chg="mod">
          <ac:chgData name="爾東 時" userId="d580ebbcbff5f17c" providerId="LiveId" clId="{AF7B56F4-D190-4EF3-BE3F-16A0E481C21A}" dt="2025-07-17T06:00:22.342" v="1477" actId="20577"/>
          <ac:spMkLst>
            <pc:docMk/>
            <pc:sldMk cId="3531439035" sldId="267"/>
            <ac:spMk id="32" creationId="{405B8FF9-F613-549E-C004-644702B09202}"/>
          </ac:spMkLst>
        </pc:spChg>
        <pc:spChg chg="mod topLvl">
          <ac:chgData name="爾東 時" userId="d580ebbcbff5f17c" providerId="LiveId" clId="{AF7B56F4-D190-4EF3-BE3F-16A0E481C21A}" dt="2025-07-17T04:39:16.872" v="940" actId="1076"/>
          <ac:spMkLst>
            <pc:docMk/>
            <pc:sldMk cId="3531439035" sldId="267"/>
            <ac:spMk id="33" creationId="{9768A782-A548-85DD-2291-A0BB0E1B7C8E}"/>
          </ac:spMkLst>
        </pc:spChg>
        <pc:spChg chg="add mod topLvl">
          <ac:chgData name="爾東 時" userId="d580ebbcbff5f17c" providerId="LiveId" clId="{AF7B56F4-D190-4EF3-BE3F-16A0E481C21A}" dt="2025-07-17T04:20:38.551" v="763" actId="165"/>
          <ac:spMkLst>
            <pc:docMk/>
            <pc:sldMk cId="3531439035" sldId="267"/>
            <ac:spMk id="35" creationId="{D4FEB23E-32A0-ABDB-6D43-896F6F416763}"/>
          </ac:spMkLst>
        </pc:spChg>
        <pc:spChg chg="add mod topLvl">
          <ac:chgData name="爾東 時" userId="d580ebbcbff5f17c" providerId="LiveId" clId="{AF7B56F4-D190-4EF3-BE3F-16A0E481C21A}" dt="2025-07-17T04:39:05.120" v="930" actId="1035"/>
          <ac:spMkLst>
            <pc:docMk/>
            <pc:sldMk cId="3531439035" sldId="267"/>
            <ac:spMk id="39" creationId="{DDB14CD3-AAC7-3E60-D633-492BBA8C9B11}"/>
          </ac:spMkLst>
        </pc:spChg>
        <pc:spChg chg="mod topLvl">
          <ac:chgData name="爾東 時" userId="d580ebbcbff5f17c" providerId="LiveId" clId="{AF7B56F4-D190-4EF3-BE3F-16A0E481C21A}" dt="2025-07-17T04:34:53.092" v="866" actId="1036"/>
          <ac:spMkLst>
            <pc:docMk/>
            <pc:sldMk cId="3531439035" sldId="267"/>
            <ac:spMk id="40" creationId="{3469663F-4DBE-7E35-D38D-751642FA061A}"/>
          </ac:spMkLst>
        </pc:spChg>
        <pc:spChg chg="mod topLvl">
          <ac:chgData name="爾東 時" userId="d580ebbcbff5f17c" providerId="LiveId" clId="{AF7B56F4-D190-4EF3-BE3F-16A0E481C21A}" dt="2025-07-17T05:59:33.622" v="1416" actId="1076"/>
          <ac:spMkLst>
            <pc:docMk/>
            <pc:sldMk cId="3531439035" sldId="267"/>
            <ac:spMk id="42" creationId="{41FA0094-D950-1900-940E-76E36786AD3F}"/>
          </ac:spMkLst>
        </pc:spChg>
        <pc:spChg chg="mod topLvl">
          <ac:chgData name="爾東 時" userId="d580ebbcbff5f17c" providerId="LiveId" clId="{AF7B56F4-D190-4EF3-BE3F-16A0E481C21A}" dt="2025-07-17T04:34:53.092" v="866" actId="1036"/>
          <ac:spMkLst>
            <pc:docMk/>
            <pc:sldMk cId="3531439035" sldId="267"/>
            <ac:spMk id="46" creationId="{2BE6B0A1-0329-0683-DC98-A31B835D7A75}"/>
          </ac:spMkLst>
        </pc:spChg>
        <pc:spChg chg="add mod topLvl">
          <ac:chgData name="爾東 時" userId="d580ebbcbff5f17c" providerId="LiveId" clId="{AF7B56F4-D190-4EF3-BE3F-16A0E481C21A}" dt="2025-07-17T04:34:53.092" v="866" actId="1036"/>
          <ac:spMkLst>
            <pc:docMk/>
            <pc:sldMk cId="3531439035" sldId="267"/>
            <ac:spMk id="47" creationId="{A605CF7E-6224-4622-F519-15B4C6DB5166}"/>
          </ac:spMkLst>
        </pc:spChg>
        <pc:spChg chg="mod topLvl">
          <ac:chgData name="爾東 時" userId="d580ebbcbff5f17c" providerId="LiveId" clId="{AF7B56F4-D190-4EF3-BE3F-16A0E481C21A}" dt="2025-07-17T04:34:53.092" v="866" actId="1036"/>
          <ac:spMkLst>
            <pc:docMk/>
            <pc:sldMk cId="3531439035" sldId="267"/>
            <ac:spMk id="48" creationId="{526877BD-2CB6-E220-A662-941679DA0087}"/>
          </ac:spMkLst>
        </pc:spChg>
        <pc:spChg chg="add del mod">
          <ac:chgData name="爾東 時" userId="d580ebbcbff5f17c" providerId="LiveId" clId="{AF7B56F4-D190-4EF3-BE3F-16A0E481C21A}" dt="2025-07-17T04:22:53.579" v="800" actId="478"/>
          <ac:spMkLst>
            <pc:docMk/>
            <pc:sldMk cId="3531439035" sldId="267"/>
            <ac:spMk id="55" creationId="{E36CA848-1751-BB79-CDE5-0547BCFEAE79}"/>
          </ac:spMkLst>
        </pc:spChg>
        <pc:spChg chg="add del mod">
          <ac:chgData name="爾東 時" userId="d580ebbcbff5f17c" providerId="LiveId" clId="{AF7B56F4-D190-4EF3-BE3F-16A0E481C21A}" dt="2025-07-17T04:22:54.547" v="801" actId="478"/>
          <ac:spMkLst>
            <pc:docMk/>
            <pc:sldMk cId="3531439035" sldId="267"/>
            <ac:spMk id="56" creationId="{8A8BE954-E9C1-F06F-11B5-E578CBBEE525}"/>
          </ac:spMkLst>
        </pc:spChg>
        <pc:spChg chg="add del mod">
          <ac:chgData name="爾東 時" userId="d580ebbcbff5f17c" providerId="LiveId" clId="{AF7B56F4-D190-4EF3-BE3F-16A0E481C21A}" dt="2025-07-17T04:22:55.161" v="802" actId="478"/>
          <ac:spMkLst>
            <pc:docMk/>
            <pc:sldMk cId="3531439035" sldId="267"/>
            <ac:spMk id="57" creationId="{765E1A6D-C808-1BEC-B581-824362C387A7}"/>
          </ac:spMkLst>
        </pc:spChg>
        <pc:spChg chg="add del mod">
          <ac:chgData name="爾東 時" userId="d580ebbcbff5f17c" providerId="LiveId" clId="{AF7B56F4-D190-4EF3-BE3F-16A0E481C21A}" dt="2025-07-17T04:22:52.573" v="799" actId="478"/>
          <ac:spMkLst>
            <pc:docMk/>
            <pc:sldMk cId="3531439035" sldId="267"/>
            <ac:spMk id="58" creationId="{882653DE-1566-5483-BE04-4D03F3308DB1}"/>
          </ac:spMkLst>
        </pc:spChg>
        <pc:spChg chg="add del mod">
          <ac:chgData name="爾東 時" userId="d580ebbcbff5f17c" providerId="LiveId" clId="{AF7B56F4-D190-4EF3-BE3F-16A0E481C21A}" dt="2025-07-17T04:22:51.620" v="798" actId="478"/>
          <ac:spMkLst>
            <pc:docMk/>
            <pc:sldMk cId="3531439035" sldId="267"/>
            <ac:spMk id="59" creationId="{3DED85B8-BF0B-70F8-B575-6AEAF3379CD6}"/>
          </ac:spMkLst>
        </pc:spChg>
        <pc:spChg chg="add del mod">
          <ac:chgData name="爾東 時" userId="d580ebbcbff5f17c" providerId="LiveId" clId="{AF7B56F4-D190-4EF3-BE3F-16A0E481C21A}" dt="2025-07-17T04:22:49.339" v="797" actId="478"/>
          <ac:spMkLst>
            <pc:docMk/>
            <pc:sldMk cId="3531439035" sldId="267"/>
            <ac:spMk id="60" creationId="{53597685-A4F0-120D-6CD2-A71A7664FB52}"/>
          </ac:spMkLst>
        </pc:spChg>
        <pc:spChg chg="add del mod">
          <ac:chgData name="爾東 時" userId="d580ebbcbff5f17c" providerId="LiveId" clId="{AF7B56F4-D190-4EF3-BE3F-16A0E481C21A}" dt="2025-07-17T05:58:51.257" v="1376" actId="478"/>
          <ac:spMkLst>
            <pc:docMk/>
            <pc:sldMk cId="3531439035" sldId="267"/>
            <ac:spMk id="61" creationId="{57C3416E-149C-6859-FF05-32509ACD2AE7}"/>
          </ac:spMkLst>
        </pc:spChg>
        <pc:spChg chg="add mod">
          <ac:chgData name="爾東 時" userId="d580ebbcbff5f17c" providerId="LiveId" clId="{AF7B56F4-D190-4EF3-BE3F-16A0E481C21A}" dt="2025-07-17T04:35:27.849" v="908" actId="1076"/>
          <ac:spMkLst>
            <pc:docMk/>
            <pc:sldMk cId="3531439035" sldId="267"/>
            <ac:spMk id="63" creationId="{9E8BEB74-CC69-2EC7-A73C-271721BADE37}"/>
          </ac:spMkLst>
        </pc:spChg>
        <pc:spChg chg="add mod">
          <ac:chgData name="爾東 時" userId="d580ebbcbff5f17c" providerId="LiveId" clId="{AF7B56F4-D190-4EF3-BE3F-16A0E481C21A}" dt="2025-07-17T04:41:03.592" v="954" actId="1037"/>
          <ac:spMkLst>
            <pc:docMk/>
            <pc:sldMk cId="3531439035" sldId="267"/>
            <ac:spMk id="68" creationId="{B4098FBF-C359-B97E-0785-D062187C6112}"/>
          </ac:spMkLst>
        </pc:spChg>
        <pc:spChg chg="add mod">
          <ac:chgData name="爾東 時" userId="d580ebbcbff5f17c" providerId="LiveId" clId="{AF7B56F4-D190-4EF3-BE3F-16A0E481C21A}" dt="2025-07-17T04:41:09.328" v="965" actId="20577"/>
          <ac:spMkLst>
            <pc:docMk/>
            <pc:sldMk cId="3531439035" sldId="267"/>
            <ac:spMk id="69" creationId="{9DD32164-C672-F2FC-C19E-F70DE9E9B3F7}"/>
          </ac:spMkLst>
        </pc:spChg>
        <pc:spChg chg="add mod">
          <ac:chgData name="爾東 時" userId="d580ebbcbff5f17c" providerId="LiveId" clId="{AF7B56F4-D190-4EF3-BE3F-16A0E481C21A}" dt="2025-07-17T04:41:22.873" v="995" actId="1076"/>
          <ac:spMkLst>
            <pc:docMk/>
            <pc:sldMk cId="3531439035" sldId="267"/>
            <ac:spMk id="71" creationId="{C06F3226-2FAF-F2B6-BD7B-913B65642163}"/>
          </ac:spMkLst>
        </pc:spChg>
        <pc:spChg chg="add mod">
          <ac:chgData name="爾東 時" userId="d580ebbcbff5f17c" providerId="LiveId" clId="{AF7B56F4-D190-4EF3-BE3F-16A0E481C21A}" dt="2025-07-17T06:04:05.242" v="1654" actId="14100"/>
          <ac:spMkLst>
            <pc:docMk/>
            <pc:sldMk cId="3531439035" sldId="267"/>
            <ac:spMk id="75" creationId="{EAF8FFE0-3245-95FF-E9B5-6452FC03375D}"/>
          </ac:spMkLst>
        </pc:spChg>
        <pc:spChg chg="add mod">
          <ac:chgData name="爾東 時" userId="d580ebbcbff5f17c" providerId="LiveId" clId="{AF7B56F4-D190-4EF3-BE3F-16A0E481C21A}" dt="2025-07-17T06:03:56.695" v="1653" actId="1036"/>
          <ac:spMkLst>
            <pc:docMk/>
            <pc:sldMk cId="3531439035" sldId="267"/>
            <ac:spMk id="77" creationId="{AADA7944-89A1-6E43-ECF8-CE8DF2E0DEDE}"/>
          </ac:spMkLst>
        </pc:spChg>
        <pc:spChg chg="add mod">
          <ac:chgData name="爾東 時" userId="d580ebbcbff5f17c" providerId="LiveId" clId="{AF7B56F4-D190-4EF3-BE3F-16A0E481C21A}" dt="2025-07-17T07:06:55.159" v="3137" actId="1076"/>
          <ac:spMkLst>
            <pc:docMk/>
            <pc:sldMk cId="3531439035" sldId="267"/>
            <ac:spMk id="78" creationId="{269FC5D9-6A3D-B23A-6F4F-3D5177F3B1FB}"/>
          </ac:spMkLst>
        </pc:spChg>
        <pc:spChg chg="add mod">
          <ac:chgData name="爾東 時" userId="d580ebbcbff5f17c" providerId="LiveId" clId="{AF7B56F4-D190-4EF3-BE3F-16A0E481C21A}" dt="2025-07-17T06:03:44.243" v="1646" actId="1036"/>
          <ac:spMkLst>
            <pc:docMk/>
            <pc:sldMk cId="3531439035" sldId="267"/>
            <ac:spMk id="79" creationId="{29731118-8F31-04D0-1F47-CDB98A29A047}"/>
          </ac:spMkLst>
        </pc:spChg>
        <pc:spChg chg="add mod">
          <ac:chgData name="爾東 時" userId="d580ebbcbff5f17c" providerId="LiveId" clId="{AF7B56F4-D190-4EF3-BE3F-16A0E481C21A}" dt="2025-07-17T06:12:53.273" v="1708" actId="1035"/>
          <ac:spMkLst>
            <pc:docMk/>
            <pc:sldMk cId="3531439035" sldId="267"/>
            <ac:spMk id="82" creationId="{35E3E950-F730-554B-B8BC-2343168FBA85}"/>
          </ac:spMkLst>
        </pc:spChg>
        <pc:spChg chg="add mod">
          <ac:chgData name="爾東 時" userId="d580ebbcbff5f17c" providerId="LiveId" clId="{AF7B56F4-D190-4EF3-BE3F-16A0E481C21A}" dt="2025-07-17T06:12:53.273" v="1708" actId="1035"/>
          <ac:spMkLst>
            <pc:docMk/>
            <pc:sldMk cId="3531439035" sldId="267"/>
            <ac:spMk id="83" creationId="{51E68D91-CE44-65C9-E93F-F40B016158D5}"/>
          </ac:spMkLst>
        </pc:spChg>
        <pc:spChg chg="add mod">
          <ac:chgData name="爾東 時" userId="d580ebbcbff5f17c" providerId="LiveId" clId="{AF7B56F4-D190-4EF3-BE3F-16A0E481C21A}" dt="2025-07-17T07:07:02.759" v="3139" actId="1037"/>
          <ac:spMkLst>
            <pc:docMk/>
            <pc:sldMk cId="3531439035" sldId="267"/>
            <ac:spMk id="86" creationId="{08F57989-EB58-D7D7-D595-E370111A8BC6}"/>
          </ac:spMkLst>
        </pc:spChg>
        <pc:spChg chg="add mod">
          <ac:chgData name="爾東 時" userId="d580ebbcbff5f17c" providerId="LiveId" clId="{AF7B56F4-D190-4EF3-BE3F-16A0E481C21A}" dt="2025-07-17T07:06:47.078" v="3135" actId="1076"/>
          <ac:spMkLst>
            <pc:docMk/>
            <pc:sldMk cId="3531439035" sldId="267"/>
            <ac:spMk id="87" creationId="{B9908FBF-5A56-F446-8444-2CD4D08DD047}"/>
          </ac:spMkLst>
        </pc:spChg>
        <pc:spChg chg="add mod">
          <ac:chgData name="爾東 時" userId="d580ebbcbff5f17c" providerId="LiveId" clId="{AF7B56F4-D190-4EF3-BE3F-16A0E481C21A}" dt="2025-07-17T05:59:54.259" v="1436" actId="1037"/>
          <ac:spMkLst>
            <pc:docMk/>
            <pc:sldMk cId="3531439035" sldId="267"/>
            <ac:spMk id="88" creationId="{05C69198-2991-5CA7-D264-18CC373F6F0A}"/>
          </ac:spMkLst>
        </pc:spChg>
        <pc:spChg chg="add mod">
          <ac:chgData name="爾東 時" userId="d580ebbcbff5f17c" providerId="LiveId" clId="{AF7B56F4-D190-4EF3-BE3F-16A0E481C21A}" dt="2025-07-17T06:00:17.996" v="1465" actId="1037"/>
          <ac:spMkLst>
            <pc:docMk/>
            <pc:sldMk cId="3531439035" sldId="267"/>
            <ac:spMk id="90" creationId="{04E01E12-AAB6-94A4-21D7-8C58DD25D618}"/>
          </ac:spMkLst>
        </pc:spChg>
        <pc:spChg chg="add del mod">
          <ac:chgData name="爾東 時" userId="d580ebbcbff5f17c" providerId="LiveId" clId="{AF7B56F4-D190-4EF3-BE3F-16A0E481C21A}" dt="2025-07-17T06:03:18.031" v="1625" actId="478"/>
          <ac:spMkLst>
            <pc:docMk/>
            <pc:sldMk cId="3531439035" sldId="267"/>
            <ac:spMk id="91" creationId="{95D99366-029C-7008-464F-8BF3768A6459}"/>
          </ac:spMkLst>
        </pc:spChg>
        <pc:spChg chg="add mod">
          <ac:chgData name="爾東 時" userId="d580ebbcbff5f17c" providerId="LiveId" clId="{AF7B56F4-D190-4EF3-BE3F-16A0E481C21A}" dt="2025-07-17T07:04:37.695" v="2973" actId="20577"/>
          <ac:spMkLst>
            <pc:docMk/>
            <pc:sldMk cId="3531439035" sldId="267"/>
            <ac:spMk id="93" creationId="{ECB6A966-095E-BA05-E697-D36C7E9D8801}"/>
          </ac:spMkLst>
        </pc:spChg>
        <pc:spChg chg="add mod">
          <ac:chgData name="爾東 時" userId="d580ebbcbff5f17c" providerId="LiveId" clId="{AF7B56F4-D190-4EF3-BE3F-16A0E481C21A}" dt="2025-07-17T06:11:26.429" v="1695" actId="1037"/>
          <ac:spMkLst>
            <pc:docMk/>
            <pc:sldMk cId="3531439035" sldId="267"/>
            <ac:spMk id="97" creationId="{210EDB70-B17B-9319-481C-7BAF80D4A0E3}"/>
          </ac:spMkLst>
        </pc:spChg>
        <pc:spChg chg="add del mod">
          <ac:chgData name="爾東 時" userId="d580ebbcbff5f17c" providerId="LiveId" clId="{AF7B56F4-D190-4EF3-BE3F-16A0E481C21A}" dt="2025-07-17T06:02:23.152" v="1604" actId="478"/>
          <ac:spMkLst>
            <pc:docMk/>
            <pc:sldMk cId="3531439035" sldId="267"/>
            <ac:spMk id="98" creationId="{E65425F5-FB3F-0E1C-6C7F-B495949313CA}"/>
          </ac:spMkLst>
        </pc:spChg>
        <pc:spChg chg="add mod">
          <ac:chgData name="爾東 時" userId="d580ebbcbff5f17c" providerId="LiveId" clId="{AF7B56F4-D190-4EF3-BE3F-16A0E481C21A}" dt="2025-07-17T07:06:31.058" v="3130" actId="1076"/>
          <ac:spMkLst>
            <pc:docMk/>
            <pc:sldMk cId="3531439035" sldId="267"/>
            <ac:spMk id="100" creationId="{CFF48824-C0EA-1890-622F-31C26C00B34C}"/>
          </ac:spMkLst>
        </pc:spChg>
        <pc:spChg chg="mod">
          <ac:chgData name="爾東 時" userId="d580ebbcbff5f17c" providerId="LiveId" clId="{AF7B56F4-D190-4EF3-BE3F-16A0E481C21A}" dt="2025-07-17T07:05:30.924" v="3036" actId="1076"/>
          <ac:spMkLst>
            <pc:docMk/>
            <pc:sldMk cId="3531439035" sldId="267"/>
            <ac:spMk id="106" creationId="{CDA77781-93A5-5583-56A8-A123EB1CE973}"/>
          </ac:spMkLst>
        </pc:spChg>
        <pc:spChg chg="mod">
          <ac:chgData name="爾東 時" userId="d580ebbcbff5f17c" providerId="LiveId" clId="{AF7B56F4-D190-4EF3-BE3F-16A0E481C21A}" dt="2025-07-17T06:00:52.583" v="1515"/>
          <ac:spMkLst>
            <pc:docMk/>
            <pc:sldMk cId="3531439035" sldId="267"/>
            <ac:spMk id="107" creationId="{1D2C16BB-B0B6-C829-D7BC-B8CF9B995BD1}"/>
          </ac:spMkLst>
        </pc:spChg>
        <pc:spChg chg="mod">
          <ac:chgData name="爾東 時" userId="d580ebbcbff5f17c" providerId="LiveId" clId="{AF7B56F4-D190-4EF3-BE3F-16A0E481C21A}" dt="2025-07-17T07:05:35.376" v="3044" actId="20577"/>
          <ac:spMkLst>
            <pc:docMk/>
            <pc:sldMk cId="3531439035" sldId="267"/>
            <ac:spMk id="108" creationId="{E3F274F5-3AA7-B4AB-F954-5DAADB07FCD5}"/>
          </ac:spMkLst>
        </pc:spChg>
        <pc:spChg chg="mod">
          <ac:chgData name="爾東 時" userId="d580ebbcbff5f17c" providerId="LiveId" clId="{AF7B56F4-D190-4EF3-BE3F-16A0E481C21A}" dt="2025-07-17T07:06:03.016" v="3098" actId="14100"/>
          <ac:spMkLst>
            <pc:docMk/>
            <pc:sldMk cId="3531439035" sldId="267"/>
            <ac:spMk id="109" creationId="{7AB3F95C-AB1B-3FF3-0B51-0BF6827A8EBC}"/>
          </ac:spMkLst>
        </pc:spChg>
        <pc:spChg chg="mod">
          <ac:chgData name="爾東 時" userId="d580ebbcbff5f17c" providerId="LiveId" clId="{AF7B56F4-D190-4EF3-BE3F-16A0E481C21A}" dt="2025-07-17T06:02:44.031" v="1614" actId="1076"/>
          <ac:spMkLst>
            <pc:docMk/>
            <pc:sldMk cId="3531439035" sldId="267"/>
            <ac:spMk id="111" creationId="{48470E7E-F831-26A9-582C-2DACC83897AD}"/>
          </ac:spMkLst>
        </pc:spChg>
        <pc:spChg chg="mod">
          <ac:chgData name="爾東 時" userId="d580ebbcbff5f17c" providerId="LiveId" clId="{AF7B56F4-D190-4EF3-BE3F-16A0E481C21A}" dt="2025-07-17T06:00:52.583" v="1515"/>
          <ac:spMkLst>
            <pc:docMk/>
            <pc:sldMk cId="3531439035" sldId="267"/>
            <ac:spMk id="112" creationId="{3997CF0C-99A4-E385-7A59-2F73DEB6E398}"/>
          </ac:spMkLst>
        </pc:spChg>
        <pc:spChg chg="mod">
          <ac:chgData name="爾東 時" userId="d580ebbcbff5f17c" providerId="LiveId" clId="{AF7B56F4-D190-4EF3-BE3F-16A0E481C21A}" dt="2025-07-17T06:00:52.583" v="1515"/>
          <ac:spMkLst>
            <pc:docMk/>
            <pc:sldMk cId="3531439035" sldId="267"/>
            <ac:spMk id="115" creationId="{B041772C-D566-7DBE-FCE6-6944AF92A6B6}"/>
          </ac:spMkLst>
        </pc:spChg>
        <pc:spChg chg="add mod">
          <ac:chgData name="爾東 時" userId="d580ebbcbff5f17c" providerId="LiveId" clId="{AF7B56F4-D190-4EF3-BE3F-16A0E481C21A}" dt="2025-07-17T06:01:13.462" v="1522" actId="571"/>
          <ac:spMkLst>
            <pc:docMk/>
            <pc:sldMk cId="3531439035" sldId="267"/>
            <ac:spMk id="117" creationId="{6F8C67D1-F5CF-643C-FC84-EF2E3CDE50B1}"/>
          </ac:spMkLst>
        </pc:spChg>
        <pc:spChg chg="add mod">
          <ac:chgData name="爾東 時" userId="d580ebbcbff5f17c" providerId="LiveId" clId="{AF7B56F4-D190-4EF3-BE3F-16A0E481C21A}" dt="2025-07-17T06:04:57.959" v="1676" actId="1036"/>
          <ac:spMkLst>
            <pc:docMk/>
            <pc:sldMk cId="3531439035" sldId="267"/>
            <ac:spMk id="118" creationId="{93C3599A-E11B-0752-2760-FBDA73896443}"/>
          </ac:spMkLst>
        </pc:spChg>
        <pc:spChg chg="add del">
          <ac:chgData name="爾東 時" userId="d580ebbcbff5f17c" providerId="LiveId" clId="{AF7B56F4-D190-4EF3-BE3F-16A0E481C21A}" dt="2025-07-17T06:14:59.386" v="1730" actId="478"/>
          <ac:spMkLst>
            <pc:docMk/>
            <pc:sldMk cId="3531439035" sldId="267"/>
            <ac:spMk id="146" creationId="{2DC728BD-163E-DB0A-3359-2A32ECDEB98F}"/>
          </ac:spMkLst>
        </pc:spChg>
        <pc:spChg chg="add mod">
          <ac:chgData name="爾東 時" userId="d580ebbcbff5f17c" providerId="LiveId" clId="{AF7B56F4-D190-4EF3-BE3F-16A0E481C21A}" dt="2025-07-17T06:16:01.161" v="1743" actId="1076"/>
          <ac:spMkLst>
            <pc:docMk/>
            <pc:sldMk cId="3531439035" sldId="267"/>
            <ac:spMk id="147" creationId="{7CF8F7AF-07EB-945D-7992-5563BD5BC24A}"/>
          </ac:spMkLst>
        </pc:spChg>
        <pc:spChg chg="add mod">
          <ac:chgData name="爾東 時" userId="d580ebbcbff5f17c" providerId="LiveId" clId="{AF7B56F4-D190-4EF3-BE3F-16A0E481C21A}" dt="2025-07-17T06:16:23.363" v="1764" actId="20577"/>
          <ac:spMkLst>
            <pc:docMk/>
            <pc:sldMk cId="3531439035" sldId="267"/>
            <ac:spMk id="148" creationId="{19E96206-09A3-70A7-5E30-C1F0001B2D9A}"/>
          </ac:spMkLst>
        </pc:spChg>
        <pc:grpChg chg="mod">
          <ac:chgData name="爾東 時" userId="d580ebbcbff5f17c" providerId="LiveId" clId="{AF7B56F4-D190-4EF3-BE3F-16A0E481C21A}" dt="2025-07-17T06:00:49.903" v="1514" actId="1036"/>
          <ac:grpSpMkLst>
            <pc:docMk/>
            <pc:sldMk cId="3531439035" sldId="267"/>
            <ac:grpSpMk id="3" creationId="{DC75DA89-AC5B-6588-988A-897ACA1AE964}"/>
          </ac:grpSpMkLst>
        </pc:grpChg>
        <pc:grpChg chg="mod">
          <ac:chgData name="爾東 時" userId="d580ebbcbff5f17c" providerId="LiveId" clId="{AF7B56F4-D190-4EF3-BE3F-16A0E481C21A}" dt="2025-07-17T04:20:55.215" v="767" actId="14100"/>
          <ac:grpSpMkLst>
            <pc:docMk/>
            <pc:sldMk cId="3531439035" sldId="267"/>
            <ac:grpSpMk id="15" creationId="{E3134050-0030-F9DE-71C1-E86B49FD20BE}"/>
          </ac:grpSpMkLst>
        </pc:grpChg>
        <pc:grpChg chg="mod">
          <ac:chgData name="爾東 時" userId="d580ebbcbff5f17c" providerId="LiveId" clId="{AF7B56F4-D190-4EF3-BE3F-16A0E481C21A}" dt="2025-07-17T04:21:11.642" v="770" actId="14100"/>
          <ac:grpSpMkLst>
            <pc:docMk/>
            <pc:sldMk cId="3531439035" sldId="267"/>
            <ac:grpSpMk id="21" creationId="{1C0B1F31-40A4-7647-C4F9-01B183A8EE89}"/>
          </ac:grpSpMkLst>
        </pc:grpChg>
        <pc:grpChg chg="mod">
          <ac:chgData name="爾東 時" userId="d580ebbcbff5f17c" providerId="LiveId" clId="{AF7B56F4-D190-4EF3-BE3F-16A0E481C21A}" dt="2025-07-17T04:20:26.233" v="762" actId="14100"/>
          <ac:grpSpMkLst>
            <pc:docMk/>
            <pc:sldMk cId="3531439035" sldId="267"/>
            <ac:grpSpMk id="49" creationId="{7E10A7AD-0179-C842-6FF6-AEA9E326992C}"/>
          </ac:grpSpMkLst>
        </pc:grpChg>
        <pc:grpChg chg="add mod">
          <ac:chgData name="爾東 時" userId="d580ebbcbff5f17c" providerId="LiveId" clId="{AF7B56F4-D190-4EF3-BE3F-16A0E481C21A}" dt="2025-07-17T07:06:42.541" v="3134" actId="1076"/>
          <ac:grpSpMkLst>
            <pc:docMk/>
            <pc:sldMk cId="3531439035" sldId="267"/>
            <ac:grpSpMk id="104" creationId="{85CE1AAA-2682-8520-7227-2213A037F377}"/>
          </ac:grpSpMkLst>
        </pc:grpChg>
        <pc:grpChg chg="mod">
          <ac:chgData name="爾東 時" userId="d580ebbcbff5f17c" providerId="LiveId" clId="{AF7B56F4-D190-4EF3-BE3F-16A0E481C21A}" dt="2025-07-17T06:00:52.583" v="1515"/>
          <ac:grpSpMkLst>
            <pc:docMk/>
            <pc:sldMk cId="3531439035" sldId="267"/>
            <ac:grpSpMk id="105" creationId="{D179A200-CF7E-9BB5-390B-4BB294AF6EA7}"/>
          </ac:grpSpMkLst>
        </pc:grpChg>
        <pc:grpChg chg="mod">
          <ac:chgData name="爾東 時" userId="d580ebbcbff5f17c" providerId="LiveId" clId="{AF7B56F4-D190-4EF3-BE3F-16A0E481C21A}" dt="2025-07-17T06:00:52.583" v="1515"/>
          <ac:grpSpMkLst>
            <pc:docMk/>
            <pc:sldMk cId="3531439035" sldId="267"/>
            <ac:grpSpMk id="110" creationId="{B763D1FA-9938-69A8-3491-C1F2DE8ACA05}"/>
          </ac:grpSpMkLst>
        </pc:grpChg>
        <pc:cxnChg chg="mod">
          <ac:chgData name="爾東 時" userId="d580ebbcbff5f17c" providerId="LiveId" clId="{AF7B56F4-D190-4EF3-BE3F-16A0E481C21A}" dt="2025-07-17T04:21:06.041" v="768" actId="14100"/>
          <ac:cxnSpMkLst>
            <pc:docMk/>
            <pc:sldMk cId="3531439035" sldId="267"/>
            <ac:cxnSpMk id="17" creationId="{8E24CE9D-B28C-BD0F-1CC6-572744B821FE}"/>
          </ac:cxnSpMkLst>
        </pc:cxnChg>
        <pc:cxnChg chg="mod">
          <ac:chgData name="爾東 時" userId="d580ebbcbff5f17c" providerId="LiveId" clId="{AF7B56F4-D190-4EF3-BE3F-16A0E481C21A}" dt="2025-07-17T04:21:44.261" v="774" actId="14100"/>
          <ac:cxnSpMkLst>
            <pc:docMk/>
            <pc:sldMk cId="3531439035" sldId="267"/>
            <ac:cxnSpMk id="20" creationId="{BEC16771-6395-1CF1-4DCD-CCE25812D740}"/>
          </ac:cxnSpMkLst>
        </pc:cxnChg>
        <pc:cxnChg chg="mod">
          <ac:chgData name="爾東 時" userId="d580ebbcbff5f17c" providerId="LiveId" clId="{AF7B56F4-D190-4EF3-BE3F-16A0E481C21A}" dt="2025-07-17T04:21:19.297" v="771" actId="14100"/>
          <ac:cxnSpMkLst>
            <pc:docMk/>
            <pc:sldMk cId="3531439035" sldId="267"/>
            <ac:cxnSpMk id="23" creationId="{CA13273F-B030-E808-68C6-E1AFB12A0352}"/>
          </ac:cxnSpMkLst>
        </pc:cxnChg>
        <pc:cxnChg chg="mod">
          <ac:chgData name="爾東 時" userId="d580ebbcbff5f17c" providerId="LiveId" clId="{AF7B56F4-D190-4EF3-BE3F-16A0E481C21A}" dt="2025-07-17T04:21:34.016" v="773" actId="14100"/>
          <ac:cxnSpMkLst>
            <pc:docMk/>
            <pc:sldMk cId="3531439035" sldId="267"/>
            <ac:cxnSpMk id="26" creationId="{F11FF82C-D3D6-DE20-04D4-0E4D135AB848}"/>
          </ac:cxnSpMkLst>
        </pc:cxnChg>
        <pc:cxnChg chg="mod">
          <ac:chgData name="爾東 時" userId="d580ebbcbff5f17c" providerId="LiveId" clId="{AF7B56F4-D190-4EF3-BE3F-16A0E481C21A}" dt="2025-07-17T04:34:53.092" v="866" actId="1036"/>
          <ac:cxnSpMkLst>
            <pc:docMk/>
            <pc:sldMk cId="3531439035" sldId="267"/>
            <ac:cxnSpMk id="38" creationId="{D4FC8F0C-347E-253D-B9A5-F06661893231}"/>
          </ac:cxnSpMkLst>
        </pc:cxnChg>
        <pc:cxnChg chg="mod">
          <ac:chgData name="爾東 時" userId="d580ebbcbff5f17c" providerId="LiveId" clId="{AF7B56F4-D190-4EF3-BE3F-16A0E481C21A}" dt="2025-07-17T04:34:53.092" v="866" actId="1036"/>
          <ac:cxnSpMkLst>
            <pc:docMk/>
            <pc:sldMk cId="3531439035" sldId="267"/>
            <ac:cxnSpMk id="41" creationId="{EA0D3DB8-CB99-9656-C026-45A49B91588F}"/>
          </ac:cxnSpMkLst>
        </pc:cxnChg>
        <pc:cxnChg chg="mod">
          <ac:chgData name="爾東 時" userId="d580ebbcbff5f17c" providerId="LiveId" clId="{AF7B56F4-D190-4EF3-BE3F-16A0E481C21A}" dt="2025-07-17T04:34:53.092" v="866" actId="1036"/>
          <ac:cxnSpMkLst>
            <pc:docMk/>
            <pc:sldMk cId="3531439035" sldId="267"/>
            <ac:cxnSpMk id="43" creationId="{50D13B24-ED8D-6EBD-D880-03D1A6551952}"/>
          </ac:cxnSpMkLst>
        </pc:cxnChg>
        <pc:cxnChg chg="mod">
          <ac:chgData name="爾東 時" userId="d580ebbcbff5f17c" providerId="LiveId" clId="{AF7B56F4-D190-4EF3-BE3F-16A0E481C21A}" dt="2025-07-17T04:34:53.092" v="866" actId="1036"/>
          <ac:cxnSpMkLst>
            <pc:docMk/>
            <pc:sldMk cId="3531439035" sldId="267"/>
            <ac:cxnSpMk id="44" creationId="{AFC948C3-6DD0-08D6-0F8D-40BCCDDC5280}"/>
          </ac:cxnSpMkLst>
        </pc:cxnChg>
        <pc:cxnChg chg="add mod">
          <ac:chgData name="爾東 時" userId="d580ebbcbff5f17c" providerId="LiveId" clId="{AF7B56F4-D190-4EF3-BE3F-16A0E481C21A}" dt="2025-07-17T04:35:35.321" v="910" actId="14100"/>
          <ac:cxnSpMkLst>
            <pc:docMk/>
            <pc:sldMk cId="3531439035" sldId="267"/>
            <ac:cxnSpMk id="62" creationId="{F8CC2D56-CA07-398C-4AEF-5C47C41DB257}"/>
          </ac:cxnSpMkLst>
        </pc:cxnChg>
        <pc:cxnChg chg="add mod">
          <ac:chgData name="爾東 時" userId="d580ebbcbff5f17c" providerId="LiveId" clId="{AF7B56F4-D190-4EF3-BE3F-16A0E481C21A}" dt="2025-07-17T04:40:34.723" v="943" actId="14100"/>
          <ac:cxnSpMkLst>
            <pc:docMk/>
            <pc:sldMk cId="3531439035" sldId="267"/>
            <ac:cxnSpMk id="66" creationId="{0A94CB67-E06D-5BC2-D73E-BC5A378C2E44}"/>
          </ac:cxnSpMkLst>
        </pc:cxnChg>
        <pc:cxnChg chg="add mod">
          <ac:chgData name="爾東 時" userId="d580ebbcbff5f17c" providerId="LiveId" clId="{AF7B56F4-D190-4EF3-BE3F-16A0E481C21A}" dt="2025-07-17T04:41:03.592" v="954" actId="1037"/>
          <ac:cxnSpMkLst>
            <pc:docMk/>
            <pc:sldMk cId="3531439035" sldId="267"/>
            <ac:cxnSpMk id="70" creationId="{CFB125E2-065C-493C-B047-3495D51DC7FA}"/>
          </ac:cxnSpMkLst>
        </pc:cxnChg>
        <pc:cxnChg chg="add mod">
          <ac:chgData name="爾東 時" userId="d580ebbcbff5f17c" providerId="LiveId" clId="{AF7B56F4-D190-4EF3-BE3F-16A0E481C21A}" dt="2025-07-17T04:41:03.592" v="954" actId="1037"/>
          <ac:cxnSpMkLst>
            <pc:docMk/>
            <pc:sldMk cId="3531439035" sldId="267"/>
            <ac:cxnSpMk id="72" creationId="{8321EACF-3B12-B300-6B7D-EEC4B5B66D75}"/>
          </ac:cxnSpMkLst>
        </pc:cxnChg>
        <pc:cxnChg chg="add mod">
          <ac:chgData name="爾東 時" userId="d580ebbcbff5f17c" providerId="LiveId" clId="{AF7B56F4-D190-4EF3-BE3F-16A0E481C21A}" dt="2025-07-17T04:41:03.592" v="954" actId="1037"/>
          <ac:cxnSpMkLst>
            <pc:docMk/>
            <pc:sldMk cId="3531439035" sldId="267"/>
            <ac:cxnSpMk id="73" creationId="{6C38A987-17F9-CEEB-1BA6-E4894862ED2C}"/>
          </ac:cxnSpMkLst>
        </pc:cxnChg>
        <pc:cxnChg chg="add mod">
          <ac:chgData name="爾東 時" userId="d580ebbcbff5f17c" providerId="LiveId" clId="{AF7B56F4-D190-4EF3-BE3F-16A0E481C21A}" dt="2025-07-17T04:41:03.592" v="954" actId="1037"/>
          <ac:cxnSpMkLst>
            <pc:docMk/>
            <pc:sldMk cId="3531439035" sldId="267"/>
            <ac:cxnSpMk id="74" creationId="{CEC2C320-1F81-1719-1535-FDB7654FDEF1}"/>
          </ac:cxnSpMkLst>
        </pc:cxnChg>
        <pc:cxnChg chg="add mod">
          <ac:chgData name="爾東 時" userId="d580ebbcbff5f17c" providerId="LiveId" clId="{AF7B56F4-D190-4EF3-BE3F-16A0E481C21A}" dt="2025-07-17T06:03:54.041" v="1651" actId="1035"/>
          <ac:cxnSpMkLst>
            <pc:docMk/>
            <pc:sldMk cId="3531439035" sldId="267"/>
            <ac:cxnSpMk id="76" creationId="{2CC8CECC-1EE6-1410-AAAE-05846670E5CF}"/>
          </ac:cxnSpMkLst>
        </pc:cxnChg>
        <pc:cxnChg chg="add mod">
          <ac:chgData name="爾東 時" userId="d580ebbcbff5f17c" providerId="LiveId" clId="{AF7B56F4-D190-4EF3-BE3F-16A0E481C21A}" dt="2025-07-17T06:03:40.403" v="1644" actId="1036"/>
          <ac:cxnSpMkLst>
            <pc:docMk/>
            <pc:sldMk cId="3531439035" sldId="267"/>
            <ac:cxnSpMk id="80" creationId="{F3966129-0B69-871F-A1BC-DBF7A39C4BBC}"/>
          </ac:cxnSpMkLst>
        </pc:cxnChg>
        <pc:cxnChg chg="add mod">
          <ac:chgData name="爾東 時" userId="d580ebbcbff5f17c" providerId="LiveId" clId="{AF7B56F4-D190-4EF3-BE3F-16A0E481C21A}" dt="2025-07-17T06:00:58.144" v="1518" actId="1036"/>
          <ac:cxnSpMkLst>
            <pc:docMk/>
            <pc:sldMk cId="3531439035" sldId="267"/>
            <ac:cxnSpMk id="81" creationId="{11D30726-EDBA-8997-2B76-C6F284C62A2B}"/>
          </ac:cxnSpMkLst>
        </pc:cxnChg>
        <pc:cxnChg chg="add mod">
          <ac:chgData name="爾東 時" userId="d580ebbcbff5f17c" providerId="LiveId" clId="{AF7B56F4-D190-4EF3-BE3F-16A0E481C21A}" dt="2025-07-17T06:12:53.273" v="1708" actId="1035"/>
          <ac:cxnSpMkLst>
            <pc:docMk/>
            <pc:sldMk cId="3531439035" sldId="267"/>
            <ac:cxnSpMk id="84" creationId="{54844486-70F7-C2FD-B192-CA15EE740E49}"/>
          </ac:cxnSpMkLst>
        </pc:cxnChg>
        <pc:cxnChg chg="add mod">
          <ac:chgData name="爾東 時" userId="d580ebbcbff5f17c" providerId="LiveId" clId="{AF7B56F4-D190-4EF3-BE3F-16A0E481C21A}" dt="2025-07-17T06:12:53.273" v="1708" actId="1035"/>
          <ac:cxnSpMkLst>
            <pc:docMk/>
            <pc:sldMk cId="3531439035" sldId="267"/>
            <ac:cxnSpMk id="85" creationId="{8C6D6656-3F87-06D2-3D8C-824136FDCF41}"/>
          </ac:cxnSpMkLst>
        </pc:cxnChg>
        <pc:cxnChg chg="add mod">
          <ac:chgData name="爾東 時" userId="d580ebbcbff5f17c" providerId="LiveId" clId="{AF7B56F4-D190-4EF3-BE3F-16A0E481C21A}" dt="2025-07-17T05:59:54.259" v="1436" actId="1037"/>
          <ac:cxnSpMkLst>
            <pc:docMk/>
            <pc:sldMk cId="3531439035" sldId="267"/>
            <ac:cxnSpMk id="89" creationId="{67E26ABB-10EE-8DA3-28B4-7A63A8D529FE}"/>
          </ac:cxnSpMkLst>
        </pc:cxnChg>
        <pc:cxnChg chg="add del">
          <ac:chgData name="爾東 時" userId="d580ebbcbff5f17c" providerId="LiveId" clId="{AF7B56F4-D190-4EF3-BE3F-16A0E481C21A}" dt="2025-07-17T06:03:17.599" v="1624" actId="478"/>
          <ac:cxnSpMkLst>
            <pc:docMk/>
            <pc:sldMk cId="3531439035" sldId="267"/>
            <ac:cxnSpMk id="92" creationId="{75E65AB3-7043-A7FE-0FFF-50B96D5939D1}"/>
          </ac:cxnSpMkLst>
        </pc:cxnChg>
        <pc:cxnChg chg="mod">
          <ac:chgData name="爾東 時" userId="d580ebbcbff5f17c" providerId="LiveId" clId="{AF7B56F4-D190-4EF3-BE3F-16A0E481C21A}" dt="2025-07-17T06:11:34.976" v="1698" actId="1037"/>
          <ac:cxnSpMkLst>
            <pc:docMk/>
            <pc:sldMk cId="3531439035" sldId="267"/>
            <ac:cxnSpMk id="95" creationId="{832D0AD3-2324-9FF8-F934-3B52A2DF6B48}"/>
          </ac:cxnSpMkLst>
        </pc:cxnChg>
        <pc:cxnChg chg="del">
          <ac:chgData name="爾東 時" userId="d580ebbcbff5f17c" providerId="LiveId" clId="{AF7B56F4-D190-4EF3-BE3F-16A0E481C21A}" dt="2025-07-17T06:02:20.513" v="1603" actId="478"/>
          <ac:cxnSpMkLst>
            <pc:docMk/>
            <pc:sldMk cId="3531439035" sldId="267"/>
            <ac:cxnSpMk id="96" creationId="{B5424CAB-F201-710D-78B6-D1D6DA0D2F89}"/>
          </ac:cxnSpMkLst>
        </pc:cxnChg>
        <pc:cxnChg chg="mod">
          <ac:chgData name="爾東 時" userId="d580ebbcbff5f17c" providerId="LiveId" clId="{AF7B56F4-D190-4EF3-BE3F-16A0E481C21A}" dt="2025-07-17T06:02:26.995" v="1608" actId="1036"/>
          <ac:cxnSpMkLst>
            <pc:docMk/>
            <pc:sldMk cId="3531439035" sldId="267"/>
            <ac:cxnSpMk id="99" creationId="{43188046-0385-5451-B09F-4B659B1A0CA4}"/>
          </ac:cxnSpMkLst>
        </pc:cxnChg>
        <pc:cxnChg chg="mod">
          <ac:chgData name="爾東 時" userId="d580ebbcbff5f17c" providerId="LiveId" clId="{AF7B56F4-D190-4EF3-BE3F-16A0E481C21A}" dt="2025-07-17T06:11:32.967" v="1697" actId="1037"/>
          <ac:cxnSpMkLst>
            <pc:docMk/>
            <pc:sldMk cId="3531439035" sldId="267"/>
            <ac:cxnSpMk id="101" creationId="{57D7B41E-F525-A16E-FFFA-98FCC2202393}"/>
          </ac:cxnSpMkLst>
        </pc:cxnChg>
        <pc:cxnChg chg="add del mod">
          <ac:chgData name="爾東 時" userId="d580ebbcbff5f17c" providerId="LiveId" clId="{AF7B56F4-D190-4EF3-BE3F-16A0E481C21A}" dt="2025-07-17T07:06:18.992" v="3102" actId="478"/>
          <ac:cxnSpMkLst>
            <pc:docMk/>
            <pc:sldMk cId="3531439035" sldId="267"/>
            <ac:cxnSpMk id="102" creationId="{F6F5A939-E9E8-7D7E-60E1-947A44202139}"/>
          </ac:cxnSpMkLst>
        </pc:cxnChg>
        <pc:cxnChg chg="add del mod">
          <ac:chgData name="爾東 時" userId="d580ebbcbff5f17c" providerId="LiveId" clId="{AF7B56F4-D190-4EF3-BE3F-16A0E481C21A}" dt="2025-07-17T07:06:32.626" v="3131" actId="1036"/>
          <ac:cxnSpMkLst>
            <pc:docMk/>
            <pc:sldMk cId="3531439035" sldId="267"/>
            <ac:cxnSpMk id="103" creationId="{F4D1B65E-4028-16CD-88AD-4871017A212D}"/>
          </ac:cxnSpMkLst>
        </pc:cxnChg>
        <pc:cxnChg chg="add mod">
          <ac:chgData name="爾東 時" userId="d580ebbcbff5f17c" providerId="LiveId" clId="{AF7B56F4-D190-4EF3-BE3F-16A0E481C21A}" dt="2025-07-17T06:01:13.462" v="1522" actId="571"/>
          <ac:cxnSpMkLst>
            <pc:docMk/>
            <pc:sldMk cId="3531439035" sldId="267"/>
            <ac:cxnSpMk id="116" creationId="{9A20BD31-5398-FDB9-03CE-BEEAC1D731E8}"/>
          </ac:cxnSpMkLst>
        </pc:cxnChg>
        <pc:cxnChg chg="add del mod">
          <ac:chgData name="爾東 時" userId="d580ebbcbff5f17c" providerId="LiveId" clId="{AF7B56F4-D190-4EF3-BE3F-16A0E481C21A}" dt="2025-07-17T06:11:50.555" v="1702" actId="478"/>
          <ac:cxnSpMkLst>
            <pc:docMk/>
            <pc:sldMk cId="3531439035" sldId="267"/>
            <ac:cxnSpMk id="120" creationId="{3E01A942-7871-3EE3-C58F-E22F774CEAA2}"/>
          </ac:cxnSpMkLst>
        </pc:cxnChg>
        <pc:cxnChg chg="add del mod">
          <ac:chgData name="爾東 時" userId="d580ebbcbff5f17c" providerId="LiveId" clId="{AF7B56F4-D190-4EF3-BE3F-16A0E481C21A}" dt="2025-07-17T06:13:16.006" v="1710" actId="478"/>
          <ac:cxnSpMkLst>
            <pc:docMk/>
            <pc:sldMk cId="3531439035" sldId="267"/>
            <ac:cxnSpMk id="128" creationId="{AB434877-5689-27FB-6BBA-6640144A15FA}"/>
          </ac:cxnSpMkLst>
        </pc:cxnChg>
        <pc:cxnChg chg="add del mod">
          <ac:chgData name="爾東 時" userId="d580ebbcbff5f17c" providerId="LiveId" clId="{AF7B56F4-D190-4EF3-BE3F-16A0E481C21A}" dt="2025-07-17T06:14:36.903" v="1728" actId="478"/>
          <ac:cxnSpMkLst>
            <pc:docMk/>
            <pc:sldMk cId="3531439035" sldId="267"/>
            <ac:cxnSpMk id="130" creationId="{3B16DB56-DC1E-5852-515F-7E6B4D0BB7BF}"/>
          </ac:cxnSpMkLst>
        </pc:cxnChg>
      </pc:sldChg>
      <pc:sldChg chg="addSp modSp mod">
        <pc:chgData name="爾東 時" userId="d580ebbcbff5f17c" providerId="LiveId" clId="{AF7B56F4-D190-4EF3-BE3F-16A0E481C21A}" dt="2025-07-17T03:06:34.743" v="389" actId="20577"/>
        <pc:sldMkLst>
          <pc:docMk/>
          <pc:sldMk cId="3549249276" sldId="271"/>
        </pc:sldMkLst>
        <pc:spChg chg="add mod">
          <ac:chgData name="爾東 時" userId="d580ebbcbff5f17c" providerId="LiveId" clId="{AF7B56F4-D190-4EF3-BE3F-16A0E481C21A}" dt="2025-07-17T03:06:34.743" v="389" actId="20577"/>
          <ac:spMkLst>
            <pc:docMk/>
            <pc:sldMk cId="3549249276" sldId="271"/>
            <ac:spMk id="4" creationId="{C7D9FE4B-2231-FE7D-CC01-A8EFD7960481}"/>
          </ac:spMkLst>
        </pc:spChg>
      </pc:sldChg>
      <pc:sldChg chg="addSp modSp mod">
        <pc:chgData name="爾東 時" userId="d580ebbcbff5f17c" providerId="LiveId" clId="{AF7B56F4-D190-4EF3-BE3F-16A0E481C21A}" dt="2025-07-17T07:08:04.973" v="3153" actId="208"/>
        <pc:sldMkLst>
          <pc:docMk/>
          <pc:sldMk cId="369424609" sldId="273"/>
        </pc:sldMkLst>
        <pc:spChg chg="add mod">
          <ac:chgData name="爾東 時" userId="d580ebbcbff5f17c" providerId="LiveId" clId="{AF7B56F4-D190-4EF3-BE3F-16A0E481C21A}" dt="2025-07-17T06:49:57.240" v="2456" actId="1076"/>
          <ac:spMkLst>
            <pc:docMk/>
            <pc:sldMk cId="369424609" sldId="273"/>
            <ac:spMk id="16" creationId="{9E3ADD2F-2980-F746-BC75-572E493474DC}"/>
          </ac:spMkLst>
        </pc:spChg>
        <pc:spChg chg="add mod">
          <ac:chgData name="爾東 時" userId="d580ebbcbff5f17c" providerId="LiveId" clId="{AF7B56F4-D190-4EF3-BE3F-16A0E481C21A}" dt="2025-07-17T06:50:36.520" v="2486" actId="1076"/>
          <ac:spMkLst>
            <pc:docMk/>
            <pc:sldMk cId="369424609" sldId="273"/>
            <ac:spMk id="17" creationId="{ED87365F-CD7E-CEAF-3015-9A41658D05B9}"/>
          </ac:spMkLst>
        </pc:spChg>
        <pc:spChg chg="add mod">
          <ac:chgData name="爾東 時" userId="d580ebbcbff5f17c" providerId="LiveId" clId="{AF7B56F4-D190-4EF3-BE3F-16A0E481C21A}" dt="2025-07-17T06:54:34.596" v="2525" actId="571"/>
          <ac:spMkLst>
            <pc:docMk/>
            <pc:sldMk cId="369424609" sldId="273"/>
            <ac:spMk id="18" creationId="{F1282852-DDB6-5D7C-5ADB-0358E9EDD241}"/>
          </ac:spMkLst>
        </pc:spChg>
        <pc:grpChg chg="add mod">
          <ac:chgData name="爾東 時" userId="d580ebbcbff5f17c" providerId="LiveId" clId="{AF7B56F4-D190-4EF3-BE3F-16A0E481C21A}" dt="2025-07-17T06:47:47.621" v="2398" actId="1076"/>
          <ac:grpSpMkLst>
            <pc:docMk/>
            <pc:sldMk cId="369424609" sldId="273"/>
            <ac:grpSpMk id="7" creationId="{1FB7F142-569D-8F4D-DD00-B7B33B97AB3B}"/>
          </ac:grpSpMkLst>
        </pc:grpChg>
        <pc:picChg chg="add mod modCrop">
          <ac:chgData name="爾東 時" userId="d580ebbcbff5f17c" providerId="LiveId" clId="{AF7B56F4-D190-4EF3-BE3F-16A0E481C21A}" dt="2025-07-17T07:08:04.973" v="3153" actId="208"/>
          <ac:picMkLst>
            <pc:docMk/>
            <pc:sldMk cId="369424609" sldId="273"/>
            <ac:picMk id="4" creationId="{9FDE50C1-CC6D-321A-6490-0A1107C26AC6}"/>
          </ac:picMkLst>
        </pc:picChg>
        <pc:picChg chg="add mod modCrop">
          <ac:chgData name="爾東 時" userId="d580ebbcbff5f17c" providerId="LiveId" clId="{AF7B56F4-D190-4EF3-BE3F-16A0E481C21A}" dt="2025-07-17T07:08:04.973" v="3153" actId="208"/>
          <ac:picMkLst>
            <pc:docMk/>
            <pc:sldMk cId="369424609" sldId="273"/>
            <ac:picMk id="6" creationId="{6D8063BB-E395-CFF2-0A52-B9E0F497E014}"/>
          </ac:picMkLst>
        </pc:picChg>
        <pc:picChg chg="add mod">
          <ac:chgData name="爾東 時" userId="d580ebbcbff5f17c" providerId="LiveId" clId="{AF7B56F4-D190-4EF3-BE3F-16A0E481C21A}" dt="2025-07-17T07:07:57.356" v="3148" actId="208"/>
          <ac:picMkLst>
            <pc:docMk/>
            <pc:sldMk cId="369424609" sldId="273"/>
            <ac:picMk id="9" creationId="{B72E24CD-6B59-97E3-2D71-54CE9333CA5F}"/>
          </ac:picMkLst>
        </pc:picChg>
        <pc:picChg chg="add mod">
          <ac:chgData name="爾東 時" userId="d580ebbcbff5f17c" providerId="LiveId" clId="{AF7B56F4-D190-4EF3-BE3F-16A0E481C21A}" dt="2025-07-17T07:07:59.127" v="3149" actId="208"/>
          <ac:picMkLst>
            <pc:docMk/>
            <pc:sldMk cId="369424609" sldId="273"/>
            <ac:picMk id="11" creationId="{F9E3C3DB-133E-B359-0F80-E3CF4F3AB08C}"/>
          </ac:picMkLst>
        </pc:picChg>
        <pc:cxnChg chg="add mod">
          <ac:chgData name="爾東 時" userId="d580ebbcbff5f17c" providerId="LiveId" clId="{AF7B56F4-D190-4EF3-BE3F-16A0E481C21A}" dt="2025-07-17T06:49:37.568" v="2417" actId="1076"/>
          <ac:cxnSpMkLst>
            <pc:docMk/>
            <pc:sldMk cId="369424609" sldId="273"/>
            <ac:cxnSpMk id="13" creationId="{21CEE572-FF0B-B0D0-B276-AB044BD8D8AC}"/>
          </ac:cxnSpMkLst>
        </pc:cxnChg>
        <pc:cxnChg chg="add mod">
          <ac:chgData name="爾東 時" userId="d580ebbcbff5f17c" providerId="LiveId" clId="{AF7B56F4-D190-4EF3-BE3F-16A0E481C21A}" dt="2025-07-17T06:49:46.479" v="2420" actId="1076"/>
          <ac:cxnSpMkLst>
            <pc:docMk/>
            <pc:sldMk cId="369424609" sldId="273"/>
            <ac:cxnSpMk id="14" creationId="{C4C18771-0A5A-F16F-4E24-B30E195D950D}"/>
          </ac:cxnSpMkLst>
        </pc:cxnChg>
      </pc:sldChg>
      <pc:sldChg chg="addSp delSp modSp add mod">
        <pc:chgData name="爾東 時" userId="d580ebbcbff5f17c" providerId="LiveId" clId="{AF7B56F4-D190-4EF3-BE3F-16A0E481C21A}" dt="2025-07-17T04:15:50.547" v="712" actId="14100"/>
        <pc:sldMkLst>
          <pc:docMk/>
          <pc:sldMk cId="201858139" sldId="274"/>
        </pc:sldMkLst>
        <pc:spChg chg="add mod">
          <ac:chgData name="爾東 時" userId="d580ebbcbff5f17c" providerId="LiveId" clId="{AF7B56F4-D190-4EF3-BE3F-16A0E481C21A}" dt="2025-07-11T02:52:45.332" v="364"/>
          <ac:spMkLst>
            <pc:docMk/>
            <pc:sldMk cId="201858139" sldId="274"/>
            <ac:spMk id="4" creationId="{77F327CB-3B96-D8B6-9FF4-75E6C7907A42}"/>
          </ac:spMkLst>
        </pc:spChg>
        <pc:spChg chg="mod">
          <ac:chgData name="爾東 時" userId="d580ebbcbff5f17c" providerId="LiveId" clId="{AF7B56F4-D190-4EF3-BE3F-16A0E481C21A}" dt="2025-07-17T04:07:32.896" v="690" actId="20577"/>
          <ac:spMkLst>
            <pc:docMk/>
            <pc:sldMk cId="201858139" sldId="274"/>
            <ac:spMk id="9" creationId="{D2F7E5DF-89B3-43F1-B766-B4BDBE82B5AB}"/>
          </ac:spMkLst>
        </pc:spChg>
        <pc:spChg chg="add mod">
          <ac:chgData name="爾東 時" userId="d580ebbcbff5f17c" providerId="LiveId" clId="{AF7B56F4-D190-4EF3-BE3F-16A0E481C21A}" dt="2025-07-17T04:02:45.581" v="629" actId="1076"/>
          <ac:spMkLst>
            <pc:docMk/>
            <pc:sldMk cId="201858139" sldId="274"/>
            <ac:spMk id="16" creationId="{139E509C-FF1D-50DF-2285-4D87269ADB6B}"/>
          </ac:spMkLst>
        </pc:spChg>
        <pc:spChg chg="add mod">
          <ac:chgData name="爾東 時" userId="d580ebbcbff5f17c" providerId="LiveId" clId="{AF7B56F4-D190-4EF3-BE3F-16A0E481C21A}" dt="2025-07-17T04:04:30.031" v="660" actId="1076"/>
          <ac:spMkLst>
            <pc:docMk/>
            <pc:sldMk cId="201858139" sldId="274"/>
            <ac:spMk id="33" creationId="{7FB2334C-0540-4B4C-E97B-949EDD3F0D0D}"/>
          </ac:spMkLst>
        </pc:spChg>
        <pc:spChg chg="mod">
          <ac:chgData name="爾東 時" userId="d580ebbcbff5f17c" providerId="LiveId" clId="{AF7B56F4-D190-4EF3-BE3F-16A0E481C21A}" dt="2025-07-17T03:59:28.549" v="584" actId="20577"/>
          <ac:spMkLst>
            <pc:docMk/>
            <pc:sldMk cId="201858139" sldId="274"/>
            <ac:spMk id="49" creationId="{ED2D90E3-30CB-278F-EC05-A3F22CE5DFA2}"/>
          </ac:spMkLst>
        </pc:spChg>
        <pc:spChg chg="mod">
          <ac:chgData name="爾東 時" userId="d580ebbcbff5f17c" providerId="LiveId" clId="{AF7B56F4-D190-4EF3-BE3F-16A0E481C21A}" dt="2025-07-17T03:58:16.910" v="537" actId="20577"/>
          <ac:spMkLst>
            <pc:docMk/>
            <pc:sldMk cId="201858139" sldId="274"/>
            <ac:spMk id="53" creationId="{3EBC5191-2DCC-9C43-56FA-690906B41A3C}"/>
          </ac:spMkLst>
        </pc:spChg>
        <pc:spChg chg="mod">
          <ac:chgData name="爾東 時" userId="d580ebbcbff5f17c" providerId="LiveId" clId="{AF7B56F4-D190-4EF3-BE3F-16A0E481C21A}" dt="2025-07-17T04:04:54.574" v="666" actId="20577"/>
          <ac:spMkLst>
            <pc:docMk/>
            <pc:sldMk cId="201858139" sldId="274"/>
            <ac:spMk id="58" creationId="{D8E4F6C4-6768-9739-5876-5D9B07D50381}"/>
          </ac:spMkLst>
        </pc:spChg>
        <pc:spChg chg="mod">
          <ac:chgData name="爾東 時" userId="d580ebbcbff5f17c" providerId="LiveId" clId="{AF7B56F4-D190-4EF3-BE3F-16A0E481C21A}" dt="2025-07-17T03:59:54.988" v="592" actId="20577"/>
          <ac:spMkLst>
            <pc:docMk/>
            <pc:sldMk cId="201858139" sldId="274"/>
            <ac:spMk id="73" creationId="{0347F9D8-72E7-AE06-4258-98B68A1416E3}"/>
          </ac:spMkLst>
        </pc:spChg>
        <pc:spChg chg="mod">
          <ac:chgData name="爾東 時" userId="d580ebbcbff5f17c" providerId="LiveId" clId="{AF7B56F4-D190-4EF3-BE3F-16A0E481C21A}" dt="2025-07-17T04:03:29.342" v="643" actId="1036"/>
          <ac:spMkLst>
            <pc:docMk/>
            <pc:sldMk cId="201858139" sldId="274"/>
            <ac:spMk id="83" creationId="{7C02CB4B-E190-8E16-538F-4254C8E424CB}"/>
          </ac:spMkLst>
        </pc:spChg>
        <pc:spChg chg="mod">
          <ac:chgData name="爾東 時" userId="d580ebbcbff5f17c" providerId="LiveId" clId="{AF7B56F4-D190-4EF3-BE3F-16A0E481C21A}" dt="2025-07-17T04:03:55.870" v="652" actId="1076"/>
          <ac:spMkLst>
            <pc:docMk/>
            <pc:sldMk cId="201858139" sldId="274"/>
            <ac:spMk id="89" creationId="{C2629741-5CE0-B693-B5F4-AF96F2E6E3A5}"/>
          </ac:spMkLst>
        </pc:spChg>
        <pc:spChg chg="mod">
          <ac:chgData name="爾東 時" userId="d580ebbcbff5f17c" providerId="LiveId" clId="{AF7B56F4-D190-4EF3-BE3F-16A0E481C21A}" dt="2025-07-17T04:03:33.408" v="648" actId="1036"/>
          <ac:spMkLst>
            <pc:docMk/>
            <pc:sldMk cId="201858139" sldId="274"/>
            <ac:spMk id="112" creationId="{1D8E8D63-5A09-D90D-4ED7-AC4E82EB8AF5}"/>
          </ac:spMkLst>
        </pc:spChg>
        <pc:spChg chg="mod">
          <ac:chgData name="爾東 時" userId="d580ebbcbff5f17c" providerId="LiveId" clId="{AF7B56F4-D190-4EF3-BE3F-16A0E481C21A}" dt="2025-07-17T04:04:45.737" v="664" actId="1076"/>
          <ac:spMkLst>
            <pc:docMk/>
            <pc:sldMk cId="201858139" sldId="274"/>
            <ac:spMk id="116" creationId="{A972E223-77FF-1292-6152-F18FC096F27E}"/>
          </ac:spMkLst>
        </pc:spChg>
        <pc:spChg chg="mod">
          <ac:chgData name="爾東 時" userId="d580ebbcbff5f17c" providerId="LiveId" clId="{AF7B56F4-D190-4EF3-BE3F-16A0E481C21A}" dt="2025-07-17T04:15:50.547" v="712" actId="14100"/>
          <ac:spMkLst>
            <pc:docMk/>
            <pc:sldMk cId="201858139" sldId="274"/>
            <ac:spMk id="121" creationId="{0AC0A24D-3461-FFE8-F6ED-AB4942738AD5}"/>
          </ac:spMkLst>
        </pc:spChg>
        <pc:grpChg chg="mod">
          <ac:chgData name="爾東 時" userId="d580ebbcbff5f17c" providerId="LiveId" clId="{AF7B56F4-D190-4EF3-BE3F-16A0E481C21A}" dt="2025-07-17T04:04:37.602" v="662" actId="1076"/>
          <ac:grpSpMkLst>
            <pc:docMk/>
            <pc:sldMk cId="201858139" sldId="274"/>
            <ac:grpSpMk id="11" creationId="{987CB2F5-7D6E-DE82-ED63-63FA2ACA915B}"/>
          </ac:grpSpMkLst>
        </pc:grpChg>
        <pc:grpChg chg="mod">
          <ac:chgData name="爾東 時" userId="d580ebbcbff5f17c" providerId="LiveId" clId="{AF7B56F4-D190-4EF3-BE3F-16A0E481C21A}" dt="2025-07-17T04:03:39.622" v="649" actId="1076"/>
          <ac:grpSpMkLst>
            <pc:docMk/>
            <pc:sldMk cId="201858139" sldId="274"/>
            <ac:grpSpMk id="48" creationId="{8C95B1CF-516B-46C8-137E-DEFB373ECA28}"/>
          </ac:grpSpMkLst>
        </pc:grpChg>
        <pc:grpChg chg="mod">
          <ac:chgData name="爾東 時" userId="d580ebbcbff5f17c" providerId="LiveId" clId="{AF7B56F4-D190-4EF3-BE3F-16A0E481C21A}" dt="2025-07-17T04:01:43.156" v="618" actId="14100"/>
          <ac:grpSpMkLst>
            <pc:docMk/>
            <pc:sldMk cId="201858139" sldId="274"/>
            <ac:grpSpMk id="52" creationId="{099C8D74-26E6-EB6C-27FE-79AA38DB4177}"/>
          </ac:grpSpMkLst>
        </pc:grpChg>
        <pc:grpChg chg="mod">
          <ac:chgData name="爾東 時" userId="d580ebbcbff5f17c" providerId="LiveId" clId="{AF7B56F4-D190-4EF3-BE3F-16A0E481C21A}" dt="2025-07-17T04:01:24.495" v="615" actId="1076"/>
          <ac:grpSpMkLst>
            <pc:docMk/>
            <pc:sldMk cId="201858139" sldId="274"/>
            <ac:grpSpMk id="57" creationId="{790704B6-C418-8A41-3391-98A3998D3284}"/>
          </ac:grpSpMkLst>
        </pc:grpChg>
        <pc:cxnChg chg="add mod">
          <ac:chgData name="爾東 時" userId="d580ebbcbff5f17c" providerId="LiveId" clId="{AF7B56F4-D190-4EF3-BE3F-16A0E481C21A}" dt="2025-07-17T04:02:39.450" v="627" actId="14100"/>
          <ac:cxnSpMkLst>
            <pc:docMk/>
            <pc:sldMk cId="201858139" sldId="274"/>
            <ac:cxnSpMk id="2" creationId="{1F8EBFFF-8653-506E-B7AF-66D5B1B128AC}"/>
          </ac:cxnSpMkLst>
        </pc:cxnChg>
        <pc:cxnChg chg="add mod">
          <ac:chgData name="爾東 時" userId="d580ebbcbff5f17c" providerId="LiveId" clId="{AF7B56F4-D190-4EF3-BE3F-16A0E481C21A}" dt="2025-07-17T04:04:22.673" v="658" actId="14100"/>
          <ac:cxnSpMkLst>
            <pc:docMk/>
            <pc:sldMk cId="201858139" sldId="274"/>
            <ac:cxnSpMk id="17" creationId="{911AB151-32C6-99D0-9C20-6D393E9C2F3B}"/>
          </ac:cxnSpMkLst>
        </pc:cxnChg>
        <pc:cxnChg chg="mod">
          <ac:chgData name="爾東 時" userId="d580ebbcbff5f17c" providerId="LiveId" clId="{AF7B56F4-D190-4EF3-BE3F-16A0E481C21A}" dt="2025-07-17T04:03:39.622" v="649" actId="1076"/>
          <ac:cxnSpMkLst>
            <pc:docMk/>
            <pc:sldMk cId="201858139" sldId="274"/>
            <ac:cxnSpMk id="103" creationId="{5E9B5E49-2D43-BF09-F62F-D47F393D67F6}"/>
          </ac:cxnSpMkLst>
        </pc:cxnChg>
        <pc:cxnChg chg="mod">
          <ac:chgData name="爾東 時" userId="d580ebbcbff5f17c" providerId="LiveId" clId="{AF7B56F4-D190-4EF3-BE3F-16A0E481C21A}" dt="2025-07-17T04:03:51.345" v="651" actId="14100"/>
          <ac:cxnSpMkLst>
            <pc:docMk/>
            <pc:sldMk cId="201858139" sldId="274"/>
            <ac:cxnSpMk id="105" creationId="{48F34C32-FBE5-E66C-216B-4CE46A45C69F}"/>
          </ac:cxnSpMkLst>
        </pc:cxnChg>
        <pc:cxnChg chg="mod">
          <ac:chgData name="爾東 時" userId="d580ebbcbff5f17c" providerId="LiveId" clId="{AF7B56F4-D190-4EF3-BE3F-16A0E481C21A}" dt="2025-07-17T04:03:29.342" v="643" actId="1036"/>
          <ac:cxnSpMkLst>
            <pc:docMk/>
            <pc:sldMk cId="201858139" sldId="274"/>
            <ac:cxnSpMk id="110" creationId="{0A5931B1-E313-2997-7AB0-B48AB1B65581}"/>
          </ac:cxnSpMkLst>
        </pc:cxnChg>
        <pc:cxnChg chg="mod">
          <ac:chgData name="爾東 時" userId="d580ebbcbff5f17c" providerId="LiveId" clId="{AF7B56F4-D190-4EF3-BE3F-16A0E481C21A}" dt="2025-07-17T04:03:29.342" v="643" actId="1036"/>
          <ac:cxnSpMkLst>
            <pc:docMk/>
            <pc:sldMk cId="201858139" sldId="274"/>
            <ac:cxnSpMk id="111" creationId="{5C44313C-E75C-4D36-3736-6CE26812F8CE}"/>
          </ac:cxnSpMkLst>
        </pc:cxnChg>
        <pc:cxnChg chg="mod">
          <ac:chgData name="爾東 時" userId="d580ebbcbff5f17c" providerId="LiveId" clId="{AF7B56F4-D190-4EF3-BE3F-16A0E481C21A}" dt="2025-07-17T04:01:24.495" v="615" actId="1076"/>
          <ac:cxnSpMkLst>
            <pc:docMk/>
            <pc:sldMk cId="201858139" sldId="274"/>
            <ac:cxnSpMk id="117" creationId="{14638056-3FF9-28DD-019B-98B83E7661D1}"/>
          </ac:cxnSpMkLst>
        </pc:cxnChg>
        <pc:cxnChg chg="mod">
          <ac:chgData name="爾東 時" userId="d580ebbcbff5f17c" providerId="LiveId" clId="{AF7B56F4-D190-4EF3-BE3F-16A0E481C21A}" dt="2025-07-17T04:04:34.176" v="661" actId="1076"/>
          <ac:cxnSpMkLst>
            <pc:docMk/>
            <pc:sldMk cId="201858139" sldId="274"/>
            <ac:cxnSpMk id="134" creationId="{87A7AB9B-9E06-062B-4F27-4890BDBD489C}"/>
          </ac:cxnSpMkLst>
        </pc:cxnChg>
        <pc:cxnChg chg="mod">
          <ac:chgData name="爾東 時" userId="d580ebbcbff5f17c" providerId="LiveId" clId="{AF7B56F4-D190-4EF3-BE3F-16A0E481C21A}" dt="2025-07-17T04:01:24.495" v="615" actId="1076"/>
          <ac:cxnSpMkLst>
            <pc:docMk/>
            <pc:sldMk cId="201858139" sldId="274"/>
            <ac:cxnSpMk id="147" creationId="{62563832-3498-EBF6-D31F-E1A1E259DDCB}"/>
          </ac:cxnSpMkLst>
        </pc:cxnChg>
      </pc:sldChg>
      <pc:sldChg chg="addSp delSp modSp new mod">
        <pc:chgData name="爾東 時" userId="d580ebbcbff5f17c" providerId="LiveId" clId="{AF7B56F4-D190-4EF3-BE3F-16A0E481C21A}" dt="2025-07-17T06:56:22.147" v="2640" actId="20577"/>
        <pc:sldMkLst>
          <pc:docMk/>
          <pc:sldMk cId="3667529257" sldId="275"/>
        </pc:sldMkLst>
        <pc:spChg chg="add mod">
          <ac:chgData name="爾東 時" userId="d580ebbcbff5f17c" providerId="LiveId" clId="{AF7B56F4-D190-4EF3-BE3F-16A0E481C21A}" dt="2025-07-17T06:50:44.489" v="2488"/>
          <ac:spMkLst>
            <pc:docMk/>
            <pc:sldMk cId="3667529257" sldId="275"/>
            <ac:spMk id="2" creationId="{FAFF3A05-D41D-97B2-52A0-0DD81C1D439A}"/>
          </ac:spMkLst>
        </pc:spChg>
        <pc:spChg chg="add mod">
          <ac:chgData name="爾東 時" userId="d580ebbcbff5f17c" providerId="LiveId" clId="{AF7B56F4-D190-4EF3-BE3F-16A0E481C21A}" dt="2025-07-17T06:55:01.484" v="2556" actId="14100"/>
          <ac:spMkLst>
            <pc:docMk/>
            <pc:sldMk cId="3667529257" sldId="275"/>
            <ac:spMk id="18" creationId="{F5EC7A1C-06D0-0D32-D07A-CD0152148C32}"/>
          </ac:spMkLst>
        </pc:spChg>
        <pc:spChg chg="add mod">
          <ac:chgData name="爾東 時" userId="d580ebbcbff5f17c" providerId="LiveId" clId="{AF7B56F4-D190-4EF3-BE3F-16A0E481C21A}" dt="2025-07-17T06:56:22.147" v="2640" actId="20577"/>
          <ac:spMkLst>
            <pc:docMk/>
            <pc:sldMk cId="3667529257" sldId="275"/>
            <ac:spMk id="28" creationId="{27EB085B-EF3C-C177-6E9E-2A537BB69660}"/>
          </ac:spMkLst>
        </pc:spChg>
        <pc:picChg chg="add mod">
          <ac:chgData name="爾東 時" userId="d580ebbcbff5f17c" providerId="LiveId" clId="{AF7B56F4-D190-4EF3-BE3F-16A0E481C21A}" dt="2025-07-17T06:54:47.065" v="2530" actId="1076"/>
          <ac:picMkLst>
            <pc:docMk/>
            <pc:sldMk cId="3667529257" sldId="275"/>
            <ac:picMk id="4" creationId="{A51F385C-E687-078D-A18E-39E286A812AA}"/>
          </ac:picMkLst>
        </pc:picChg>
        <pc:picChg chg="add mod">
          <ac:chgData name="爾東 時" userId="d580ebbcbff5f17c" providerId="LiveId" clId="{AF7B56F4-D190-4EF3-BE3F-16A0E481C21A}" dt="2025-07-17T06:54:28.802" v="2523" actId="14100"/>
          <ac:picMkLst>
            <pc:docMk/>
            <pc:sldMk cId="3667529257" sldId="275"/>
            <ac:picMk id="6" creationId="{F9AAC67C-41CA-7AC1-9745-DFFC14FE34D5}"/>
          </ac:picMkLst>
        </pc:picChg>
        <pc:picChg chg="add del mod">
          <ac:chgData name="爾東 時" userId="d580ebbcbff5f17c" providerId="LiveId" clId="{AF7B56F4-D190-4EF3-BE3F-16A0E481C21A}" dt="2025-07-17T06:55:27.728" v="2566" actId="478"/>
          <ac:picMkLst>
            <pc:docMk/>
            <pc:sldMk cId="3667529257" sldId="275"/>
            <ac:picMk id="8" creationId="{6E874059-DCB4-CB34-A9D3-3A0F1916B787}"/>
          </ac:picMkLst>
        </pc:picChg>
        <pc:picChg chg="add del mod">
          <ac:chgData name="爾東 時" userId="d580ebbcbff5f17c" providerId="LiveId" clId="{AF7B56F4-D190-4EF3-BE3F-16A0E481C21A}" dt="2025-07-17T06:55:27.728" v="2566" actId="478"/>
          <ac:picMkLst>
            <pc:docMk/>
            <pc:sldMk cId="3667529257" sldId="275"/>
            <ac:picMk id="10" creationId="{10C6BD7B-6048-1B71-F2CC-9F2A44C54E29}"/>
          </ac:picMkLst>
        </pc:picChg>
        <pc:picChg chg="add del mod">
          <ac:chgData name="爾東 時" userId="d580ebbcbff5f17c" providerId="LiveId" clId="{AF7B56F4-D190-4EF3-BE3F-16A0E481C21A}" dt="2025-07-17T06:55:43.380" v="2572" actId="478"/>
          <ac:picMkLst>
            <pc:docMk/>
            <pc:sldMk cId="3667529257" sldId="275"/>
            <ac:picMk id="12" creationId="{4CDF9ECA-84AF-AF9E-B777-25B84142FA71}"/>
          </ac:picMkLst>
        </pc:picChg>
        <pc:picChg chg="add del mod">
          <ac:chgData name="爾東 時" userId="d580ebbcbff5f17c" providerId="LiveId" clId="{AF7B56F4-D190-4EF3-BE3F-16A0E481C21A}" dt="2025-07-17T06:55:41.881" v="2571" actId="478"/>
          <ac:picMkLst>
            <pc:docMk/>
            <pc:sldMk cId="3667529257" sldId="275"/>
            <ac:picMk id="14" creationId="{46E9D7F6-81A7-3065-EC3D-4664A5C8A621}"/>
          </ac:picMkLst>
        </pc:picChg>
        <pc:picChg chg="add del mod">
          <ac:chgData name="爾東 時" userId="d580ebbcbff5f17c" providerId="LiveId" clId="{AF7B56F4-D190-4EF3-BE3F-16A0E481C21A}" dt="2025-07-17T06:55:46.697" v="2575" actId="478"/>
          <ac:picMkLst>
            <pc:docMk/>
            <pc:sldMk cId="3667529257" sldId="275"/>
            <ac:picMk id="16" creationId="{FD59DD9A-8550-1DAB-5964-AEA6DC83B9B2}"/>
          </ac:picMkLst>
        </pc:picChg>
        <pc:picChg chg="add del mod">
          <ac:chgData name="爾東 時" userId="d580ebbcbff5f17c" providerId="LiveId" clId="{AF7B56F4-D190-4EF3-BE3F-16A0E481C21A}" dt="2025-07-17T06:55:40.333" v="2570" actId="478"/>
          <ac:picMkLst>
            <pc:docMk/>
            <pc:sldMk cId="3667529257" sldId="275"/>
            <ac:picMk id="21" creationId="{56D6856A-1BD5-BD04-7149-B6D67C5ED359}"/>
          </ac:picMkLst>
        </pc:picChg>
        <pc:picChg chg="add del mod">
          <ac:chgData name="爾東 時" userId="d580ebbcbff5f17c" providerId="LiveId" clId="{AF7B56F4-D190-4EF3-BE3F-16A0E481C21A}" dt="2025-07-17T06:55:44.459" v="2573" actId="478"/>
          <ac:picMkLst>
            <pc:docMk/>
            <pc:sldMk cId="3667529257" sldId="275"/>
            <ac:picMk id="22" creationId="{90300CA2-C92F-1636-3842-7E9DC7AC98C2}"/>
          </ac:picMkLst>
        </pc:picChg>
        <pc:picChg chg="add del mod">
          <ac:chgData name="爾東 時" userId="d580ebbcbff5f17c" providerId="LiveId" clId="{AF7B56F4-D190-4EF3-BE3F-16A0E481C21A}" dt="2025-07-17T06:55:27.728" v="2566" actId="478"/>
          <ac:picMkLst>
            <pc:docMk/>
            <pc:sldMk cId="3667529257" sldId="275"/>
            <ac:picMk id="23" creationId="{222EADA1-8DF4-9341-68A4-47C8E2B0C381}"/>
          </ac:picMkLst>
        </pc:picChg>
        <pc:picChg chg="add del mod">
          <ac:chgData name="爾東 時" userId="d580ebbcbff5f17c" providerId="LiveId" clId="{AF7B56F4-D190-4EF3-BE3F-16A0E481C21A}" dt="2025-07-17T06:55:27.728" v="2566" actId="478"/>
          <ac:picMkLst>
            <pc:docMk/>
            <pc:sldMk cId="3667529257" sldId="275"/>
            <ac:picMk id="24" creationId="{1556590E-DECC-1DF3-F064-C2CA7A0021A7}"/>
          </ac:picMkLst>
        </pc:picChg>
        <pc:picChg chg="add del mod">
          <ac:chgData name="爾東 時" userId="d580ebbcbff5f17c" providerId="LiveId" clId="{AF7B56F4-D190-4EF3-BE3F-16A0E481C21A}" dt="2025-07-17T06:55:27.728" v="2566" actId="478"/>
          <ac:picMkLst>
            <pc:docMk/>
            <pc:sldMk cId="3667529257" sldId="275"/>
            <ac:picMk id="25" creationId="{215FF11F-DE32-145F-F490-4E4B4CA3948F}"/>
          </ac:picMkLst>
        </pc:picChg>
        <pc:cxnChg chg="add mod">
          <ac:chgData name="爾東 時" userId="d580ebbcbff5f17c" providerId="LiveId" clId="{AF7B56F4-D190-4EF3-BE3F-16A0E481C21A}" dt="2025-07-17T06:54:43.812" v="2528" actId="14100"/>
          <ac:cxnSpMkLst>
            <pc:docMk/>
            <pc:sldMk cId="3667529257" sldId="275"/>
            <ac:cxnSpMk id="17" creationId="{FF6CC35A-45C0-43BA-7A68-A1B16303736C}"/>
          </ac:cxnSpMkLst>
        </pc:cxnChg>
        <pc:cxnChg chg="add mod">
          <ac:chgData name="爾東 時" userId="d580ebbcbff5f17c" providerId="LiveId" clId="{AF7B56F4-D190-4EF3-BE3F-16A0E481C21A}" dt="2025-07-17T06:56:15.243" v="2616" actId="14100"/>
          <ac:cxnSpMkLst>
            <pc:docMk/>
            <pc:sldMk cId="3667529257" sldId="275"/>
            <ac:cxnSpMk id="26" creationId="{C9171DB1-A2C5-3582-02BF-660D5294155E}"/>
          </ac:cxnSpMkLst>
        </pc:cxnChg>
      </pc:sldChg>
      <pc:sldChg chg="addSp delSp modSp add mod">
        <pc:chgData name="爾東 時" userId="d580ebbcbff5f17c" providerId="LiveId" clId="{AF7B56F4-D190-4EF3-BE3F-16A0E481C21A}" dt="2025-07-17T07:07:48.959" v="3147" actId="208"/>
        <pc:sldMkLst>
          <pc:docMk/>
          <pc:sldMk cId="3786249767" sldId="276"/>
        </pc:sldMkLst>
        <pc:spChg chg="add mod">
          <ac:chgData name="爾東 時" userId="d580ebbcbff5f17c" providerId="LiveId" clId="{AF7B56F4-D190-4EF3-BE3F-16A0E481C21A}" dt="2025-07-17T06:57:01.033" v="2665" actId="1076"/>
          <ac:spMkLst>
            <pc:docMk/>
            <pc:sldMk cId="3786249767" sldId="276"/>
            <ac:spMk id="9" creationId="{F048FF3D-08B9-9D9C-DD3C-1115FF67E5E3}"/>
          </ac:spMkLst>
        </pc:spChg>
        <pc:spChg chg="add mod">
          <ac:chgData name="爾東 時" userId="d580ebbcbff5f17c" providerId="LiveId" clId="{AF7B56F4-D190-4EF3-BE3F-16A0E481C21A}" dt="2025-07-17T06:58:04.722" v="2749" actId="1037"/>
          <ac:spMkLst>
            <pc:docMk/>
            <pc:sldMk cId="3786249767" sldId="276"/>
            <ac:spMk id="12" creationId="{184F2679-3B8C-39ED-6FAC-989A5C89DA38}"/>
          </ac:spMkLst>
        </pc:spChg>
        <pc:spChg chg="add mod">
          <ac:chgData name="爾東 時" userId="d580ebbcbff5f17c" providerId="LiveId" clId="{AF7B56F4-D190-4EF3-BE3F-16A0E481C21A}" dt="2025-07-17T07:01:02.877" v="2841" actId="20577"/>
          <ac:spMkLst>
            <pc:docMk/>
            <pc:sldMk cId="3786249767" sldId="276"/>
            <ac:spMk id="14" creationId="{05032573-51DB-B2DB-6937-74423E9563E2}"/>
          </ac:spMkLst>
        </pc:spChg>
        <pc:spChg chg="add mod">
          <ac:chgData name="爾東 時" userId="d580ebbcbff5f17c" providerId="LiveId" clId="{AF7B56F4-D190-4EF3-BE3F-16A0E481C21A}" dt="2025-07-17T07:02:06.025" v="2953" actId="1076"/>
          <ac:spMkLst>
            <pc:docMk/>
            <pc:sldMk cId="3786249767" sldId="276"/>
            <ac:spMk id="18" creationId="{DCE717A0-1C0F-498E-DBF8-C5F235EC598C}"/>
          </ac:spMkLst>
        </pc:spChg>
        <pc:spChg chg="add mod">
          <ac:chgData name="爾東 時" userId="d580ebbcbff5f17c" providerId="LiveId" clId="{AF7B56F4-D190-4EF3-BE3F-16A0E481C21A}" dt="2025-07-17T07:02:02.364" v="2951" actId="1076"/>
          <ac:spMkLst>
            <pc:docMk/>
            <pc:sldMk cId="3786249767" sldId="276"/>
            <ac:spMk id="21" creationId="{8E67D3D3-85A4-507F-8669-567B413D1222}"/>
          </ac:spMkLst>
        </pc:spChg>
        <pc:picChg chg="add mod">
          <ac:chgData name="爾東 時" userId="d580ebbcbff5f17c" providerId="LiveId" clId="{AF7B56F4-D190-4EF3-BE3F-16A0E481C21A}" dt="2025-07-17T07:07:39.591" v="3143" actId="208"/>
          <ac:picMkLst>
            <pc:docMk/>
            <pc:sldMk cId="3786249767" sldId="276"/>
            <ac:picMk id="3" creationId="{5C60619D-57DB-9119-81C0-26B6B2D2DA62}"/>
          </ac:picMkLst>
        </pc:picChg>
        <pc:picChg chg="add mod">
          <ac:chgData name="爾東 時" userId="d580ebbcbff5f17c" providerId="LiveId" clId="{AF7B56F4-D190-4EF3-BE3F-16A0E481C21A}" dt="2025-07-17T07:07:42.325" v="3144" actId="208"/>
          <ac:picMkLst>
            <pc:docMk/>
            <pc:sldMk cId="3786249767" sldId="276"/>
            <ac:picMk id="4" creationId="{7675779E-9FA3-3E2E-8280-6F3585211C85}"/>
          </ac:picMkLst>
        </pc:picChg>
        <pc:picChg chg="add mod">
          <ac:chgData name="爾東 時" userId="d580ebbcbff5f17c" providerId="LiveId" clId="{AF7B56F4-D190-4EF3-BE3F-16A0E481C21A}" dt="2025-07-17T07:07:48.959" v="3147" actId="208"/>
          <ac:picMkLst>
            <pc:docMk/>
            <pc:sldMk cId="3786249767" sldId="276"/>
            <ac:picMk id="5" creationId="{616EFBFF-2845-29AB-2DA4-C8ECEF4405C9}"/>
          </ac:picMkLst>
        </pc:picChg>
        <pc:picChg chg="add mod ord">
          <ac:chgData name="爾東 時" userId="d580ebbcbff5f17c" providerId="LiveId" clId="{AF7B56F4-D190-4EF3-BE3F-16A0E481C21A}" dt="2025-07-17T07:07:44.920" v="3145" actId="208"/>
          <ac:picMkLst>
            <pc:docMk/>
            <pc:sldMk cId="3786249767" sldId="276"/>
            <ac:picMk id="6" creationId="{F81589C4-ED3F-BA47-0A8C-39F7CC60D08F}"/>
          </ac:picMkLst>
        </pc:picChg>
        <pc:picChg chg="add mod">
          <ac:chgData name="爾東 時" userId="d580ebbcbff5f17c" providerId="LiveId" clId="{AF7B56F4-D190-4EF3-BE3F-16A0E481C21A}" dt="2025-07-17T07:07:46.868" v="3146" actId="208"/>
          <ac:picMkLst>
            <pc:docMk/>
            <pc:sldMk cId="3786249767" sldId="276"/>
            <ac:picMk id="7" creationId="{F5FF25F2-F707-3A5D-33A6-E76B13DAB527}"/>
          </ac:picMkLst>
        </pc:picChg>
        <pc:cxnChg chg="add mod">
          <ac:chgData name="爾東 時" userId="d580ebbcbff5f17c" providerId="LiveId" clId="{AF7B56F4-D190-4EF3-BE3F-16A0E481C21A}" dt="2025-07-17T06:56:58.445" v="2664" actId="1076"/>
          <ac:cxnSpMkLst>
            <pc:docMk/>
            <pc:sldMk cId="3786249767" sldId="276"/>
            <ac:cxnSpMk id="8" creationId="{6108FB96-9DEA-4F88-7DDB-ED2D96F4639F}"/>
          </ac:cxnSpMkLst>
        </pc:cxnChg>
        <pc:cxnChg chg="add mod">
          <ac:chgData name="爾東 時" userId="d580ebbcbff5f17c" providerId="LiveId" clId="{AF7B56F4-D190-4EF3-BE3F-16A0E481C21A}" dt="2025-07-17T06:58:04.722" v="2749" actId="1037"/>
          <ac:cxnSpMkLst>
            <pc:docMk/>
            <pc:sldMk cId="3786249767" sldId="276"/>
            <ac:cxnSpMk id="11" creationId="{7C563592-E210-C1F5-3117-D78ECDEE34A6}"/>
          </ac:cxnSpMkLst>
        </pc:cxnChg>
        <pc:cxnChg chg="add mod">
          <ac:chgData name="爾東 時" userId="d580ebbcbff5f17c" providerId="LiveId" clId="{AF7B56F4-D190-4EF3-BE3F-16A0E481C21A}" dt="2025-07-17T07:01:08.253" v="2844" actId="14100"/>
          <ac:cxnSpMkLst>
            <pc:docMk/>
            <pc:sldMk cId="3786249767" sldId="276"/>
            <ac:cxnSpMk id="13" creationId="{03EE044C-3CFB-2601-1248-A7B7A2CB3E0E}"/>
          </ac:cxnSpMkLst>
        </pc:cxnChg>
        <pc:cxnChg chg="add del mod">
          <ac:chgData name="爾東 時" userId="d580ebbcbff5f17c" providerId="LiveId" clId="{AF7B56F4-D190-4EF3-BE3F-16A0E481C21A}" dt="2025-07-17T07:02:11.357" v="2955" actId="478"/>
          <ac:cxnSpMkLst>
            <pc:docMk/>
            <pc:sldMk cId="3786249767" sldId="276"/>
            <ac:cxnSpMk id="17" creationId="{F04E9B40-4599-826F-DC84-852609A00CD0}"/>
          </ac:cxnSpMkLst>
        </pc:cxnChg>
        <pc:cxnChg chg="add mod">
          <ac:chgData name="爾東 時" userId="d580ebbcbff5f17c" providerId="LiveId" clId="{AF7B56F4-D190-4EF3-BE3F-16A0E481C21A}" dt="2025-07-17T07:02:17.252" v="2959" actId="14100"/>
          <ac:cxnSpMkLst>
            <pc:docMk/>
            <pc:sldMk cId="3786249767" sldId="276"/>
            <ac:cxnSpMk id="22" creationId="{B30540ED-7939-1530-EF35-55E5AAD38D41}"/>
          </ac:cxnSpMkLst>
        </pc:cxnChg>
      </pc:sldChg>
      <pc:sldChg chg="addSp modSp add mod">
        <pc:chgData name="爾東 時" userId="d580ebbcbff5f17c" providerId="LiveId" clId="{AF7B56F4-D190-4EF3-BE3F-16A0E481C21A}" dt="2025-07-17T07:12:37.261" v="3363" actId="1076"/>
        <pc:sldMkLst>
          <pc:docMk/>
          <pc:sldMk cId="1351010666" sldId="277"/>
        </pc:sldMkLst>
        <pc:spChg chg="add mod">
          <ac:chgData name="爾東 時" userId="d580ebbcbff5f17c" providerId="LiveId" clId="{AF7B56F4-D190-4EF3-BE3F-16A0E481C21A}" dt="2025-07-17T07:12:37.261" v="3363" actId="1076"/>
          <ac:spMkLst>
            <pc:docMk/>
            <pc:sldMk cId="1351010666" sldId="277"/>
            <ac:spMk id="8" creationId="{A33B200B-50A4-5D37-F301-5FC50A0A6A82}"/>
          </ac:spMkLst>
        </pc:spChg>
        <pc:spChg chg="add mod">
          <ac:chgData name="爾東 時" userId="d580ebbcbff5f17c" providerId="LiveId" clId="{AF7B56F4-D190-4EF3-BE3F-16A0E481C21A}" dt="2025-07-17T07:12:34.127" v="3362" actId="1076"/>
          <ac:spMkLst>
            <pc:docMk/>
            <pc:sldMk cId="1351010666" sldId="277"/>
            <ac:spMk id="14" creationId="{56F6DFDE-E5C4-A99C-9A50-D815ED42AEE5}"/>
          </ac:spMkLst>
        </pc:spChg>
        <pc:spChg chg="add mod">
          <ac:chgData name="爾東 時" userId="d580ebbcbff5f17c" providerId="LiveId" clId="{AF7B56F4-D190-4EF3-BE3F-16A0E481C21A}" dt="2025-07-17T07:12:02.689" v="3348" actId="20577"/>
          <ac:spMkLst>
            <pc:docMk/>
            <pc:sldMk cId="1351010666" sldId="277"/>
            <ac:spMk id="15" creationId="{5D531439-9290-5C70-51C4-22D85A4342FC}"/>
          </ac:spMkLst>
        </pc:spChg>
        <pc:picChg chg="add mod">
          <ac:chgData name="爾東 時" userId="d580ebbcbff5f17c" providerId="LiveId" clId="{AF7B56F4-D190-4EF3-BE3F-16A0E481C21A}" dt="2025-07-17T07:08:25.587" v="3157" actId="1076"/>
          <ac:picMkLst>
            <pc:docMk/>
            <pc:sldMk cId="1351010666" sldId="277"/>
            <ac:picMk id="4" creationId="{2677E4D6-5EA2-E2CF-ECAD-A6FCA21F75F8}"/>
          </ac:picMkLst>
        </pc:picChg>
        <pc:picChg chg="add mod">
          <ac:chgData name="爾東 時" userId="d580ebbcbff5f17c" providerId="LiveId" clId="{AF7B56F4-D190-4EF3-BE3F-16A0E481C21A}" dt="2025-07-17T07:12:10.975" v="3352" actId="1076"/>
          <ac:picMkLst>
            <pc:docMk/>
            <pc:sldMk cId="1351010666" sldId="277"/>
            <ac:picMk id="6" creationId="{9ED147F5-4161-96E4-0F12-53EDB951D0B9}"/>
          </ac:picMkLst>
        </pc:picChg>
        <pc:picChg chg="add mod modCrop">
          <ac:chgData name="爾東 時" userId="d580ebbcbff5f17c" providerId="LiveId" clId="{AF7B56F4-D190-4EF3-BE3F-16A0E481C21A}" dt="2025-07-17T07:11:15.275" v="3284" actId="1076"/>
          <ac:picMkLst>
            <pc:docMk/>
            <pc:sldMk cId="1351010666" sldId="277"/>
            <ac:picMk id="11" creationId="{840E6248-F670-88C8-5478-EA881C7EE04C}"/>
          </ac:picMkLst>
        </pc:picChg>
        <pc:picChg chg="add mod">
          <ac:chgData name="爾東 時" userId="d580ebbcbff5f17c" providerId="LiveId" clId="{AF7B56F4-D190-4EF3-BE3F-16A0E481C21A}" dt="2025-07-17T07:11:17.090" v="3285" actId="1076"/>
          <ac:picMkLst>
            <pc:docMk/>
            <pc:sldMk cId="1351010666" sldId="277"/>
            <ac:picMk id="13" creationId="{B1D92EC6-0B11-1EBB-311B-E48D3E0695FA}"/>
          </ac:picMkLst>
        </pc:picChg>
        <pc:cxnChg chg="add mod">
          <ac:chgData name="爾東 時" userId="d580ebbcbff5f17c" providerId="LiveId" clId="{AF7B56F4-D190-4EF3-BE3F-16A0E481C21A}" dt="2025-07-17T07:09:00.898" v="3262" actId="1076"/>
          <ac:cxnSpMkLst>
            <pc:docMk/>
            <pc:sldMk cId="1351010666" sldId="277"/>
            <ac:cxnSpMk id="7" creationId="{35DAE765-5CCD-48EC-8372-172209C14332}"/>
          </ac:cxnSpMkLst>
        </pc:cxnChg>
        <pc:cxnChg chg="add mod">
          <ac:chgData name="爾東 時" userId="d580ebbcbff5f17c" providerId="LiveId" clId="{AF7B56F4-D190-4EF3-BE3F-16A0E481C21A}" dt="2025-07-17T07:12:19.533" v="3356" actId="1076"/>
          <ac:cxnSpMkLst>
            <pc:docMk/>
            <pc:sldMk cId="1351010666" sldId="277"/>
            <ac:cxnSpMk id="16" creationId="{3CD53E5E-7D8C-B988-DA18-482A2C49A046}"/>
          </ac:cxnSpMkLst>
        </pc:cxnChg>
        <pc:cxnChg chg="add mod">
          <ac:chgData name="爾東 時" userId="d580ebbcbff5f17c" providerId="LiveId" clId="{AF7B56F4-D190-4EF3-BE3F-16A0E481C21A}" dt="2025-07-17T07:12:27.943" v="3360" actId="1076"/>
          <ac:cxnSpMkLst>
            <pc:docMk/>
            <pc:sldMk cId="1351010666" sldId="277"/>
            <ac:cxnSpMk id="19" creationId="{71690D97-5044-DC39-6A03-47CC98AFFEC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98EC7-C933-47FB-A4D8-261AFBEF2F32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345C2-BEDF-4227-B87C-69944D9A7B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46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345C2-BEDF-4227-B87C-69944D9A7B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26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 descr="C:\Users\PD_Fukasawa\Desktop\Back-01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6064"/>
            <a:ext cx="9036496" cy="638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131840" y="3886200"/>
            <a:ext cx="4640560" cy="2135088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5891611" y="44624"/>
            <a:ext cx="323037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2025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年度 情報システム開発演習</a:t>
            </a:r>
          </a:p>
        </p:txBody>
      </p:sp>
      <p:sp>
        <p:nvSpPr>
          <p:cNvPr id="4" name="正方形/長方形 3"/>
          <p:cNvSpPr/>
          <p:nvPr userDrawn="1"/>
        </p:nvSpPr>
        <p:spPr>
          <a:xfrm>
            <a:off x="685799" y="2130905"/>
            <a:ext cx="84361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最終課題：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4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仕様書・設計書</a:t>
            </a:r>
            <a:endParaRPr lang="en-US" altLang="ja-JP" sz="4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478772" y="3866460"/>
            <a:ext cx="1584176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576"/>
              </a:spcBef>
            </a:pPr>
            <a:r>
              <a:rPr lang="zh-CN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日付　　：</a:t>
            </a:r>
          </a:p>
          <a:p>
            <a:pPr>
              <a:lnSpc>
                <a:spcPct val="100000"/>
              </a:lnSpc>
              <a:spcBef>
                <a:spcPts val="576"/>
              </a:spcBef>
            </a:pPr>
            <a:r>
              <a:rPr lang="zh-CN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学籍番号：</a:t>
            </a:r>
          </a:p>
          <a:p>
            <a:pPr>
              <a:lnSpc>
                <a:spcPct val="100000"/>
              </a:lnSpc>
              <a:spcBef>
                <a:spcPts val="576"/>
              </a:spcBef>
            </a:pPr>
            <a:r>
              <a:rPr lang="zh-CN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氏名　　：</a:t>
            </a:r>
          </a:p>
          <a:p>
            <a:pPr>
              <a:lnSpc>
                <a:spcPct val="100000"/>
              </a:lnSpc>
              <a:spcBef>
                <a:spcPts val="576"/>
              </a:spcBef>
            </a:pPr>
            <a:r>
              <a:rPr lang="zh-CN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班　　　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 userDrawn="1"/>
        </p:nvSpPr>
        <p:spPr>
          <a:xfrm>
            <a:off x="8316416" y="44624"/>
            <a:ext cx="787395" cy="253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2025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年度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2025/7/17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2025/07/17</a:t>
            </a:r>
          </a:p>
          <a:p>
            <a:r>
              <a:rPr lang="en-US" altLang="ja-JP" dirty="0"/>
              <a:t>1X24C056</a:t>
            </a:r>
          </a:p>
          <a:p>
            <a:r>
              <a:rPr kumimoji="1" lang="ja-JP" altLang="en-US" dirty="0"/>
              <a:t>時　尓東</a:t>
            </a:r>
            <a:endParaRPr kumimoji="1" lang="en-US" altLang="ja-JP" dirty="0"/>
          </a:p>
          <a:p>
            <a:r>
              <a:rPr kumimoji="1" lang="en-US" altLang="ja-JP" dirty="0"/>
              <a:t>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727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40CE5E-5A83-C1C9-4758-82213CFF468B}"/>
              </a:ext>
            </a:extLst>
          </p:cNvPr>
          <p:cNvSpPr txBox="1"/>
          <p:nvPr/>
        </p:nvSpPr>
        <p:spPr>
          <a:xfrm>
            <a:off x="20395" y="1166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実行イメージ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FB7F142-569D-8F4D-DD00-B7B33B97AB3B}"/>
              </a:ext>
            </a:extLst>
          </p:cNvPr>
          <p:cNvGrpSpPr/>
          <p:nvPr/>
        </p:nvGrpSpPr>
        <p:grpSpPr>
          <a:xfrm>
            <a:off x="251520" y="1700808"/>
            <a:ext cx="4104456" cy="4824536"/>
            <a:chOff x="683568" y="620688"/>
            <a:chExt cx="5148064" cy="5329313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9FDE50C1-CC6D-321A-6490-0A1107C26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21"/>
            <a:stretch>
              <a:fillRect/>
            </a:stretch>
          </p:blipFill>
          <p:spPr>
            <a:xfrm>
              <a:off x="683568" y="620688"/>
              <a:ext cx="5148064" cy="3941347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6D8063BB-E395-CFF2-0A52-B9E0F497E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721"/>
            <a:stretch>
              <a:fillRect/>
            </a:stretch>
          </p:blipFill>
          <p:spPr>
            <a:xfrm>
              <a:off x="683568" y="4293096"/>
              <a:ext cx="5148064" cy="1656905"/>
            </a:xfrm>
            <a:prstGeom prst="rect">
              <a:avLst/>
            </a:prstGeom>
          </p:spPr>
        </p:pic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B72E24CD-6B59-97E3-2D71-54CE9333C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818" y="346827"/>
            <a:ext cx="3903661" cy="30821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9E3C3DB-133E-B359-0F80-E3CF4F3AB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997" y="3912978"/>
            <a:ext cx="3931302" cy="27117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1CEE572-FF0B-B0D0-B276-AB044BD8D8AC}"/>
              </a:ext>
            </a:extLst>
          </p:cNvPr>
          <p:cNvCxnSpPr/>
          <p:nvPr/>
        </p:nvCxnSpPr>
        <p:spPr>
          <a:xfrm flipV="1">
            <a:off x="3131842" y="1184552"/>
            <a:ext cx="1656184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4C18771-0A5A-F16F-4E24-B30E195D950D}"/>
              </a:ext>
            </a:extLst>
          </p:cNvPr>
          <p:cNvCxnSpPr>
            <a:cxnSpLocks/>
          </p:cNvCxnSpPr>
          <p:nvPr/>
        </p:nvCxnSpPr>
        <p:spPr>
          <a:xfrm>
            <a:off x="3349404" y="6021288"/>
            <a:ext cx="1575790" cy="363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E3ADD2F-2980-F746-BC75-572E493474DC}"/>
              </a:ext>
            </a:extLst>
          </p:cNvPr>
          <p:cNvSpPr txBox="1"/>
          <p:nvPr/>
        </p:nvSpPr>
        <p:spPr>
          <a:xfrm>
            <a:off x="2367957" y="1139919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全ての商品を見る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87365F-CD7E-CEAF-3015-9A41658D05B9}"/>
              </a:ext>
            </a:extLst>
          </p:cNvPr>
          <p:cNvSpPr txBox="1"/>
          <p:nvPr/>
        </p:nvSpPr>
        <p:spPr>
          <a:xfrm>
            <a:off x="2367957" y="6132079"/>
            <a:ext cx="208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カテゴリで探す</a:t>
            </a:r>
            <a:endParaRPr lang="en-US" altLang="ja-JP" dirty="0"/>
          </a:p>
          <a:p>
            <a:r>
              <a:rPr lang="ja-JP" altLang="en-US" dirty="0"/>
              <a:t>帽子</a:t>
            </a:r>
            <a:r>
              <a:rPr lang="en-US" altLang="ja-JP" dirty="0"/>
              <a:t>/</a:t>
            </a:r>
            <a:r>
              <a:rPr lang="ja-JP" altLang="en-US" dirty="0"/>
              <a:t>アームカバー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42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FF3A05-D41D-97B2-52A0-0DD81C1D439A}"/>
              </a:ext>
            </a:extLst>
          </p:cNvPr>
          <p:cNvSpPr txBox="1"/>
          <p:nvPr/>
        </p:nvSpPr>
        <p:spPr>
          <a:xfrm>
            <a:off x="20395" y="1166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実行イメージ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51F385C-E687-078D-A18E-39E286A81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" y="455853"/>
            <a:ext cx="5261859" cy="410274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9AAC67C-41CA-7AC1-9745-DFFC14FE3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156" y="3068960"/>
            <a:ext cx="4059046" cy="3627233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F6CC35A-45C0-43BA-7A68-A1B16303736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289721" y="1844824"/>
            <a:ext cx="1620958" cy="1224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EC7A1C-06D0-0D32-D07A-CD0152148C32}"/>
              </a:ext>
            </a:extLst>
          </p:cNvPr>
          <p:cNvSpPr txBox="1"/>
          <p:nvPr/>
        </p:nvSpPr>
        <p:spPr>
          <a:xfrm>
            <a:off x="5997021" y="2005143"/>
            <a:ext cx="21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任意の商品を選択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9171DB1-A2C5-3582-02BF-660D5294155E}"/>
              </a:ext>
            </a:extLst>
          </p:cNvPr>
          <p:cNvCxnSpPr>
            <a:cxnSpLocks/>
          </p:cNvCxnSpPr>
          <p:nvPr/>
        </p:nvCxnSpPr>
        <p:spPr>
          <a:xfrm flipH="1">
            <a:off x="3347864" y="5229200"/>
            <a:ext cx="1533292" cy="14669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7EB085B-EF3C-C177-6E9E-2A537BB69660}"/>
              </a:ext>
            </a:extLst>
          </p:cNvPr>
          <p:cNvSpPr txBox="1"/>
          <p:nvPr/>
        </p:nvSpPr>
        <p:spPr>
          <a:xfrm>
            <a:off x="1892734" y="5553777"/>
            <a:ext cx="217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カートに入れる</a:t>
            </a:r>
            <a:endParaRPr lang="en-US" altLang="ja-JP" dirty="0"/>
          </a:p>
          <a:p>
            <a:r>
              <a:rPr lang="ja-JP" altLang="en-US" dirty="0"/>
              <a:t>ボタンをを押す</a:t>
            </a:r>
            <a:endParaRPr lang="en-US" altLang="ja-JP" dirty="0"/>
          </a:p>
          <a:p>
            <a:r>
              <a:rPr kumimoji="1" lang="ja-JP" altLang="en-US" dirty="0"/>
              <a:t>（次のスライド）</a:t>
            </a:r>
          </a:p>
        </p:txBody>
      </p:sp>
    </p:spTree>
    <p:extLst>
      <p:ext uri="{BB962C8B-B14F-4D97-AF65-F5344CB8AC3E}">
        <p14:creationId xmlns:p14="http://schemas.microsoft.com/office/powerpoint/2010/main" val="366752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122C3-48AE-AB7D-0425-E6C12AC34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F3ECFE-7040-BA4C-5F63-9B1B5C38FB6A}"/>
              </a:ext>
            </a:extLst>
          </p:cNvPr>
          <p:cNvSpPr txBox="1"/>
          <p:nvPr/>
        </p:nvSpPr>
        <p:spPr>
          <a:xfrm>
            <a:off x="20395" y="1166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実行イメージ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C60619D-57DB-9119-81C0-26B6B2D2D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7" y="763955"/>
            <a:ext cx="4409193" cy="22967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675779E-9FA3-3E2E-8280-6F3585211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08475"/>
            <a:ext cx="5004048" cy="35696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16EFBFF-2845-29AB-2DA4-C8ECEF440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814" y="3808920"/>
            <a:ext cx="3791823" cy="29455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図 6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F5FF25F2-F707-3A5D-33A6-E76B13DAB5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874" y="1136249"/>
            <a:ext cx="3174786" cy="30689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108FB96-9DEA-4F88-7DDB-ED2D96F4639F}"/>
              </a:ext>
            </a:extLst>
          </p:cNvPr>
          <p:cNvCxnSpPr>
            <a:cxnSpLocks/>
          </p:cNvCxnSpPr>
          <p:nvPr/>
        </p:nvCxnSpPr>
        <p:spPr>
          <a:xfrm flipH="1">
            <a:off x="3491880" y="245783"/>
            <a:ext cx="78413" cy="719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48FF3D-08B9-9D9C-DD3C-1115FF67E5E3}"/>
              </a:ext>
            </a:extLst>
          </p:cNvPr>
          <p:cNvSpPr txBox="1"/>
          <p:nvPr/>
        </p:nvSpPr>
        <p:spPr>
          <a:xfrm>
            <a:off x="1907704" y="394623"/>
            <a:ext cx="21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（前のスライド）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C563592-E210-C1F5-3117-D78ECDEE34A6}"/>
              </a:ext>
            </a:extLst>
          </p:cNvPr>
          <p:cNvCxnSpPr>
            <a:cxnSpLocks/>
          </p:cNvCxnSpPr>
          <p:nvPr/>
        </p:nvCxnSpPr>
        <p:spPr>
          <a:xfrm flipH="1">
            <a:off x="2188156" y="2925074"/>
            <a:ext cx="78413" cy="719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84F2679-3B8C-39ED-6FAC-989A5C89DA38}"/>
              </a:ext>
            </a:extLst>
          </p:cNvPr>
          <p:cNvSpPr txBox="1"/>
          <p:nvPr/>
        </p:nvSpPr>
        <p:spPr>
          <a:xfrm>
            <a:off x="1259632" y="3060705"/>
            <a:ext cx="21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リロード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81589C4-ED3F-BA47-0A8C-39F7CC60D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8814" y="103536"/>
            <a:ext cx="3076166" cy="15299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3EE044C-3CFB-2601-1248-A7B7A2CB3E0E}"/>
              </a:ext>
            </a:extLst>
          </p:cNvPr>
          <p:cNvCxnSpPr>
            <a:cxnSpLocks/>
          </p:cNvCxnSpPr>
          <p:nvPr/>
        </p:nvCxnSpPr>
        <p:spPr>
          <a:xfrm>
            <a:off x="3851920" y="4869160"/>
            <a:ext cx="926894" cy="382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032573-51DB-B2DB-6937-74423E9563E2}"/>
              </a:ext>
            </a:extLst>
          </p:cNvPr>
          <p:cNvSpPr txBox="1"/>
          <p:nvPr/>
        </p:nvSpPr>
        <p:spPr>
          <a:xfrm>
            <a:off x="3404733" y="4428857"/>
            <a:ext cx="21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購入手続きへ進む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04E9B40-4599-826F-DC84-852609A00CD0}"/>
              </a:ext>
            </a:extLst>
          </p:cNvPr>
          <p:cNvCxnSpPr>
            <a:cxnSpLocks/>
          </p:cNvCxnSpPr>
          <p:nvPr/>
        </p:nvCxnSpPr>
        <p:spPr>
          <a:xfrm flipV="1">
            <a:off x="7452320" y="3808920"/>
            <a:ext cx="432048" cy="1060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CE717A0-1C0F-498E-DBF8-C5F235EC598C}"/>
              </a:ext>
            </a:extLst>
          </p:cNvPr>
          <p:cNvSpPr txBox="1"/>
          <p:nvPr/>
        </p:nvSpPr>
        <p:spPr>
          <a:xfrm>
            <a:off x="4622903" y="3808920"/>
            <a:ext cx="261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お支払方法選択へ進む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E67D3D3-85A4-507F-8669-567B413D1222}"/>
              </a:ext>
            </a:extLst>
          </p:cNvPr>
          <p:cNvSpPr txBox="1"/>
          <p:nvPr/>
        </p:nvSpPr>
        <p:spPr>
          <a:xfrm>
            <a:off x="4785178" y="1692104"/>
            <a:ext cx="21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購入を確定する</a:t>
            </a:r>
            <a:endParaRPr kumimoji="1" lang="ja-JP" altLang="en-US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30540ED-7939-1530-EF35-55E5AAD38D41}"/>
              </a:ext>
            </a:extLst>
          </p:cNvPr>
          <p:cNvCxnSpPr>
            <a:cxnSpLocks/>
          </p:cNvCxnSpPr>
          <p:nvPr/>
        </p:nvCxnSpPr>
        <p:spPr>
          <a:xfrm flipH="1" flipV="1">
            <a:off x="7308304" y="868508"/>
            <a:ext cx="907609" cy="8235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4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7E126-1F56-7DA1-0F56-2BCBC4921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CC2FF3C-A400-FAB7-7A1D-D34F3B008AD2}"/>
              </a:ext>
            </a:extLst>
          </p:cNvPr>
          <p:cNvSpPr txBox="1"/>
          <p:nvPr/>
        </p:nvSpPr>
        <p:spPr>
          <a:xfrm>
            <a:off x="20395" y="1166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実行イメージ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77E4D6-5EA2-E2CF-ECAD-A6FCA21F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6" y="533589"/>
            <a:ext cx="4932040" cy="25024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ED147F5-4161-96E4-0F12-53EDB951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933" y="931354"/>
            <a:ext cx="3817199" cy="36018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5DAE765-5CCD-48EC-8372-172209C14332}"/>
              </a:ext>
            </a:extLst>
          </p:cNvPr>
          <p:cNvCxnSpPr>
            <a:cxnSpLocks/>
          </p:cNvCxnSpPr>
          <p:nvPr/>
        </p:nvCxnSpPr>
        <p:spPr>
          <a:xfrm>
            <a:off x="4985996" y="931354"/>
            <a:ext cx="1593018" cy="462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33B200B-50A4-5D37-F301-5FC50A0A6A82}"/>
              </a:ext>
            </a:extLst>
          </p:cNvPr>
          <p:cNvSpPr txBox="1"/>
          <p:nvPr/>
        </p:nvSpPr>
        <p:spPr>
          <a:xfrm>
            <a:off x="3661031" y="3150508"/>
            <a:ext cx="21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成功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40E6248-F670-88C8-5478-EA881C7EE0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05" b="35300"/>
          <a:stretch>
            <a:fillRect/>
          </a:stretch>
        </p:blipFill>
        <p:spPr>
          <a:xfrm>
            <a:off x="4067944" y="4437112"/>
            <a:ext cx="3228439" cy="22700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1D92EC6-0B11-1EBB-311B-E48D3E069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3506862"/>
            <a:ext cx="3144188" cy="28144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6F6DFDE-E5C4-A99C-9A50-D815ED42AEE5}"/>
              </a:ext>
            </a:extLst>
          </p:cNvPr>
          <p:cNvSpPr txBox="1"/>
          <p:nvPr/>
        </p:nvSpPr>
        <p:spPr>
          <a:xfrm>
            <a:off x="6025842" y="4448967"/>
            <a:ext cx="21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失敗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D531439-9290-5C70-51C4-22D85A4342FC}"/>
              </a:ext>
            </a:extLst>
          </p:cNvPr>
          <p:cNvSpPr txBox="1"/>
          <p:nvPr/>
        </p:nvSpPr>
        <p:spPr>
          <a:xfrm>
            <a:off x="5540624" y="562022"/>
            <a:ext cx="21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マイページを押す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CD53E5E-7D8C-B988-DA18-482A2C49A046}"/>
              </a:ext>
            </a:extLst>
          </p:cNvPr>
          <p:cNvCxnSpPr>
            <a:cxnSpLocks/>
          </p:cNvCxnSpPr>
          <p:nvPr/>
        </p:nvCxnSpPr>
        <p:spPr>
          <a:xfrm flipH="1">
            <a:off x="3188709" y="2937409"/>
            <a:ext cx="2074601" cy="10515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1690D97-5044-DC39-6A03-47CC98AFFECA}"/>
              </a:ext>
            </a:extLst>
          </p:cNvPr>
          <p:cNvCxnSpPr>
            <a:cxnSpLocks/>
          </p:cNvCxnSpPr>
          <p:nvPr/>
        </p:nvCxnSpPr>
        <p:spPr>
          <a:xfrm>
            <a:off x="6450019" y="4151975"/>
            <a:ext cx="257989" cy="7986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10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FE7848-6D41-8F3D-0CE4-4FCB0D54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24744"/>
            <a:ext cx="7772400" cy="1362075"/>
          </a:xfrm>
        </p:spPr>
        <p:txBody>
          <a:bodyPr/>
          <a:lstStyle/>
          <a:p>
            <a:r>
              <a:rPr lang="ja-JP" altLang="en-US" dirty="0"/>
              <a:t>プログラム情報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C4B940-1FA0-7FAC-8353-17F852641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(1)</a:t>
            </a:r>
            <a:r>
              <a:rPr lang="ja-JP" altLang="en-US" dirty="0"/>
              <a:t>起動</a:t>
            </a:r>
            <a:r>
              <a:rPr lang="en-US" altLang="ja-JP" dirty="0"/>
              <a:t>URL</a:t>
            </a:r>
          </a:p>
          <a:p>
            <a:r>
              <a:rPr lang="en-US" altLang="ja-JP" dirty="0"/>
              <a:t>(2)</a:t>
            </a:r>
            <a:r>
              <a:rPr lang="ja-JP" altLang="en-US" dirty="0"/>
              <a:t>（必要なら）ユーザ名とパスワード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プログラム本体は</a:t>
            </a:r>
            <a:r>
              <a:rPr lang="en-US" altLang="ja-JP" dirty="0"/>
              <a:t>zip</a:t>
            </a:r>
            <a:r>
              <a:rPr lang="ja-JP" altLang="en-US" dirty="0"/>
              <a:t>化してアップして下さい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35780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40CE5E-5A83-C1C9-4758-82213CFF468B}"/>
              </a:ext>
            </a:extLst>
          </p:cNvPr>
          <p:cNvSpPr txBox="1"/>
          <p:nvPr/>
        </p:nvSpPr>
        <p:spPr>
          <a:xfrm>
            <a:off x="20395" y="1166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プログラム情報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D9FE4B-2231-FE7D-CC01-A8EFD7960481}"/>
              </a:ext>
            </a:extLst>
          </p:cNvPr>
          <p:cNvSpPr txBox="1"/>
          <p:nvPr/>
        </p:nvSpPr>
        <p:spPr>
          <a:xfrm>
            <a:off x="886336" y="1484784"/>
            <a:ext cx="69980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(1)</a:t>
            </a:r>
            <a:r>
              <a:rPr lang="ja-JP" altLang="en-US" dirty="0"/>
              <a:t>起動</a:t>
            </a:r>
            <a:r>
              <a:rPr lang="en-US" altLang="ja-JP" dirty="0"/>
              <a:t>URL</a:t>
            </a:r>
          </a:p>
          <a:p>
            <a:r>
              <a:rPr lang="en-US" altLang="ja-JP" dirty="0"/>
              <a:t>http://localhost:8080/TopPage.jsp</a:t>
            </a:r>
          </a:p>
          <a:p>
            <a:r>
              <a:rPr lang="en-US" altLang="ja-JP" dirty="0"/>
              <a:t>(2)</a:t>
            </a:r>
            <a:r>
              <a:rPr lang="ja-JP" altLang="en-US" dirty="0"/>
              <a:t>（必要なら）ユーザ名とパスワード</a:t>
            </a:r>
            <a:endParaRPr lang="en-US" altLang="ja-JP" dirty="0"/>
          </a:p>
          <a:p>
            <a:r>
              <a:rPr lang="ja-JP" altLang="en-US" dirty="0"/>
              <a:t>マイページ画面に移動するためには，ログインでメールアドレスとパスワードを入力する必要がある</a:t>
            </a:r>
            <a:endParaRPr lang="en-US" altLang="ja-JP" dirty="0"/>
          </a:p>
          <a:p>
            <a:r>
              <a:rPr lang="ja-JP" altLang="en-US" dirty="0"/>
              <a:t>メールアドレス：</a:t>
            </a:r>
            <a:r>
              <a:rPr lang="en-US" altLang="ja-JP" dirty="0"/>
              <a:t>sample@sample.com</a:t>
            </a:r>
          </a:p>
          <a:p>
            <a:r>
              <a:rPr lang="ja-JP" altLang="en-US" dirty="0"/>
              <a:t>パスワード：</a:t>
            </a:r>
            <a:r>
              <a:rPr lang="en-US" altLang="ja-JP" dirty="0" err="1"/>
              <a:t>sdev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4924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FE7848-6D41-8F3D-0CE4-4FCB0D54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24744"/>
            <a:ext cx="7772400" cy="1362075"/>
          </a:xfrm>
        </p:spPr>
        <p:txBody>
          <a:bodyPr/>
          <a:lstStyle/>
          <a:p>
            <a:r>
              <a:rPr lang="ja-JP" altLang="en-US" dirty="0"/>
              <a:t>仕様書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C4B940-1FA0-7FAC-8353-17F852641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(1)</a:t>
            </a:r>
            <a:r>
              <a:rPr lang="ja-JP" altLang="en-US" dirty="0"/>
              <a:t>ビジネス上のねらい</a:t>
            </a:r>
            <a:endParaRPr lang="en-US" altLang="ja-JP" dirty="0"/>
          </a:p>
          <a:p>
            <a:r>
              <a:rPr lang="en-US" altLang="ja-JP" dirty="0"/>
              <a:t>(2)Web</a:t>
            </a:r>
            <a:r>
              <a:rPr lang="ja-JP" altLang="en-US" dirty="0"/>
              <a:t>サイトの特徴</a:t>
            </a:r>
            <a:endParaRPr lang="en-US" altLang="ja-JP" dirty="0"/>
          </a:p>
          <a:p>
            <a:r>
              <a:rPr lang="en-US" altLang="ja-JP" dirty="0"/>
              <a:t>(3)</a:t>
            </a:r>
            <a:r>
              <a:rPr lang="ja-JP" altLang="en-US" dirty="0"/>
              <a:t>画面遷移（ステートマシン図</a:t>
            </a:r>
          </a:p>
        </p:txBody>
      </p:sp>
    </p:spTree>
    <p:extLst>
      <p:ext uri="{BB962C8B-B14F-4D97-AF65-F5344CB8AC3E}">
        <p14:creationId xmlns:p14="http://schemas.microsoft.com/office/powerpoint/2010/main" val="157873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395" y="116632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仕様書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ビジネス上のねらい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85873"/>
              </p:ext>
            </p:extLst>
          </p:nvPr>
        </p:nvGraphicFramePr>
        <p:xfrm>
          <a:off x="539552" y="488669"/>
          <a:ext cx="8064896" cy="6252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5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9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862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対象顧客層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日焼け対策に高い意識を持つ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代後半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〜50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代の女性．普段から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UV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ケアを心がけており、ファッション性も重視する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862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主要販売商品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UV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カットウェア全般．（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UV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パーカー，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UV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カーディガン，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UVT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シャツ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トップス，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UV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レギンス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ボトムス，帽子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アームカバー）</a:t>
                      </a: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7156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典型的な購買シーン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夏のレジャー前：海水浴やプール、バーベキュー、キャンプなど、屋外イベントに向けて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UV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対策アイテムを探している．</a:t>
                      </a: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夏の本格的な暑さの前（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6,7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月）：日焼け対策のために日常使いのアイテムを探している．</a:t>
                      </a: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日頃のスポーツ・アウトドア活動時：ランニングやゴルフ、ハイキングなど、アクティブなシーンで高機能なウェアを探している．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039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ビジネスの特徴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高機能とデザイン性の両立：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UV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カット機能はもちろんのこと，普段使いしやすいデザインやトレンドを取り入れた商品を展開．</a:t>
                      </a: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機能に関する詳細情報提供：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UPF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値，吸汗速乾性，接触冷感，撥水などの機能を明確に表示し，顧客が安心して商品を選べるようにする．</a:t>
                      </a: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47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キャッチフレーズ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「この夏の物語を，もっと美しく．」</a:t>
                      </a: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94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0395" y="116632"/>
            <a:ext cx="317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仕様書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(2)Web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サイトの特徴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80648"/>
              </p:ext>
            </p:extLst>
          </p:nvPr>
        </p:nvGraphicFramePr>
        <p:xfrm>
          <a:off x="539552" y="564681"/>
          <a:ext cx="8064896" cy="6176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5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9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03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商品選択方法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多様な検索軸：カテゴリ（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UV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パーカー，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UV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カーディガンなど），機能（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UPF50+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，吸汗速乾，接触冷感，撥水），シーン（日常使い，アウトドア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/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レジャー，スポーツ）で商品を絞り込める．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16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決済方法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主要決済を網羅：クレジットカード，電子マネー，コンビニ決済，後払い決済に対応する．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441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付加機能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レビュー機能：商品詳細ページで，商品の口コミと評価（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5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段階）を閲覧できる．</a:t>
                      </a: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カート機能：ログインの有無にかかわらず，ブラウザセッション内で商品をカートに追加・削除できる．</a:t>
                      </a: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会員機能：会員登録とログイン機能を持つ．ログイン後は，マイページで過去の購入履歴を閲覧できる．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03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操作性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直感的でシンプルな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UI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：ユーザーが迷わないよう，見やすく分かりやすい画面設計を追求する．基本的にいつでも</a:t>
                      </a:r>
                      <a:r>
                        <a:rPr kumimoji="1" lang="en-US" altLang="ja-JP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TopPage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に戻れるようにする．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033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デザイン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統一されたビジュアル：白基調と寒色系のアクセントカラー（例</a:t>
                      </a:r>
                      <a:r>
                        <a:rPr kumimoji="1" lang="en-US" altLang="ja-JP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: </a:t>
                      </a:r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ミントブルー，水色）で清潔感と涼やかさを表現する．</a:t>
                      </a:r>
                      <a:endParaRPr kumimoji="1" lang="en-US" altLang="ja-JP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視覚的魅力：高品質な商品写真と，柔らかく上品なフォントで，女性らしさとトレンド感を演出する．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5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2DD0479C-00B5-B284-C5A5-E17AF36B5C67}"/>
              </a:ext>
            </a:extLst>
          </p:cNvPr>
          <p:cNvGrpSpPr/>
          <p:nvPr/>
        </p:nvGrpSpPr>
        <p:grpSpPr>
          <a:xfrm>
            <a:off x="826150" y="2924944"/>
            <a:ext cx="3277272" cy="1008109"/>
            <a:chOff x="5190461" y="4816443"/>
            <a:chExt cx="3277272" cy="1008109"/>
          </a:xfrm>
        </p:grpSpPr>
        <p:sp>
          <p:nvSpPr>
            <p:cNvPr id="9" name="角丸四角形 53">
              <a:extLst>
                <a:ext uri="{FF2B5EF4-FFF2-40B4-BE49-F238E27FC236}">
                  <a16:creationId xmlns:a16="http://schemas.microsoft.com/office/drawing/2014/main" id="{D2F7E5DF-89B3-43F1-B766-B4BDBE82B5AB}"/>
                </a:ext>
              </a:extLst>
            </p:cNvPr>
            <p:cNvSpPr/>
            <p:nvPr/>
          </p:nvSpPr>
          <p:spPr>
            <a:xfrm>
              <a:off x="5190461" y="4816443"/>
              <a:ext cx="3277272" cy="1008109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トップ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entry/ 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サイトトップコンテンツ表示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商品カテゴリ選択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カートアイコン表示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ログイン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</a:t>
              </a:r>
              <a:r>
                <a:rPr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マイページ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表示</a:t>
              </a: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009EEDF-EF29-BE7F-6444-70CFA47E8A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0461" y="5089807"/>
              <a:ext cx="3277272" cy="510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87CB2F5-7D6E-DE82-ED63-63FA2ACA915B}"/>
              </a:ext>
            </a:extLst>
          </p:cNvPr>
          <p:cNvGrpSpPr/>
          <p:nvPr/>
        </p:nvGrpSpPr>
        <p:grpSpPr>
          <a:xfrm>
            <a:off x="8193671" y="6103986"/>
            <a:ext cx="325044" cy="288032"/>
            <a:chOff x="1619672" y="764704"/>
            <a:chExt cx="288032" cy="288032"/>
          </a:xfrm>
        </p:grpSpPr>
        <p:sp>
          <p:nvSpPr>
            <p:cNvPr id="12" name="円/楕円 44">
              <a:extLst>
                <a:ext uri="{FF2B5EF4-FFF2-40B4-BE49-F238E27FC236}">
                  <a16:creationId xmlns:a16="http://schemas.microsoft.com/office/drawing/2014/main" id="{5933DA9C-7E3F-DD1B-F2D2-8FAD09ACD6AC}"/>
                </a:ext>
              </a:extLst>
            </p:cNvPr>
            <p:cNvSpPr/>
            <p:nvPr/>
          </p:nvSpPr>
          <p:spPr>
            <a:xfrm>
              <a:off x="1619672" y="764704"/>
              <a:ext cx="288032" cy="28803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" name="円/楕円 45">
              <a:extLst>
                <a:ext uri="{FF2B5EF4-FFF2-40B4-BE49-F238E27FC236}">
                  <a16:creationId xmlns:a16="http://schemas.microsoft.com/office/drawing/2014/main" id="{4016B054-2FF1-8203-3767-32A0E03D6726}"/>
                </a:ext>
              </a:extLst>
            </p:cNvPr>
            <p:cNvSpPr/>
            <p:nvPr/>
          </p:nvSpPr>
          <p:spPr>
            <a:xfrm>
              <a:off x="1691680" y="836712"/>
              <a:ext cx="144016" cy="144611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CE8AB6B9-FFDB-033C-FB02-A2B7A536672E}"/>
              </a:ext>
            </a:extLst>
          </p:cNvPr>
          <p:cNvGrpSpPr/>
          <p:nvPr/>
        </p:nvGrpSpPr>
        <p:grpSpPr>
          <a:xfrm>
            <a:off x="381513" y="3356694"/>
            <a:ext cx="432048" cy="144611"/>
            <a:chOff x="2031238" y="3164703"/>
            <a:chExt cx="382852" cy="144611"/>
          </a:xfrm>
        </p:grpSpPr>
        <p:sp>
          <p:nvSpPr>
            <p:cNvPr id="39" name="円/楕円 47">
              <a:extLst>
                <a:ext uri="{FF2B5EF4-FFF2-40B4-BE49-F238E27FC236}">
                  <a16:creationId xmlns:a16="http://schemas.microsoft.com/office/drawing/2014/main" id="{013C26C3-920E-7DE8-41FD-ACDA51D24B9F}"/>
                </a:ext>
              </a:extLst>
            </p:cNvPr>
            <p:cNvSpPr/>
            <p:nvPr/>
          </p:nvSpPr>
          <p:spPr>
            <a:xfrm>
              <a:off x="2031238" y="3164703"/>
              <a:ext cx="144016" cy="144611"/>
            </a:xfrm>
            <a:prstGeom prst="ellipse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A51B7454-8821-A516-897B-1F4DCB00A70E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2175254" y="3237008"/>
              <a:ext cx="238837" cy="1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099C8D74-26E6-EB6C-27FE-79AA38DB4177}"/>
              </a:ext>
            </a:extLst>
          </p:cNvPr>
          <p:cNvGrpSpPr/>
          <p:nvPr/>
        </p:nvGrpSpPr>
        <p:grpSpPr>
          <a:xfrm>
            <a:off x="4668564" y="6000833"/>
            <a:ext cx="2405146" cy="810422"/>
            <a:chOff x="5190461" y="4816443"/>
            <a:chExt cx="3277272" cy="880074"/>
          </a:xfrm>
        </p:grpSpPr>
        <p:sp>
          <p:nvSpPr>
            <p:cNvPr id="53" name="角丸四角形 53">
              <a:extLst>
                <a:ext uri="{FF2B5EF4-FFF2-40B4-BE49-F238E27FC236}">
                  <a16:creationId xmlns:a16="http://schemas.microsoft.com/office/drawing/2014/main" id="{3EBC5191-2DCC-9C43-56FA-690906B41A3C}"/>
                </a:ext>
              </a:extLst>
            </p:cNvPr>
            <p:cNvSpPr/>
            <p:nvPr/>
          </p:nvSpPr>
          <p:spPr>
            <a:xfrm>
              <a:off x="5190461" y="4816443"/>
              <a:ext cx="3277272" cy="880074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商品詳細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entry/ 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選択商品情報詳細表示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カートに追加ボタン表示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表示レビュー閲覧</a:t>
              </a:r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4786AA85-72B5-C381-ECDC-B1E09C9B1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0461" y="5011495"/>
              <a:ext cx="3277272" cy="510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790704B6-C418-8A41-3391-98A3998D3284}"/>
              </a:ext>
            </a:extLst>
          </p:cNvPr>
          <p:cNvGrpSpPr/>
          <p:nvPr/>
        </p:nvGrpSpPr>
        <p:grpSpPr>
          <a:xfrm>
            <a:off x="380322" y="1374963"/>
            <a:ext cx="2502186" cy="919433"/>
            <a:chOff x="5190461" y="4816443"/>
            <a:chExt cx="3277272" cy="919433"/>
          </a:xfrm>
        </p:grpSpPr>
        <p:sp>
          <p:nvSpPr>
            <p:cNvPr id="58" name="角丸四角形 53">
              <a:extLst>
                <a:ext uri="{FF2B5EF4-FFF2-40B4-BE49-F238E27FC236}">
                  <a16:creationId xmlns:a16="http://schemas.microsoft.com/office/drawing/2014/main" id="{D8E4F6C4-6768-9739-5876-5D9B07D50381}"/>
                </a:ext>
              </a:extLst>
            </p:cNvPr>
            <p:cNvSpPr/>
            <p:nvPr/>
          </p:nvSpPr>
          <p:spPr>
            <a:xfrm>
              <a:off x="5190461" y="4816443"/>
              <a:ext cx="3277272" cy="919433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カート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entry/ 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カート内商品リスト表示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商品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削除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合計金額表示</a:t>
              </a:r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0A38F1B5-7136-561F-07DF-C3561AE2F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0461" y="5089807"/>
              <a:ext cx="3277272" cy="510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3E8F1B19-96CC-2D8D-B95F-6D35DB00C46A}"/>
              </a:ext>
            </a:extLst>
          </p:cNvPr>
          <p:cNvGrpSpPr/>
          <p:nvPr/>
        </p:nvGrpSpPr>
        <p:grpSpPr>
          <a:xfrm>
            <a:off x="205112" y="4569335"/>
            <a:ext cx="3384375" cy="919432"/>
            <a:chOff x="5190461" y="4859542"/>
            <a:chExt cx="3277272" cy="1008109"/>
          </a:xfrm>
        </p:grpSpPr>
        <p:sp>
          <p:nvSpPr>
            <p:cNvPr id="61" name="角丸四角形 53">
              <a:extLst>
                <a:ext uri="{FF2B5EF4-FFF2-40B4-BE49-F238E27FC236}">
                  <a16:creationId xmlns:a16="http://schemas.microsoft.com/office/drawing/2014/main" id="{3E821BE6-862B-7E88-A128-286F935E1524}"/>
                </a:ext>
              </a:extLst>
            </p:cNvPr>
            <p:cNvSpPr/>
            <p:nvPr/>
          </p:nvSpPr>
          <p:spPr>
            <a:xfrm>
              <a:off x="5190461" y="4859542"/>
              <a:ext cx="3277272" cy="1008109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ログイン・会員登録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entry/ 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ログインフォーム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登録フォーム表示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ユーザー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ID/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パスワード入力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新規情報入力</a:t>
              </a:r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791374E3-82D4-364B-B234-450E8C974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0461" y="5145315"/>
              <a:ext cx="3277272" cy="510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25D21EF6-DCB9-BB76-9DD9-D44726FE9F3A}"/>
              </a:ext>
            </a:extLst>
          </p:cNvPr>
          <p:cNvGrpSpPr/>
          <p:nvPr/>
        </p:nvGrpSpPr>
        <p:grpSpPr>
          <a:xfrm>
            <a:off x="3052049" y="713730"/>
            <a:ext cx="2882593" cy="709474"/>
            <a:chOff x="7086049" y="9044674"/>
            <a:chExt cx="3307444" cy="1008109"/>
          </a:xfrm>
        </p:grpSpPr>
        <p:sp>
          <p:nvSpPr>
            <p:cNvPr id="64" name="角丸四角形 53">
              <a:extLst>
                <a:ext uri="{FF2B5EF4-FFF2-40B4-BE49-F238E27FC236}">
                  <a16:creationId xmlns:a16="http://schemas.microsoft.com/office/drawing/2014/main" id="{F99F66C6-7A71-F2B5-C72E-30959D80A9A9}"/>
                </a:ext>
              </a:extLst>
            </p:cNvPr>
            <p:cNvSpPr/>
            <p:nvPr/>
          </p:nvSpPr>
          <p:spPr>
            <a:xfrm>
              <a:off x="7116221" y="9044674"/>
              <a:ext cx="3277272" cy="1008109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情報入力</a:t>
              </a:r>
              <a:endPara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entry/ 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顧客情報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/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配送先フォーム表示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必要情報入力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96D22FA5-4831-49A4-EBDE-831BE79F9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6049" y="9340991"/>
              <a:ext cx="3277271" cy="510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CFF78B9F-7B23-8AFC-0DC6-B68001A21D44}"/>
              </a:ext>
            </a:extLst>
          </p:cNvPr>
          <p:cNvGrpSpPr/>
          <p:nvPr/>
        </p:nvGrpSpPr>
        <p:grpSpPr>
          <a:xfrm>
            <a:off x="6453002" y="1609652"/>
            <a:ext cx="2502186" cy="945029"/>
            <a:chOff x="5190461" y="4816443"/>
            <a:chExt cx="3277272" cy="1008109"/>
          </a:xfrm>
        </p:grpSpPr>
        <p:sp>
          <p:nvSpPr>
            <p:cNvPr id="67" name="角丸四角形 53">
              <a:extLst>
                <a:ext uri="{FF2B5EF4-FFF2-40B4-BE49-F238E27FC236}">
                  <a16:creationId xmlns:a16="http://schemas.microsoft.com/office/drawing/2014/main" id="{9BAA7893-CF01-A125-1858-6FDCEE71EB7C}"/>
                </a:ext>
              </a:extLst>
            </p:cNvPr>
            <p:cNvSpPr/>
            <p:nvPr/>
          </p:nvSpPr>
          <p:spPr>
            <a:xfrm>
              <a:off x="5190461" y="4816443"/>
              <a:ext cx="3277272" cy="1008109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決済方法選択</a:t>
              </a:r>
              <a:endPara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entry/ 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決済方法選択肢表示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支払い方法選択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注文最終確認表示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21F18D22-D8EC-2FEB-626D-2C5DA43CF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0461" y="5089807"/>
              <a:ext cx="3277272" cy="510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1EF8DAA-A78B-1C3C-2B4D-B31A64174644}"/>
              </a:ext>
            </a:extLst>
          </p:cNvPr>
          <p:cNvGrpSpPr/>
          <p:nvPr/>
        </p:nvGrpSpPr>
        <p:grpSpPr>
          <a:xfrm>
            <a:off x="6236928" y="3212976"/>
            <a:ext cx="2871576" cy="709474"/>
            <a:chOff x="5172932" y="4816444"/>
            <a:chExt cx="3294802" cy="1008109"/>
          </a:xfrm>
        </p:grpSpPr>
        <p:sp>
          <p:nvSpPr>
            <p:cNvPr id="70" name="角丸四角形 53">
              <a:extLst>
                <a:ext uri="{FF2B5EF4-FFF2-40B4-BE49-F238E27FC236}">
                  <a16:creationId xmlns:a16="http://schemas.microsoft.com/office/drawing/2014/main" id="{23B4D761-8D6D-67AD-2A74-8948536C394D}"/>
                </a:ext>
              </a:extLst>
            </p:cNvPr>
            <p:cNvSpPr/>
            <p:nvPr/>
          </p:nvSpPr>
          <p:spPr>
            <a:xfrm>
              <a:off x="5190460" y="4816444"/>
              <a:ext cx="3277274" cy="1008109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注文完了</a:t>
              </a:r>
              <a:endPara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entry/ 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注文完了メッセージ表示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注文番号表示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60C733DA-F452-3EAE-7B6E-043EBA148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932" y="5141821"/>
              <a:ext cx="3277272" cy="510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7F30408F-38EA-0AEC-3116-DBB05C2922CE}"/>
              </a:ext>
            </a:extLst>
          </p:cNvPr>
          <p:cNvGrpSpPr/>
          <p:nvPr/>
        </p:nvGrpSpPr>
        <p:grpSpPr>
          <a:xfrm>
            <a:off x="1442361" y="5938654"/>
            <a:ext cx="2502186" cy="618696"/>
            <a:chOff x="5190461" y="4816443"/>
            <a:chExt cx="3277272" cy="1008109"/>
          </a:xfrm>
        </p:grpSpPr>
        <p:sp>
          <p:nvSpPr>
            <p:cNvPr id="73" name="角丸四角形 53">
              <a:extLst>
                <a:ext uri="{FF2B5EF4-FFF2-40B4-BE49-F238E27FC236}">
                  <a16:creationId xmlns:a16="http://schemas.microsoft.com/office/drawing/2014/main" id="{0347F9D8-72E7-AE06-4258-98B68A1416E3}"/>
                </a:ext>
              </a:extLst>
            </p:cNvPr>
            <p:cNvSpPr/>
            <p:nvPr/>
          </p:nvSpPr>
          <p:spPr>
            <a:xfrm>
              <a:off x="5190461" y="4816443"/>
              <a:ext cx="3277272" cy="1008109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マイページ</a:t>
              </a:r>
              <a:endPara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entry/ </a:t>
              </a:r>
              <a:r>
                <a:rPr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会員専用メニュー表示</a:t>
              </a:r>
              <a:endPara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特に購入履歴確認</a:t>
              </a:r>
              <a:endPara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E32370AD-1568-A644-0591-73487CFA9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0461" y="5089807"/>
              <a:ext cx="3277272" cy="510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CA29CDB-2F8E-E264-9721-72BAECD78891}"/>
              </a:ext>
            </a:extLst>
          </p:cNvPr>
          <p:cNvCxnSpPr>
            <a:cxnSpLocks/>
          </p:cNvCxnSpPr>
          <p:nvPr/>
        </p:nvCxnSpPr>
        <p:spPr>
          <a:xfrm>
            <a:off x="2249993" y="3933053"/>
            <a:ext cx="0" cy="62013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E92C1C-EC79-FDF0-A548-A3F87E29B72A}"/>
              </a:ext>
            </a:extLst>
          </p:cNvPr>
          <p:cNvCxnSpPr>
            <a:cxnSpLocks/>
          </p:cNvCxnSpPr>
          <p:nvPr/>
        </p:nvCxnSpPr>
        <p:spPr>
          <a:xfrm flipV="1">
            <a:off x="2682041" y="3933053"/>
            <a:ext cx="0" cy="62013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3EF94C1-40CA-92B7-AD22-C21AC5644FB2}"/>
              </a:ext>
            </a:extLst>
          </p:cNvPr>
          <p:cNvSpPr txBox="1"/>
          <p:nvPr/>
        </p:nvSpPr>
        <p:spPr>
          <a:xfrm>
            <a:off x="850528" y="4118399"/>
            <a:ext cx="1471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会員登録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0B7009-BBF1-E727-14EC-028EDB247595}"/>
              </a:ext>
            </a:extLst>
          </p:cNvPr>
          <p:cNvSpPr txBox="1"/>
          <p:nvPr/>
        </p:nvSpPr>
        <p:spPr>
          <a:xfrm>
            <a:off x="752133" y="5607040"/>
            <a:ext cx="1712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ログイン・登録完了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A0A3967-A0A6-EBF9-FF75-A70CDB6CB710}"/>
              </a:ext>
            </a:extLst>
          </p:cNvPr>
          <p:cNvSpPr txBox="1"/>
          <p:nvPr/>
        </p:nvSpPr>
        <p:spPr>
          <a:xfrm>
            <a:off x="2754048" y="4146203"/>
            <a:ext cx="5760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3F4AF78-B235-D6B6-1877-520CEED77CBD}"/>
              </a:ext>
            </a:extLst>
          </p:cNvPr>
          <p:cNvCxnSpPr>
            <a:cxnSpLocks/>
          </p:cNvCxnSpPr>
          <p:nvPr/>
        </p:nvCxnSpPr>
        <p:spPr>
          <a:xfrm>
            <a:off x="1153490" y="2304810"/>
            <a:ext cx="0" cy="62013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AA26AAF-78BD-3AC1-D15F-E7B774296EAD}"/>
              </a:ext>
            </a:extLst>
          </p:cNvPr>
          <p:cNvCxnSpPr>
            <a:cxnSpLocks/>
          </p:cNvCxnSpPr>
          <p:nvPr/>
        </p:nvCxnSpPr>
        <p:spPr>
          <a:xfrm flipV="1">
            <a:off x="1585538" y="2304810"/>
            <a:ext cx="0" cy="62013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8D99A4-B1F8-688F-FC6F-FDD2D08E5CDD}"/>
              </a:ext>
            </a:extLst>
          </p:cNvPr>
          <p:cNvSpPr txBox="1"/>
          <p:nvPr/>
        </p:nvSpPr>
        <p:spPr>
          <a:xfrm>
            <a:off x="593809" y="2444453"/>
            <a:ext cx="848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7F2E9A9-A9F3-F8BF-885B-8AF7834FAE38}"/>
              </a:ext>
            </a:extLst>
          </p:cNvPr>
          <p:cNvSpPr txBox="1"/>
          <p:nvPr/>
        </p:nvSpPr>
        <p:spPr>
          <a:xfrm>
            <a:off x="1529230" y="2479742"/>
            <a:ext cx="1296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カートアイコンクリック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8C95B1CF-516B-46C8-137E-DEFB373ECA28}"/>
              </a:ext>
            </a:extLst>
          </p:cNvPr>
          <p:cNvGrpSpPr/>
          <p:nvPr/>
        </p:nvGrpSpPr>
        <p:grpSpPr>
          <a:xfrm>
            <a:off x="4444259" y="4813913"/>
            <a:ext cx="2727559" cy="709474"/>
            <a:chOff x="5172932" y="4816443"/>
            <a:chExt cx="3294800" cy="1008109"/>
          </a:xfrm>
        </p:grpSpPr>
        <p:sp>
          <p:nvSpPr>
            <p:cNvPr id="49" name="角丸四角形 53">
              <a:extLst>
                <a:ext uri="{FF2B5EF4-FFF2-40B4-BE49-F238E27FC236}">
                  <a16:creationId xmlns:a16="http://schemas.microsoft.com/office/drawing/2014/main" id="{ED2D90E3-30CB-278F-EC05-A3F22CE5DFA2}"/>
                </a:ext>
              </a:extLst>
            </p:cNvPr>
            <p:cNvSpPr/>
            <p:nvPr/>
          </p:nvSpPr>
          <p:spPr>
            <a:xfrm>
              <a:off x="5190460" y="4816443"/>
              <a:ext cx="3277272" cy="1008109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商品一覧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entry/ 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商品一覧表示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商品絞り込み</a:t>
              </a:r>
              <a:endPara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776B46BD-700A-E942-01F3-DC2EEEB8B0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932" y="5141821"/>
              <a:ext cx="3277272" cy="5105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C02CB4B-E190-8E16-538F-4254C8E424CB}"/>
              </a:ext>
            </a:extLst>
          </p:cNvPr>
          <p:cNvSpPr txBox="1"/>
          <p:nvPr/>
        </p:nvSpPr>
        <p:spPr>
          <a:xfrm>
            <a:off x="4771942" y="5559623"/>
            <a:ext cx="8522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商品詳細クリック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2629741-5CE0-B693-B5F4-AF96F2E6E3A5}"/>
              </a:ext>
            </a:extLst>
          </p:cNvPr>
          <p:cNvSpPr txBox="1"/>
          <p:nvPr/>
        </p:nvSpPr>
        <p:spPr>
          <a:xfrm>
            <a:off x="4319384" y="4411012"/>
            <a:ext cx="5760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</a:t>
            </a: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2C53AE87-C212-1901-45E7-662796433157}"/>
              </a:ext>
            </a:extLst>
          </p:cNvPr>
          <p:cNvCxnSpPr>
            <a:cxnSpLocks/>
          </p:cNvCxnSpPr>
          <p:nvPr/>
        </p:nvCxnSpPr>
        <p:spPr>
          <a:xfrm>
            <a:off x="2331179" y="5488767"/>
            <a:ext cx="0" cy="44236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F9607395-A1EE-2A25-66F2-11640F367582}"/>
              </a:ext>
            </a:extLst>
          </p:cNvPr>
          <p:cNvCxnSpPr>
            <a:cxnSpLocks/>
          </p:cNvCxnSpPr>
          <p:nvPr/>
        </p:nvCxnSpPr>
        <p:spPr>
          <a:xfrm flipV="1">
            <a:off x="3690153" y="3933053"/>
            <a:ext cx="0" cy="197652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261899C-4F03-2941-9C11-FD057696423B}"/>
              </a:ext>
            </a:extLst>
          </p:cNvPr>
          <p:cNvSpPr txBox="1"/>
          <p:nvPr/>
        </p:nvSpPr>
        <p:spPr>
          <a:xfrm>
            <a:off x="3013422" y="5632581"/>
            <a:ext cx="5760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</a:t>
            </a:r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5E9B5E49-2D43-BF09-F62F-D47F393D67F6}"/>
              </a:ext>
            </a:extLst>
          </p:cNvPr>
          <p:cNvCxnSpPr>
            <a:cxnSpLocks/>
            <a:stCxn id="9" idx="3"/>
            <a:endCxn id="49" idx="0"/>
          </p:cNvCxnSpPr>
          <p:nvPr/>
        </p:nvCxnSpPr>
        <p:spPr>
          <a:xfrm>
            <a:off x="4103422" y="3428999"/>
            <a:ext cx="1711872" cy="1384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48F34C32-FBE5-E66C-216B-4CE46A45C69F}"/>
              </a:ext>
            </a:extLst>
          </p:cNvPr>
          <p:cNvCxnSpPr>
            <a:cxnSpLocks/>
          </p:cNvCxnSpPr>
          <p:nvPr/>
        </p:nvCxnSpPr>
        <p:spPr>
          <a:xfrm rot="10800000">
            <a:off x="4114797" y="3622609"/>
            <a:ext cx="1445028" cy="1191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0A5931B1-E313-2997-7AB0-B48AB1B65581}"/>
              </a:ext>
            </a:extLst>
          </p:cNvPr>
          <p:cNvCxnSpPr>
            <a:cxnSpLocks/>
          </p:cNvCxnSpPr>
          <p:nvPr/>
        </p:nvCxnSpPr>
        <p:spPr>
          <a:xfrm>
            <a:off x="5545978" y="5521374"/>
            <a:ext cx="0" cy="485633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5C44313C-E75C-4D36-3736-6CE26812F8CE}"/>
              </a:ext>
            </a:extLst>
          </p:cNvPr>
          <p:cNvCxnSpPr>
            <a:cxnSpLocks/>
          </p:cNvCxnSpPr>
          <p:nvPr/>
        </p:nvCxnSpPr>
        <p:spPr>
          <a:xfrm flipV="1">
            <a:off x="5909932" y="5521374"/>
            <a:ext cx="0" cy="47292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D8E8D63-5A09-D90D-4ED7-AC4E82EB8AF5}"/>
              </a:ext>
            </a:extLst>
          </p:cNvPr>
          <p:cNvSpPr txBox="1"/>
          <p:nvPr/>
        </p:nvSpPr>
        <p:spPr>
          <a:xfrm>
            <a:off x="5909932" y="5672281"/>
            <a:ext cx="848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A972E223-77FF-1292-6152-F18FC096F27E}"/>
              </a:ext>
            </a:extLst>
          </p:cNvPr>
          <p:cNvSpPr txBox="1"/>
          <p:nvPr/>
        </p:nvSpPr>
        <p:spPr>
          <a:xfrm>
            <a:off x="5808039" y="4469506"/>
            <a:ext cx="18853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商品検索・絞り込み</a:t>
            </a:r>
          </a:p>
        </p:txBody>
      </p:sp>
      <p:cxnSp>
        <p:nvCxnSpPr>
          <p:cNvPr id="117" name="コネクタ: カギ線 116">
            <a:extLst>
              <a:ext uri="{FF2B5EF4-FFF2-40B4-BE49-F238E27FC236}">
                <a16:creationId xmlns:a16="http://schemas.microsoft.com/office/drawing/2014/main" id="{14638056-3FF9-28DD-019B-98B83E7661D1}"/>
              </a:ext>
            </a:extLst>
          </p:cNvPr>
          <p:cNvCxnSpPr>
            <a:cxnSpLocks/>
            <a:stCxn id="58" idx="3"/>
            <a:endCxn id="64" idx="2"/>
          </p:cNvCxnSpPr>
          <p:nvPr/>
        </p:nvCxnSpPr>
        <p:spPr>
          <a:xfrm flipV="1">
            <a:off x="2882508" y="1423204"/>
            <a:ext cx="1623986" cy="411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0AC0A24D-3461-FFE8-F6ED-AB4942738AD5}"/>
              </a:ext>
            </a:extLst>
          </p:cNvPr>
          <p:cNvSpPr txBox="1"/>
          <p:nvPr/>
        </p:nvSpPr>
        <p:spPr>
          <a:xfrm>
            <a:off x="3085166" y="1601857"/>
            <a:ext cx="1421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購入手続きに進む</a:t>
            </a:r>
          </a:p>
        </p:txBody>
      </p:sp>
      <p:cxnSp>
        <p:nvCxnSpPr>
          <p:cNvPr id="122" name="コネクタ: カギ線 121">
            <a:extLst>
              <a:ext uri="{FF2B5EF4-FFF2-40B4-BE49-F238E27FC236}">
                <a16:creationId xmlns:a16="http://schemas.microsoft.com/office/drawing/2014/main" id="{DD6C1A6B-0F65-B966-17D3-18B7E1FAC7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82508" y="1429913"/>
            <a:ext cx="2502188" cy="646574"/>
          </a:xfrm>
          <a:prstGeom prst="bentConnector3">
            <a:avLst>
              <a:gd name="adj1" fmla="val 5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0B825047-CDB6-382A-B7C5-950166BAF5D9}"/>
              </a:ext>
            </a:extLst>
          </p:cNvPr>
          <p:cNvSpPr txBox="1"/>
          <p:nvPr/>
        </p:nvSpPr>
        <p:spPr>
          <a:xfrm>
            <a:off x="3697155" y="2117629"/>
            <a:ext cx="5760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</a:t>
            </a:r>
          </a:p>
        </p:txBody>
      </p: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87A7AB9B-9E06-062B-4F27-4890BDBD489C}"/>
              </a:ext>
            </a:extLst>
          </p:cNvPr>
          <p:cNvCxnSpPr>
            <a:cxnSpLocks/>
          </p:cNvCxnSpPr>
          <p:nvPr/>
        </p:nvCxnSpPr>
        <p:spPr>
          <a:xfrm>
            <a:off x="8332452" y="3930417"/>
            <a:ext cx="23741" cy="218153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102858B8-998F-F52E-1DD7-B0B4E14D3AED}"/>
              </a:ext>
            </a:extLst>
          </p:cNvPr>
          <p:cNvCxnSpPr>
            <a:cxnSpLocks/>
          </p:cNvCxnSpPr>
          <p:nvPr/>
        </p:nvCxnSpPr>
        <p:spPr>
          <a:xfrm>
            <a:off x="7706075" y="2576379"/>
            <a:ext cx="0" cy="62013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4CE90FC1-368A-6CC0-1D3D-85A35619620E}"/>
              </a:ext>
            </a:extLst>
          </p:cNvPr>
          <p:cNvSpPr txBox="1"/>
          <p:nvPr/>
        </p:nvSpPr>
        <p:spPr>
          <a:xfrm>
            <a:off x="6930513" y="2716022"/>
            <a:ext cx="848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注文確定</a:t>
            </a:r>
          </a:p>
        </p:txBody>
      </p:sp>
      <p:cxnSp>
        <p:nvCxnSpPr>
          <p:cNvPr id="143" name="コネクタ: カギ線 142">
            <a:extLst>
              <a:ext uri="{FF2B5EF4-FFF2-40B4-BE49-F238E27FC236}">
                <a16:creationId xmlns:a16="http://schemas.microsoft.com/office/drawing/2014/main" id="{141409E5-5277-CA87-1C5A-A55F45B44F17}"/>
              </a:ext>
            </a:extLst>
          </p:cNvPr>
          <p:cNvCxnSpPr>
            <a:cxnSpLocks/>
            <a:stCxn id="64" idx="3"/>
            <a:endCxn id="67" idx="0"/>
          </p:cNvCxnSpPr>
          <p:nvPr/>
        </p:nvCxnSpPr>
        <p:spPr>
          <a:xfrm>
            <a:off x="5934642" y="1068467"/>
            <a:ext cx="1769453" cy="541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2B69F65D-D2C8-A63A-90FE-5C67BF85F309}"/>
              </a:ext>
            </a:extLst>
          </p:cNvPr>
          <p:cNvSpPr txBox="1"/>
          <p:nvPr/>
        </p:nvSpPr>
        <p:spPr>
          <a:xfrm>
            <a:off x="6855543" y="857167"/>
            <a:ext cx="848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次に進む</a:t>
            </a:r>
          </a:p>
        </p:txBody>
      </p:sp>
      <p:cxnSp>
        <p:nvCxnSpPr>
          <p:cNvPr id="147" name="コネクタ: カギ線 146">
            <a:extLst>
              <a:ext uri="{FF2B5EF4-FFF2-40B4-BE49-F238E27FC236}">
                <a16:creationId xmlns:a16="http://schemas.microsoft.com/office/drawing/2014/main" id="{62563832-3498-EBF6-D31F-E1A1E259DDCB}"/>
              </a:ext>
            </a:extLst>
          </p:cNvPr>
          <p:cNvCxnSpPr>
            <a:cxnSpLocks/>
            <a:endCxn id="58" idx="1"/>
          </p:cNvCxnSpPr>
          <p:nvPr/>
        </p:nvCxnSpPr>
        <p:spPr>
          <a:xfrm rot="16200000" flipV="1">
            <a:off x="128300" y="2086703"/>
            <a:ext cx="4792287" cy="4288242"/>
          </a:xfrm>
          <a:prstGeom prst="bentConnector4">
            <a:avLst>
              <a:gd name="adj1" fmla="val -311"/>
              <a:gd name="adj2" fmla="val 1053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9717C259-1B34-6DF3-D3DD-8A1D4FF6D0A1}"/>
              </a:ext>
            </a:extLst>
          </p:cNvPr>
          <p:cNvSpPr txBox="1"/>
          <p:nvPr/>
        </p:nvSpPr>
        <p:spPr>
          <a:xfrm>
            <a:off x="177665" y="6392018"/>
            <a:ext cx="12969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カートに追加</a:t>
            </a:r>
          </a:p>
        </p:txBody>
      </p:sp>
      <p:cxnSp>
        <p:nvCxnSpPr>
          <p:cNvPr id="3" name="コネクタ: カギ線 2">
            <a:extLst>
              <a:ext uri="{FF2B5EF4-FFF2-40B4-BE49-F238E27FC236}">
                <a16:creationId xmlns:a16="http://schemas.microsoft.com/office/drawing/2014/main" id="{B24AA0E9-B904-D210-6519-1B98CA0515FC}"/>
              </a:ext>
            </a:extLst>
          </p:cNvPr>
          <p:cNvCxnSpPr>
            <a:cxnSpLocks/>
            <a:stCxn id="67" idx="1"/>
          </p:cNvCxnSpPr>
          <p:nvPr/>
        </p:nvCxnSpPr>
        <p:spPr>
          <a:xfrm rot="10800000" flipV="1">
            <a:off x="4099796" y="2082166"/>
            <a:ext cx="2353206" cy="1202817"/>
          </a:xfrm>
          <a:prstGeom prst="bentConnector3">
            <a:avLst>
              <a:gd name="adj1" fmla="val 2207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0E49A1D-3108-A496-C362-A02B4E945C2A}"/>
              </a:ext>
            </a:extLst>
          </p:cNvPr>
          <p:cNvSpPr txBox="1"/>
          <p:nvPr/>
        </p:nvSpPr>
        <p:spPr>
          <a:xfrm>
            <a:off x="5231974" y="2952552"/>
            <a:ext cx="5760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F327CB-3B96-D8B6-9FF4-75E6C7907A42}"/>
              </a:ext>
            </a:extLst>
          </p:cNvPr>
          <p:cNvSpPr txBox="1"/>
          <p:nvPr/>
        </p:nvSpPr>
        <p:spPr>
          <a:xfrm>
            <a:off x="20395" y="116632"/>
            <a:ext cx="427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仕様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(3)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画面遷移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ステートマシン図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" name="コネクタ: カギ線 1">
            <a:extLst>
              <a:ext uri="{FF2B5EF4-FFF2-40B4-BE49-F238E27FC236}">
                <a16:creationId xmlns:a16="http://schemas.microsoft.com/office/drawing/2014/main" id="{1F8EBFFF-8653-506E-B7AF-66D5B1B128AC}"/>
              </a:ext>
            </a:extLst>
          </p:cNvPr>
          <p:cNvCxnSpPr>
            <a:cxnSpLocks/>
          </p:cNvCxnSpPr>
          <p:nvPr/>
        </p:nvCxnSpPr>
        <p:spPr>
          <a:xfrm rot="10800000">
            <a:off x="5934644" y="1216158"/>
            <a:ext cx="1589684" cy="390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9E509C-FF1D-50DF-2285-4D87269ADB6B}"/>
              </a:ext>
            </a:extLst>
          </p:cNvPr>
          <p:cNvSpPr txBox="1"/>
          <p:nvPr/>
        </p:nvSpPr>
        <p:spPr>
          <a:xfrm>
            <a:off x="6182419" y="1276900"/>
            <a:ext cx="5760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911AB151-32C6-99D0-9C20-6D393E9C2F3B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 flipH="1">
            <a:off x="5795030" y="2037126"/>
            <a:ext cx="205090" cy="3565558"/>
          </a:xfrm>
          <a:prstGeom prst="bentConnector4">
            <a:avLst>
              <a:gd name="adj1" fmla="val -111463"/>
              <a:gd name="adj2" fmla="val 700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FB2334C-0540-4B4C-E97B-949EDD3F0D0D}"/>
              </a:ext>
            </a:extLst>
          </p:cNvPr>
          <p:cNvSpPr txBox="1"/>
          <p:nvPr/>
        </p:nvSpPr>
        <p:spPr>
          <a:xfrm>
            <a:off x="7203000" y="4196800"/>
            <a:ext cx="5760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20185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FE7848-6D41-8F3D-0CE4-4FCB0D54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24744"/>
            <a:ext cx="7772400" cy="1362075"/>
          </a:xfrm>
        </p:spPr>
        <p:txBody>
          <a:bodyPr/>
          <a:lstStyle/>
          <a:p>
            <a:r>
              <a:rPr lang="ja-JP" altLang="en-US" dirty="0"/>
              <a:t>設計書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C4B940-1FA0-7FAC-8353-17F852641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(1)</a:t>
            </a:r>
            <a:r>
              <a:rPr lang="ja-JP" altLang="en-US" dirty="0"/>
              <a:t>データベース</a:t>
            </a:r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シーケンス図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0238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6AEB20-838E-8735-7BBF-42E13576D46E}"/>
              </a:ext>
            </a:extLst>
          </p:cNvPr>
          <p:cNvSpPr txBox="1"/>
          <p:nvPr/>
        </p:nvSpPr>
        <p:spPr>
          <a:xfrm>
            <a:off x="20395" y="11663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設計書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データベース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0A1EBAA4-2256-BEBB-1F6C-A9BE7ADF8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100769"/>
              </p:ext>
            </p:extLst>
          </p:nvPr>
        </p:nvGraphicFramePr>
        <p:xfrm>
          <a:off x="5583626" y="1123568"/>
          <a:ext cx="1148763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763">
                  <a:extLst>
                    <a:ext uri="{9D8B030D-6E8A-4147-A177-3AD203B41FA5}">
                      <a16:colId xmlns:a16="http://schemas.microsoft.com/office/drawing/2014/main" val="1425486655"/>
                    </a:ext>
                  </a:extLst>
                </a:gridCol>
              </a:tblGrid>
              <a:tr h="142003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商品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99896"/>
                  </a:ext>
                </a:extLst>
              </a:tr>
              <a:tr h="864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i="0" u="sng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商品</a:t>
                      </a:r>
                      <a:r>
                        <a:rPr kumimoji="1" lang="en-US" altLang="ja-JP" sz="1600" i="0" u="sng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商品名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価格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画像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カテゴリ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詳細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特徴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シーン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082399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952F224-E890-3412-C065-B16389F5C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92677"/>
              </p:ext>
            </p:extLst>
          </p:nvPr>
        </p:nvGraphicFramePr>
        <p:xfrm>
          <a:off x="899592" y="1064619"/>
          <a:ext cx="1368152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425486655"/>
                    </a:ext>
                  </a:extLst>
                </a:gridCol>
              </a:tblGrid>
              <a:tr h="303808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顧客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99896"/>
                  </a:ext>
                </a:extLst>
              </a:tr>
              <a:tr h="5847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u="sng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ユーザー</a:t>
                      </a:r>
                      <a:r>
                        <a:rPr kumimoji="1" lang="en-US" altLang="ja-JP" sz="1600" u="sng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氏名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住所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性別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生年月日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購買履歴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082399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19D2A34-6512-0548-0AC0-198D88734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98650"/>
              </p:ext>
            </p:extLst>
          </p:nvPr>
        </p:nvGraphicFramePr>
        <p:xfrm>
          <a:off x="1767510" y="4176755"/>
          <a:ext cx="1368152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425486655"/>
                    </a:ext>
                  </a:extLst>
                </a:gridCol>
              </a:tblGrid>
              <a:tr h="303808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購買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9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u="sng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注文日時</a:t>
                      </a:r>
                      <a:endParaRPr kumimoji="1" lang="en-US" altLang="ja-JP" sz="1600" u="sng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支払い方法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合計金額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クレジットカード情報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082399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59CE8AD-791D-7F6F-2CC2-D7B1726B9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612513"/>
              </p:ext>
            </p:extLst>
          </p:nvPr>
        </p:nvGraphicFramePr>
        <p:xfrm>
          <a:off x="4433193" y="4263896"/>
          <a:ext cx="1652761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761">
                  <a:extLst>
                    <a:ext uri="{9D8B030D-6E8A-4147-A177-3AD203B41FA5}">
                      <a16:colId xmlns:a16="http://schemas.microsoft.com/office/drawing/2014/main" val="1425486655"/>
                    </a:ext>
                  </a:extLst>
                </a:gridCol>
              </a:tblGrid>
              <a:tr h="303808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配送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9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i="0" u="sng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伝票番号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ユーザー</a:t>
                      </a:r>
                      <a:r>
                        <a:rPr kumimoji="1" lang="en-US" altLang="ja-JP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価格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住所電話番号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注文日時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082399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406BF5D-84A3-F2CB-4774-5D52B2F0C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65335"/>
              </p:ext>
            </p:extLst>
          </p:nvPr>
        </p:nvGraphicFramePr>
        <p:xfrm>
          <a:off x="7092280" y="3212976"/>
          <a:ext cx="1872208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1425486655"/>
                    </a:ext>
                  </a:extLst>
                </a:gridCol>
              </a:tblGrid>
              <a:tr h="303808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レビュー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9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i="0" u="sng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レビュー</a:t>
                      </a:r>
                      <a:r>
                        <a:rPr kumimoji="1" lang="en-US" altLang="ja-JP" sz="1600" i="0" u="sng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i="0" u="none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商品</a:t>
                      </a:r>
                      <a:r>
                        <a:rPr kumimoji="1" lang="en-US" altLang="ja-JP" sz="1600" i="0" u="none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i="0" u="none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スコア（星</a:t>
                      </a:r>
                      <a:r>
                        <a:rPr kumimoji="1" lang="en-US" altLang="ja-JP" sz="1600" i="0" u="none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1〜5</a:t>
                      </a:r>
                      <a:r>
                        <a:rPr kumimoji="1" lang="ja-JP" altLang="en-US" sz="1600" i="0" u="none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）</a:t>
                      </a:r>
                      <a:endParaRPr kumimoji="1" lang="en-US" altLang="ja-JP" sz="1600" i="0" u="none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コメント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082399"/>
                  </a:ext>
                </a:extLst>
              </a:tr>
            </a:tbl>
          </a:graphicData>
        </a:graphic>
      </p:graphicFrame>
      <p:graphicFrame>
        <p:nvGraphicFramePr>
          <p:cNvPr id="41" name="表 40">
            <a:extLst>
              <a:ext uri="{FF2B5EF4-FFF2-40B4-BE49-F238E27FC236}">
                <a16:creationId xmlns:a16="http://schemas.microsoft.com/office/drawing/2014/main" id="{D011BA4A-1AA8-DEB5-6A4B-DFA7FBD44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0782"/>
              </p:ext>
            </p:extLst>
          </p:nvPr>
        </p:nvGraphicFramePr>
        <p:xfrm>
          <a:off x="3241609" y="1115968"/>
          <a:ext cx="1368152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425486655"/>
                    </a:ext>
                  </a:extLst>
                </a:gridCol>
              </a:tblGrid>
              <a:tr h="303808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購入履歴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9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u="sng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購入</a:t>
                      </a:r>
                      <a:r>
                        <a:rPr kumimoji="1" lang="en-US" altLang="ja-JP" sz="1600" u="sng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氏名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数量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価格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購入日時</a:t>
                      </a:r>
                      <a:endParaRPr kumimoji="1" lang="en-US" altLang="ja-JP" sz="16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082399"/>
                  </a:ext>
                </a:extLst>
              </a:tr>
            </a:tbl>
          </a:graphicData>
        </a:graphic>
      </p:graphicFrame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8F3B469-6FE0-0295-04B1-A9702A827E85}"/>
              </a:ext>
            </a:extLst>
          </p:cNvPr>
          <p:cNvSpPr txBox="1"/>
          <p:nvPr/>
        </p:nvSpPr>
        <p:spPr>
          <a:xfrm>
            <a:off x="2782597" y="931302"/>
            <a:ext cx="579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0..* </a:t>
            </a:r>
            <a:endParaRPr lang="ja-JP" altLang="en-US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53291B7-5B13-C2F5-C763-5D3BACD6B888}"/>
              </a:ext>
            </a:extLst>
          </p:cNvPr>
          <p:cNvCxnSpPr>
            <a:cxnSpLocks/>
          </p:cNvCxnSpPr>
          <p:nvPr/>
        </p:nvCxnSpPr>
        <p:spPr>
          <a:xfrm>
            <a:off x="2267744" y="1268760"/>
            <a:ext cx="9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581167F-31E7-7545-0A46-1AC599F35E13}"/>
              </a:ext>
            </a:extLst>
          </p:cNvPr>
          <p:cNvSpPr txBox="1"/>
          <p:nvPr/>
        </p:nvSpPr>
        <p:spPr>
          <a:xfrm>
            <a:off x="5287665" y="969679"/>
            <a:ext cx="579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</a:t>
            </a:r>
            <a:endParaRPr lang="ja-JP" altLang="en-US" dirty="0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867079C-4027-7D3F-CD75-C58022FA7004}"/>
              </a:ext>
            </a:extLst>
          </p:cNvPr>
          <p:cNvCxnSpPr>
            <a:cxnSpLocks/>
          </p:cNvCxnSpPr>
          <p:nvPr/>
        </p:nvCxnSpPr>
        <p:spPr>
          <a:xfrm>
            <a:off x="4609761" y="1268760"/>
            <a:ext cx="97386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21E4190-7FE2-29F5-CCE4-CB056ABF40F0}"/>
              </a:ext>
            </a:extLst>
          </p:cNvPr>
          <p:cNvSpPr txBox="1"/>
          <p:nvPr/>
        </p:nvSpPr>
        <p:spPr>
          <a:xfrm>
            <a:off x="4657956" y="1339011"/>
            <a:ext cx="973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購入商品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338CBF5-D73F-F183-E169-EA20E0610B9D}"/>
              </a:ext>
            </a:extLst>
          </p:cNvPr>
          <p:cNvSpPr txBox="1"/>
          <p:nvPr/>
        </p:nvSpPr>
        <p:spPr>
          <a:xfrm>
            <a:off x="2310420" y="1300634"/>
            <a:ext cx="973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購入顧客</a:t>
            </a: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4F3810D-AE8D-6AB0-772E-828585CBE2B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732389" y="1300634"/>
            <a:ext cx="1295995" cy="19123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A477B45-5500-A9B5-B59A-592F72096D4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267744" y="2292109"/>
            <a:ext cx="2991829" cy="1971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AADC35AC-09AE-2DFD-780B-42364CB7DE2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451586" y="3121928"/>
            <a:ext cx="1074719" cy="10548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A0A127E-8839-E62D-0673-9B217D019ED8}"/>
              </a:ext>
            </a:extLst>
          </p:cNvPr>
          <p:cNvSpPr txBox="1"/>
          <p:nvPr/>
        </p:nvSpPr>
        <p:spPr>
          <a:xfrm>
            <a:off x="7911656" y="2843644"/>
            <a:ext cx="579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0..* </a:t>
            </a:r>
            <a:endParaRPr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B1C3086-00AE-8743-EC41-EE4D6479D575}"/>
              </a:ext>
            </a:extLst>
          </p:cNvPr>
          <p:cNvSpPr txBox="1"/>
          <p:nvPr/>
        </p:nvSpPr>
        <p:spPr>
          <a:xfrm>
            <a:off x="7318294" y="1874096"/>
            <a:ext cx="1407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商品レビュー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37E9066-0107-73DE-A784-BA9CD5EDC2C5}"/>
              </a:ext>
            </a:extLst>
          </p:cNvPr>
          <p:cNvSpPr txBox="1"/>
          <p:nvPr/>
        </p:nvSpPr>
        <p:spPr>
          <a:xfrm>
            <a:off x="2245928" y="2051557"/>
            <a:ext cx="36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B11BD4C-35DC-DBF8-0AA3-C7E112DB634B}"/>
              </a:ext>
            </a:extLst>
          </p:cNvPr>
          <p:cNvSpPr txBox="1"/>
          <p:nvPr/>
        </p:nvSpPr>
        <p:spPr>
          <a:xfrm>
            <a:off x="5038458" y="3894564"/>
            <a:ext cx="579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0..* </a:t>
            </a:r>
            <a:endParaRPr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D5B141C-A30C-9E39-5F6E-64323BF4CA45}"/>
              </a:ext>
            </a:extLst>
          </p:cNvPr>
          <p:cNvSpPr txBox="1"/>
          <p:nvPr/>
        </p:nvSpPr>
        <p:spPr>
          <a:xfrm>
            <a:off x="6751674" y="1142712"/>
            <a:ext cx="579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0..* </a:t>
            </a:r>
            <a:endParaRPr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EE81B88-1FA8-0F19-2CF1-FAEC378B6F04}"/>
              </a:ext>
            </a:extLst>
          </p:cNvPr>
          <p:cNvSpPr txBox="1"/>
          <p:nvPr/>
        </p:nvSpPr>
        <p:spPr>
          <a:xfrm>
            <a:off x="4620155" y="931302"/>
            <a:ext cx="579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0..* </a:t>
            </a:r>
            <a:endParaRPr lang="ja-JP" altLang="en-US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B3F50DA-69B6-9931-D46A-23427A8E8308}"/>
              </a:ext>
            </a:extLst>
          </p:cNvPr>
          <p:cNvSpPr txBox="1"/>
          <p:nvPr/>
        </p:nvSpPr>
        <p:spPr>
          <a:xfrm>
            <a:off x="2262339" y="958046"/>
            <a:ext cx="579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0..*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405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40CE5E-5A83-C1C9-4758-82213CFF468B}"/>
              </a:ext>
            </a:extLst>
          </p:cNvPr>
          <p:cNvSpPr txBox="1"/>
          <p:nvPr/>
        </p:nvSpPr>
        <p:spPr>
          <a:xfrm>
            <a:off x="20395" y="116632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設計書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シーケンス図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C75DA89-AC5B-6588-988A-897ACA1AE964}"/>
              </a:ext>
            </a:extLst>
          </p:cNvPr>
          <p:cNvGrpSpPr/>
          <p:nvPr/>
        </p:nvGrpSpPr>
        <p:grpSpPr>
          <a:xfrm>
            <a:off x="2905040" y="4343818"/>
            <a:ext cx="2254048" cy="1101406"/>
            <a:chOff x="2921493" y="3614158"/>
            <a:chExt cx="2193535" cy="1101407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6186B7E1-89D4-8B2C-D50E-4FF79D494744}"/>
                </a:ext>
              </a:extLst>
            </p:cNvPr>
            <p:cNvGrpSpPr/>
            <p:nvPr/>
          </p:nvGrpSpPr>
          <p:grpSpPr>
            <a:xfrm>
              <a:off x="2921493" y="3625045"/>
              <a:ext cx="2193535" cy="1090520"/>
              <a:chOff x="2882566" y="3850642"/>
              <a:chExt cx="2193535" cy="1090520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FDE0CDFC-0FE8-3ECE-5D93-194B9D5305A6}"/>
                  </a:ext>
                </a:extLst>
              </p:cNvPr>
              <p:cNvGrpSpPr/>
              <p:nvPr/>
            </p:nvGrpSpPr>
            <p:grpSpPr>
              <a:xfrm>
                <a:off x="2908123" y="3850642"/>
                <a:ext cx="2167978" cy="1090520"/>
                <a:chOff x="2908123" y="3850642"/>
                <a:chExt cx="2167978" cy="1090520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A95E3AB5-8BB8-657B-8073-C398A40B649E}"/>
                    </a:ext>
                  </a:extLst>
                </p:cNvPr>
                <p:cNvSpPr/>
                <p:nvPr/>
              </p:nvSpPr>
              <p:spPr>
                <a:xfrm>
                  <a:off x="2908124" y="3851009"/>
                  <a:ext cx="2167977" cy="1090153"/>
                </a:xfrm>
                <a:prstGeom prst="rect">
                  <a:avLst/>
                </a:prstGeom>
                <a:solidFill>
                  <a:srgbClr val="B4CFFA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2" name="直線矢印コネクタ 11">
                  <a:extLst>
                    <a:ext uri="{FF2B5EF4-FFF2-40B4-BE49-F238E27FC236}">
                      <a16:creationId xmlns:a16="http://schemas.microsoft.com/office/drawing/2014/main" id="{FE7E721A-26A5-F091-025B-7B7A2A2F3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124" y="4293096"/>
                  <a:ext cx="21679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F742D1A1-209F-0505-D811-32577AE697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123" y="4725144"/>
                  <a:ext cx="21679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四角形: 1 つの角を切り取る 13">
                  <a:extLst>
                    <a:ext uri="{FF2B5EF4-FFF2-40B4-BE49-F238E27FC236}">
                      <a16:creationId xmlns:a16="http://schemas.microsoft.com/office/drawing/2014/main" id="{D114B7A4-A18C-8676-2451-15065FAE029E}"/>
                    </a:ext>
                  </a:extLst>
                </p:cNvPr>
                <p:cNvSpPr/>
                <p:nvPr/>
              </p:nvSpPr>
              <p:spPr>
                <a:xfrm rot="5400000">
                  <a:off x="2994830" y="3763936"/>
                  <a:ext cx="259343" cy="432756"/>
                </a:xfrm>
                <a:prstGeom prst="snip1Rect">
                  <a:avLst>
                    <a:gd name="adj" fmla="val 42667"/>
                  </a:avLst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1E0FEE6-2584-E491-D4F4-B7C7F9611C82}"/>
                  </a:ext>
                </a:extLst>
              </p:cNvPr>
              <p:cNvSpPr txBox="1"/>
              <p:nvPr/>
            </p:nvSpPr>
            <p:spPr>
              <a:xfrm>
                <a:off x="2882566" y="3864233"/>
                <a:ext cx="37382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alt</a:t>
                </a:r>
                <a:endParaRPr kumimoji="1" lang="ja-JP" altLang="en-US" sz="1400" dirty="0"/>
              </a:p>
            </p:txBody>
          </p:sp>
        </p:grp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48EA0CC4-80CF-2080-FADE-32A20DABA9C6}"/>
                </a:ext>
              </a:extLst>
            </p:cNvPr>
            <p:cNvSpPr txBox="1"/>
            <p:nvPr/>
          </p:nvSpPr>
          <p:spPr>
            <a:xfrm>
              <a:off x="3316052" y="3614158"/>
              <a:ext cx="15582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[</a:t>
              </a:r>
              <a:r>
                <a:rPr kumimoji="1" lang="ja-JP" altLang="en-US" sz="1100" dirty="0"/>
                <a:t>カートに商品がある</a:t>
              </a:r>
              <a:r>
                <a:rPr kumimoji="1" lang="en-US" altLang="ja-JP" sz="1100" dirty="0"/>
                <a:t>]</a:t>
              </a:r>
              <a:endParaRPr kumimoji="1" lang="ja-JP" altLang="en-US" sz="1100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8663B91-3CD0-82FF-FDBB-39CD1BD81C9C}"/>
                </a:ext>
              </a:extLst>
            </p:cNvPr>
            <p:cNvSpPr txBox="1"/>
            <p:nvPr/>
          </p:nvSpPr>
          <p:spPr>
            <a:xfrm>
              <a:off x="3307717" y="4059455"/>
              <a:ext cx="17684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[else]</a:t>
              </a:r>
              <a:endParaRPr kumimoji="1" lang="ja-JP" altLang="en-US" sz="1100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91EBE02-72D1-B81E-9556-7BAE2B883757}"/>
                </a:ext>
              </a:extLst>
            </p:cNvPr>
            <p:cNvSpPr txBox="1"/>
            <p:nvPr/>
          </p:nvSpPr>
          <p:spPr>
            <a:xfrm>
              <a:off x="3316051" y="3820641"/>
              <a:ext cx="16734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dirty="0"/>
                <a:t>購入手続きに進む</a:t>
              </a:r>
              <a:endParaRPr kumimoji="1" lang="ja-JP" altLang="en-US" sz="1100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FDFDF2A-96FE-A9A2-38AF-3057824CECDC}"/>
                </a:ext>
              </a:extLst>
            </p:cNvPr>
            <p:cNvSpPr txBox="1"/>
            <p:nvPr/>
          </p:nvSpPr>
          <p:spPr>
            <a:xfrm>
              <a:off x="3433435" y="4268103"/>
              <a:ext cx="16427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dirty="0"/>
                <a:t>アクションなし</a:t>
              </a:r>
              <a:endParaRPr kumimoji="1" lang="ja-JP" altLang="en-US" sz="110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3134050-0030-F9DE-71C1-E86B49FD20BE}"/>
              </a:ext>
            </a:extLst>
          </p:cNvPr>
          <p:cNvGrpSpPr/>
          <p:nvPr/>
        </p:nvGrpSpPr>
        <p:grpSpPr>
          <a:xfrm>
            <a:off x="755576" y="548681"/>
            <a:ext cx="504056" cy="6192687"/>
            <a:chOff x="755576" y="2461186"/>
            <a:chExt cx="504056" cy="6470231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450EB902-DD26-2F22-AA6E-454676B88F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62" t="19059" r="76766"/>
            <a:stretch/>
          </p:blipFill>
          <p:spPr>
            <a:xfrm>
              <a:off x="755576" y="2461186"/>
              <a:ext cx="504056" cy="642215"/>
            </a:xfrm>
            <a:prstGeom prst="rect">
              <a:avLst/>
            </a:prstGeom>
          </p:spPr>
        </p:pic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8E24CE9D-B28C-BD0F-1CC6-572744B821FE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007604" y="3103401"/>
              <a:ext cx="0" cy="582801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8C8C17F-5519-5CDD-713B-A2A75EBE36B1}"/>
              </a:ext>
            </a:extLst>
          </p:cNvPr>
          <p:cNvGrpSpPr/>
          <p:nvPr/>
        </p:nvGrpSpPr>
        <p:grpSpPr>
          <a:xfrm>
            <a:off x="6521714" y="628827"/>
            <a:ext cx="1614682" cy="6112541"/>
            <a:chOff x="2771800" y="2994220"/>
            <a:chExt cx="1512168" cy="689430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A0A5309-CE21-0274-90BB-4A6B0926F670}"/>
                </a:ext>
              </a:extLst>
            </p:cNvPr>
            <p:cNvSpPr/>
            <p:nvPr/>
          </p:nvSpPr>
          <p:spPr>
            <a:xfrm>
              <a:off x="2771800" y="2994220"/>
              <a:ext cx="1512168" cy="4347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:</a:t>
              </a:r>
              <a:r>
                <a:rPr kumimoji="1" lang="ja-JP" altLang="en-US" dirty="0"/>
                <a:t>データベース</a:t>
              </a: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BEC16771-6395-1CF1-4DCD-CCE25812D740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3429000"/>
              <a:ext cx="0" cy="645952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C0B1F31-40A4-7647-C4F9-01B183A8EE89}"/>
              </a:ext>
            </a:extLst>
          </p:cNvPr>
          <p:cNvGrpSpPr/>
          <p:nvPr/>
        </p:nvGrpSpPr>
        <p:grpSpPr>
          <a:xfrm>
            <a:off x="2101252" y="628827"/>
            <a:ext cx="1512168" cy="6112542"/>
            <a:chOff x="2771800" y="2994220"/>
            <a:chExt cx="1512168" cy="6918695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EB7E6BC-E976-BE8B-A807-5F9848FF0C76}"/>
                </a:ext>
              </a:extLst>
            </p:cNvPr>
            <p:cNvSpPr/>
            <p:nvPr/>
          </p:nvSpPr>
          <p:spPr>
            <a:xfrm>
              <a:off x="2771800" y="2994220"/>
              <a:ext cx="1512168" cy="4347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:</a:t>
              </a:r>
              <a:r>
                <a:rPr lang="ja-JP" altLang="en-US" dirty="0"/>
                <a:t>画面</a:t>
              </a:r>
              <a:endParaRPr kumimoji="1" lang="ja-JP" altLang="en-US" dirty="0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CA13273F-B030-E808-68C6-E1AFB12A0352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3429000"/>
              <a:ext cx="0" cy="648391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2229560-39C5-1641-FD40-A8D82953C4E1}"/>
              </a:ext>
            </a:extLst>
          </p:cNvPr>
          <p:cNvGrpSpPr/>
          <p:nvPr/>
        </p:nvGrpSpPr>
        <p:grpSpPr>
          <a:xfrm>
            <a:off x="4459205" y="628827"/>
            <a:ext cx="1512168" cy="6112541"/>
            <a:chOff x="2771800" y="2994220"/>
            <a:chExt cx="1512168" cy="691869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43D57FAA-29C7-E431-5BE0-243620F982B8}"/>
                </a:ext>
              </a:extLst>
            </p:cNvPr>
            <p:cNvSpPr/>
            <p:nvPr/>
          </p:nvSpPr>
          <p:spPr>
            <a:xfrm>
              <a:off x="2771800" y="2994220"/>
              <a:ext cx="1512168" cy="4347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:JSP</a:t>
              </a:r>
              <a:r>
                <a:rPr kumimoji="1" lang="ja-JP" altLang="en-US" dirty="0"/>
                <a:t>サーバ</a:t>
              </a:r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F11FF82C-D3D6-DE20-04D4-0E4D135AB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2666" y="3429000"/>
              <a:ext cx="1" cy="6483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D6AEB35-5750-8C3E-8E3E-C76483675033}"/>
              </a:ext>
            </a:extLst>
          </p:cNvPr>
          <p:cNvSpPr/>
          <p:nvPr/>
        </p:nvSpPr>
        <p:spPr>
          <a:xfrm>
            <a:off x="2768536" y="1192390"/>
            <a:ext cx="147280" cy="130050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0BE11EA-8082-6CC0-0921-02C900A2B1BB}"/>
              </a:ext>
            </a:extLst>
          </p:cNvPr>
          <p:cNvSpPr/>
          <p:nvPr/>
        </p:nvSpPr>
        <p:spPr>
          <a:xfrm>
            <a:off x="5143286" y="1164992"/>
            <a:ext cx="143999" cy="118388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124759F-F5A1-4E0E-7589-EDCDE9125FDE}"/>
              </a:ext>
            </a:extLst>
          </p:cNvPr>
          <p:cNvSpPr/>
          <p:nvPr/>
        </p:nvSpPr>
        <p:spPr>
          <a:xfrm>
            <a:off x="7227803" y="1268593"/>
            <a:ext cx="143999" cy="4126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995624F-185C-F8C6-0772-E2D89669E8D8}"/>
              </a:ext>
            </a:extLst>
          </p:cNvPr>
          <p:cNvCxnSpPr>
            <a:cxnSpLocks/>
          </p:cNvCxnSpPr>
          <p:nvPr/>
        </p:nvCxnSpPr>
        <p:spPr>
          <a:xfrm>
            <a:off x="1079607" y="1282802"/>
            <a:ext cx="1684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05B8FF9-F613-549E-C004-644702B09202}"/>
              </a:ext>
            </a:extLst>
          </p:cNvPr>
          <p:cNvSpPr txBox="1"/>
          <p:nvPr/>
        </p:nvSpPr>
        <p:spPr>
          <a:xfrm>
            <a:off x="1403648" y="1057093"/>
            <a:ext cx="1234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TopPage</a:t>
            </a:r>
            <a:r>
              <a:rPr lang="ja-JP" altLang="en-US" sz="1400" dirty="0"/>
              <a:t>を開く</a:t>
            </a:r>
            <a:endParaRPr kumimoji="1" lang="ja-JP" altLang="en-US" sz="1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768A782-A548-85DD-2291-A0BB0E1B7C8E}"/>
              </a:ext>
            </a:extLst>
          </p:cNvPr>
          <p:cNvSpPr txBox="1"/>
          <p:nvPr/>
        </p:nvSpPr>
        <p:spPr>
          <a:xfrm>
            <a:off x="3416702" y="110501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商品一覧表示</a:t>
            </a:r>
            <a:endParaRPr kumimoji="1" lang="ja-JP" altLang="en-US" sz="14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FD2C110-EA31-B247-B849-5088F19F6BFB}"/>
              </a:ext>
            </a:extLst>
          </p:cNvPr>
          <p:cNvCxnSpPr>
            <a:cxnSpLocks/>
          </p:cNvCxnSpPr>
          <p:nvPr/>
        </p:nvCxnSpPr>
        <p:spPr>
          <a:xfrm>
            <a:off x="2910028" y="1342935"/>
            <a:ext cx="2233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4FEB23E-32A0-ABDB-6D43-896F6F416763}"/>
              </a:ext>
            </a:extLst>
          </p:cNvPr>
          <p:cNvSpPr txBox="1"/>
          <p:nvPr/>
        </p:nvSpPr>
        <p:spPr>
          <a:xfrm>
            <a:off x="5624924" y="1187305"/>
            <a:ext cx="1261884" cy="237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商品情報取得</a:t>
            </a:r>
            <a:endParaRPr kumimoji="1" lang="ja-JP" altLang="en-US" sz="1400" dirty="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686FA4B-6228-FD0D-E0A1-B24F841CE4CA}"/>
              </a:ext>
            </a:extLst>
          </p:cNvPr>
          <p:cNvCxnSpPr>
            <a:cxnSpLocks/>
          </p:cNvCxnSpPr>
          <p:nvPr/>
        </p:nvCxnSpPr>
        <p:spPr>
          <a:xfrm>
            <a:off x="5287292" y="1418654"/>
            <a:ext cx="1950014" cy="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381BE6B-B93B-4BF0-C1E0-22C86B24DC3A}"/>
              </a:ext>
            </a:extLst>
          </p:cNvPr>
          <p:cNvCxnSpPr>
            <a:cxnSpLocks/>
          </p:cNvCxnSpPr>
          <p:nvPr/>
        </p:nvCxnSpPr>
        <p:spPr>
          <a:xfrm flipH="1" flipV="1">
            <a:off x="5315550" y="1547949"/>
            <a:ext cx="1921756" cy="2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FC8F0C-347E-253D-B9A5-F06661893231}"/>
              </a:ext>
            </a:extLst>
          </p:cNvPr>
          <p:cNvCxnSpPr>
            <a:cxnSpLocks/>
          </p:cNvCxnSpPr>
          <p:nvPr/>
        </p:nvCxnSpPr>
        <p:spPr>
          <a:xfrm>
            <a:off x="1079607" y="5428622"/>
            <a:ext cx="1684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DB14CD3-AAC7-3E60-D633-492BBA8C9B11}"/>
              </a:ext>
            </a:extLst>
          </p:cNvPr>
          <p:cNvSpPr txBox="1"/>
          <p:nvPr/>
        </p:nvSpPr>
        <p:spPr>
          <a:xfrm>
            <a:off x="1259632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購入者氏名</a:t>
            </a:r>
            <a:endParaRPr lang="en-US" altLang="ja-JP" sz="1400" dirty="0"/>
          </a:p>
          <a:p>
            <a:r>
              <a:rPr lang="ja-JP" altLang="en-US" sz="1400" dirty="0"/>
              <a:t>決済方法　入力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469663F-4DBE-7E35-D38D-751642FA061A}"/>
              </a:ext>
            </a:extLst>
          </p:cNvPr>
          <p:cNvSpPr txBox="1"/>
          <p:nvPr/>
        </p:nvSpPr>
        <p:spPr>
          <a:xfrm>
            <a:off x="3668221" y="54222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購入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A0D3DB8-CB99-9656-C026-45A49B91588F}"/>
              </a:ext>
            </a:extLst>
          </p:cNvPr>
          <p:cNvCxnSpPr>
            <a:cxnSpLocks/>
          </p:cNvCxnSpPr>
          <p:nvPr/>
        </p:nvCxnSpPr>
        <p:spPr>
          <a:xfrm>
            <a:off x="2915816" y="5660109"/>
            <a:ext cx="2233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1FA0094-D950-1900-940E-76E36786AD3F}"/>
              </a:ext>
            </a:extLst>
          </p:cNvPr>
          <p:cNvSpPr txBox="1"/>
          <p:nvPr/>
        </p:nvSpPr>
        <p:spPr>
          <a:xfrm>
            <a:off x="5630232" y="535735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購入情報</a:t>
            </a:r>
            <a:endParaRPr lang="en-US" altLang="ja-JP" sz="1400" dirty="0"/>
          </a:p>
          <a:p>
            <a:r>
              <a:rPr lang="ja-JP" altLang="en-US" sz="1400" dirty="0"/>
              <a:t>在庫情報更新</a:t>
            </a:r>
            <a:endParaRPr kumimoji="1" lang="ja-JP" altLang="en-US" sz="1400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0D13B24-ED8D-6EBD-D880-03D1A6551952}"/>
              </a:ext>
            </a:extLst>
          </p:cNvPr>
          <p:cNvCxnSpPr>
            <a:cxnSpLocks/>
          </p:cNvCxnSpPr>
          <p:nvPr/>
        </p:nvCxnSpPr>
        <p:spPr>
          <a:xfrm>
            <a:off x="5292080" y="5806728"/>
            <a:ext cx="1950014" cy="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FC948C3-6DD0-08D6-0F8D-40BCCDDC5280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5936022"/>
            <a:ext cx="1921756" cy="2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5FD7E154-3A8B-0BD6-F4B8-DA3F9CF3208C}"/>
              </a:ext>
            </a:extLst>
          </p:cNvPr>
          <p:cNvCxnSpPr>
            <a:cxnSpLocks/>
          </p:cNvCxnSpPr>
          <p:nvPr/>
        </p:nvCxnSpPr>
        <p:spPr>
          <a:xfrm flipH="1">
            <a:off x="2923189" y="6049606"/>
            <a:ext cx="2196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BE6B0A1-0329-0683-DC98-A31B835D7A75}"/>
              </a:ext>
            </a:extLst>
          </p:cNvPr>
          <p:cNvSpPr txBox="1"/>
          <p:nvPr/>
        </p:nvSpPr>
        <p:spPr>
          <a:xfrm>
            <a:off x="3410152" y="5813743"/>
            <a:ext cx="1261884" cy="237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購入完了表示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605CF7E-6224-4622-F519-15B4C6DB5166}"/>
              </a:ext>
            </a:extLst>
          </p:cNvPr>
          <p:cNvSpPr/>
          <p:nvPr/>
        </p:nvSpPr>
        <p:spPr>
          <a:xfrm>
            <a:off x="5148078" y="5481947"/>
            <a:ext cx="137309" cy="82737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526877BD-2CB6-E220-A662-941679DA0087}"/>
              </a:ext>
            </a:extLst>
          </p:cNvPr>
          <p:cNvSpPr/>
          <p:nvPr/>
        </p:nvSpPr>
        <p:spPr>
          <a:xfrm>
            <a:off x="7225602" y="5660109"/>
            <a:ext cx="143999" cy="4126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8CC2D56-CA07-398C-4AEF-5C47C41DB257}"/>
              </a:ext>
            </a:extLst>
          </p:cNvPr>
          <p:cNvCxnSpPr>
            <a:cxnSpLocks/>
          </p:cNvCxnSpPr>
          <p:nvPr/>
        </p:nvCxnSpPr>
        <p:spPr>
          <a:xfrm flipH="1">
            <a:off x="1079602" y="6235347"/>
            <a:ext cx="1673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E8BEB74-CC69-2EC7-A73C-271721BADE37}"/>
              </a:ext>
            </a:extLst>
          </p:cNvPr>
          <p:cNvSpPr txBox="1"/>
          <p:nvPr/>
        </p:nvSpPr>
        <p:spPr>
          <a:xfrm>
            <a:off x="1452676" y="597025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購入完了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0A94CB67-E06D-5BC2-D73E-BC5A378C2E44}"/>
              </a:ext>
            </a:extLst>
          </p:cNvPr>
          <p:cNvCxnSpPr>
            <a:cxnSpLocks/>
          </p:cNvCxnSpPr>
          <p:nvPr/>
        </p:nvCxnSpPr>
        <p:spPr>
          <a:xfrm flipH="1">
            <a:off x="2896585" y="1504796"/>
            <a:ext cx="2242295" cy="149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B4098FBF-C359-B97E-0785-D062187C6112}"/>
              </a:ext>
            </a:extLst>
          </p:cNvPr>
          <p:cNvSpPr/>
          <p:nvPr/>
        </p:nvSpPr>
        <p:spPr>
          <a:xfrm>
            <a:off x="7247034" y="1936258"/>
            <a:ext cx="143999" cy="4126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DD32164-C672-F2FC-C19E-F70DE9E9B3F7}"/>
              </a:ext>
            </a:extLst>
          </p:cNvPr>
          <p:cNvSpPr txBox="1"/>
          <p:nvPr/>
        </p:nvSpPr>
        <p:spPr>
          <a:xfrm>
            <a:off x="3435933" y="177267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商品詳細表示</a:t>
            </a:r>
            <a:endParaRPr kumimoji="1" lang="ja-JP" altLang="en-US" sz="1400" dirty="0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FB125E2-065C-493C-B047-3495D51DC7FA}"/>
              </a:ext>
            </a:extLst>
          </p:cNvPr>
          <p:cNvCxnSpPr>
            <a:cxnSpLocks/>
          </p:cNvCxnSpPr>
          <p:nvPr/>
        </p:nvCxnSpPr>
        <p:spPr>
          <a:xfrm>
            <a:off x="2929259" y="2010600"/>
            <a:ext cx="2233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06F3226-2FAF-F2B6-BD7B-913B65642163}"/>
              </a:ext>
            </a:extLst>
          </p:cNvPr>
          <p:cNvSpPr txBox="1"/>
          <p:nvPr/>
        </p:nvSpPr>
        <p:spPr>
          <a:xfrm>
            <a:off x="5454081" y="1606798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商品情報</a:t>
            </a:r>
            <a:endParaRPr lang="en-US" altLang="ja-JP" sz="1400" dirty="0"/>
          </a:p>
          <a:p>
            <a:r>
              <a:rPr lang="ja-JP" altLang="en-US" sz="1400" dirty="0"/>
              <a:t>商品口コミ情報取得</a:t>
            </a:r>
            <a:endParaRPr kumimoji="1" lang="ja-JP" altLang="en-US" sz="14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321EACF-3B12-B300-6B7D-EEC4B5B66D75}"/>
              </a:ext>
            </a:extLst>
          </p:cNvPr>
          <p:cNvCxnSpPr>
            <a:cxnSpLocks/>
          </p:cNvCxnSpPr>
          <p:nvPr/>
        </p:nvCxnSpPr>
        <p:spPr>
          <a:xfrm>
            <a:off x="5306523" y="2086319"/>
            <a:ext cx="1950014" cy="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C38A987-17F9-CEEB-1BA6-E4894862ED2C}"/>
              </a:ext>
            </a:extLst>
          </p:cNvPr>
          <p:cNvCxnSpPr>
            <a:cxnSpLocks/>
          </p:cNvCxnSpPr>
          <p:nvPr/>
        </p:nvCxnSpPr>
        <p:spPr>
          <a:xfrm flipH="1" flipV="1">
            <a:off x="5334781" y="2215614"/>
            <a:ext cx="1921756" cy="2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EC2C320-1F81-1719-1535-FDB7654FDEF1}"/>
              </a:ext>
            </a:extLst>
          </p:cNvPr>
          <p:cNvCxnSpPr>
            <a:cxnSpLocks/>
          </p:cNvCxnSpPr>
          <p:nvPr/>
        </p:nvCxnSpPr>
        <p:spPr>
          <a:xfrm flipH="1">
            <a:off x="2915816" y="2172461"/>
            <a:ext cx="2242295" cy="149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AF8FFE0-3245-95FF-E9B5-6452FC03375D}"/>
              </a:ext>
            </a:extLst>
          </p:cNvPr>
          <p:cNvSpPr/>
          <p:nvPr/>
        </p:nvSpPr>
        <p:spPr>
          <a:xfrm>
            <a:off x="2764117" y="3935707"/>
            <a:ext cx="109540" cy="251496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CC8CECC-1EE6-1410-AAAE-05846670E5CF}"/>
              </a:ext>
            </a:extLst>
          </p:cNvPr>
          <p:cNvCxnSpPr>
            <a:cxnSpLocks/>
          </p:cNvCxnSpPr>
          <p:nvPr/>
        </p:nvCxnSpPr>
        <p:spPr>
          <a:xfrm>
            <a:off x="1087289" y="4077072"/>
            <a:ext cx="1684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ADA7944-89A1-6E43-ECF8-CE8DF2E0DEDE}"/>
              </a:ext>
            </a:extLst>
          </p:cNvPr>
          <p:cNvSpPr txBox="1"/>
          <p:nvPr/>
        </p:nvSpPr>
        <p:spPr>
          <a:xfrm>
            <a:off x="1086700" y="3769295"/>
            <a:ext cx="166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商品をカートに追加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1665D66-7253-E415-9CC5-C0CDBAEEAC00}"/>
              </a:ext>
            </a:extLst>
          </p:cNvPr>
          <p:cNvSpPr/>
          <p:nvPr/>
        </p:nvSpPr>
        <p:spPr>
          <a:xfrm>
            <a:off x="935601" y="1192389"/>
            <a:ext cx="144001" cy="547696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269FC5D9-6A3D-B23A-6F4F-3D5177F3B1FB}"/>
              </a:ext>
            </a:extLst>
          </p:cNvPr>
          <p:cNvSpPr/>
          <p:nvPr/>
        </p:nvSpPr>
        <p:spPr>
          <a:xfrm>
            <a:off x="5163209" y="3989236"/>
            <a:ext cx="137309" cy="143586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9731118-8F31-04D0-1F47-CDB98A29A047}"/>
              </a:ext>
            </a:extLst>
          </p:cNvPr>
          <p:cNvSpPr txBox="1"/>
          <p:nvPr/>
        </p:nvSpPr>
        <p:spPr>
          <a:xfrm>
            <a:off x="3435933" y="3985319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カート変更表示</a:t>
            </a:r>
            <a:endParaRPr kumimoji="1" lang="ja-JP" altLang="en-US" sz="1400" dirty="0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F3966129-0B69-871F-A1BC-DBF7A39C4BBC}"/>
              </a:ext>
            </a:extLst>
          </p:cNvPr>
          <p:cNvCxnSpPr>
            <a:cxnSpLocks/>
          </p:cNvCxnSpPr>
          <p:nvPr/>
        </p:nvCxnSpPr>
        <p:spPr>
          <a:xfrm>
            <a:off x="2929259" y="4221088"/>
            <a:ext cx="2233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11D30726-EDBA-8997-2B76-C6F284C62A2B}"/>
              </a:ext>
            </a:extLst>
          </p:cNvPr>
          <p:cNvCxnSpPr>
            <a:cxnSpLocks/>
          </p:cNvCxnSpPr>
          <p:nvPr/>
        </p:nvCxnSpPr>
        <p:spPr>
          <a:xfrm flipH="1">
            <a:off x="2915816" y="4278163"/>
            <a:ext cx="2242295" cy="149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35E3E950-F730-554B-B8BC-2343168FBA85}"/>
              </a:ext>
            </a:extLst>
          </p:cNvPr>
          <p:cNvSpPr/>
          <p:nvPr/>
        </p:nvSpPr>
        <p:spPr>
          <a:xfrm>
            <a:off x="7232591" y="4513052"/>
            <a:ext cx="143999" cy="4126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1E68D91-CE44-65C9-E93F-F40B016158D5}"/>
              </a:ext>
            </a:extLst>
          </p:cNvPr>
          <p:cNvSpPr txBox="1"/>
          <p:nvPr/>
        </p:nvSpPr>
        <p:spPr>
          <a:xfrm>
            <a:off x="5381829" y="4365104"/>
            <a:ext cx="178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カート情報更新・取得</a:t>
            </a:r>
            <a:endParaRPr kumimoji="1" lang="ja-JP" altLang="en-US" sz="1400" dirty="0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54844486-70F7-C2FD-B192-CA15EE740E49}"/>
              </a:ext>
            </a:extLst>
          </p:cNvPr>
          <p:cNvCxnSpPr>
            <a:cxnSpLocks/>
          </p:cNvCxnSpPr>
          <p:nvPr/>
        </p:nvCxnSpPr>
        <p:spPr>
          <a:xfrm>
            <a:off x="5292080" y="4663113"/>
            <a:ext cx="1950014" cy="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8C6D6656-3F87-06D2-3D8C-824136FDCF41}"/>
              </a:ext>
            </a:extLst>
          </p:cNvPr>
          <p:cNvCxnSpPr>
            <a:cxnSpLocks/>
          </p:cNvCxnSpPr>
          <p:nvPr/>
        </p:nvCxnSpPr>
        <p:spPr>
          <a:xfrm flipH="1" flipV="1">
            <a:off x="5320338" y="4792408"/>
            <a:ext cx="1921756" cy="2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08F57989-EB58-D7D7-D595-E370111A8BC6}"/>
              </a:ext>
            </a:extLst>
          </p:cNvPr>
          <p:cNvSpPr/>
          <p:nvPr/>
        </p:nvSpPr>
        <p:spPr>
          <a:xfrm>
            <a:off x="2771800" y="2578863"/>
            <a:ext cx="126712" cy="131908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9908FBF-5A56-F446-8444-2CD4D08DD047}"/>
              </a:ext>
            </a:extLst>
          </p:cNvPr>
          <p:cNvSpPr/>
          <p:nvPr/>
        </p:nvSpPr>
        <p:spPr>
          <a:xfrm>
            <a:off x="5160159" y="2580217"/>
            <a:ext cx="126711" cy="134296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5C69198-2991-5CA7-D264-18CC373F6F0A}"/>
              </a:ext>
            </a:extLst>
          </p:cNvPr>
          <p:cNvSpPr/>
          <p:nvPr/>
        </p:nvSpPr>
        <p:spPr>
          <a:xfrm>
            <a:off x="7263812" y="2636746"/>
            <a:ext cx="143999" cy="4126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7E26ABB-10EE-8DA3-28B4-7A63A8D529FE}"/>
              </a:ext>
            </a:extLst>
          </p:cNvPr>
          <p:cNvCxnSpPr>
            <a:cxnSpLocks/>
          </p:cNvCxnSpPr>
          <p:nvPr/>
        </p:nvCxnSpPr>
        <p:spPr>
          <a:xfrm>
            <a:off x="1115616" y="2650955"/>
            <a:ext cx="1684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4E01E12-AAB6-94A4-21D7-8C58DD25D618}"/>
              </a:ext>
            </a:extLst>
          </p:cNvPr>
          <p:cNvSpPr txBox="1"/>
          <p:nvPr/>
        </p:nvSpPr>
        <p:spPr>
          <a:xfrm>
            <a:off x="1259632" y="2425246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マイページを開く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5D99366-029C-7008-464F-8BF3768A6459}"/>
              </a:ext>
            </a:extLst>
          </p:cNvPr>
          <p:cNvSpPr txBox="1"/>
          <p:nvPr/>
        </p:nvSpPr>
        <p:spPr>
          <a:xfrm>
            <a:off x="3131840" y="2473164"/>
            <a:ext cx="197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ログイン・会員登録表示</a:t>
            </a:r>
            <a:endParaRPr kumimoji="1" lang="ja-JP" altLang="en-US" sz="1400" dirty="0"/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75E65AB3-7043-A7FE-0FFF-50B96D5939D1}"/>
              </a:ext>
            </a:extLst>
          </p:cNvPr>
          <p:cNvCxnSpPr>
            <a:cxnSpLocks/>
          </p:cNvCxnSpPr>
          <p:nvPr/>
        </p:nvCxnSpPr>
        <p:spPr>
          <a:xfrm>
            <a:off x="2946037" y="2711088"/>
            <a:ext cx="2233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CB6A966-095E-BA05-E697-D36C7E9D8801}"/>
              </a:ext>
            </a:extLst>
          </p:cNvPr>
          <p:cNvSpPr txBox="1"/>
          <p:nvPr/>
        </p:nvSpPr>
        <p:spPr>
          <a:xfrm>
            <a:off x="5660933" y="255545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会員情報取得</a:t>
            </a:r>
            <a:endParaRPr kumimoji="1" lang="ja-JP" altLang="en-US" sz="1400" dirty="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86E87C72-67D3-FB5B-D1E3-80AEC8879C80}"/>
              </a:ext>
            </a:extLst>
          </p:cNvPr>
          <p:cNvCxnSpPr>
            <a:cxnSpLocks/>
          </p:cNvCxnSpPr>
          <p:nvPr/>
        </p:nvCxnSpPr>
        <p:spPr>
          <a:xfrm>
            <a:off x="5323301" y="2786807"/>
            <a:ext cx="1950014" cy="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832D0AD3-2324-9FF8-F934-3B52A2DF6B48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2916102"/>
            <a:ext cx="1921756" cy="2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210EDB70-B17B-9319-481C-7BAF80D4A0E3}"/>
              </a:ext>
            </a:extLst>
          </p:cNvPr>
          <p:cNvSpPr/>
          <p:nvPr/>
        </p:nvSpPr>
        <p:spPr>
          <a:xfrm>
            <a:off x="7236296" y="3304411"/>
            <a:ext cx="143999" cy="4126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43188046-0385-5451-B09F-4B659B1A0CA4}"/>
              </a:ext>
            </a:extLst>
          </p:cNvPr>
          <p:cNvCxnSpPr>
            <a:cxnSpLocks/>
          </p:cNvCxnSpPr>
          <p:nvPr/>
        </p:nvCxnSpPr>
        <p:spPr>
          <a:xfrm>
            <a:off x="2965268" y="3612246"/>
            <a:ext cx="2233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FF48824-C0EA-1890-622F-31C26C00B34C}"/>
              </a:ext>
            </a:extLst>
          </p:cNvPr>
          <p:cNvSpPr txBox="1"/>
          <p:nvPr/>
        </p:nvSpPr>
        <p:spPr>
          <a:xfrm>
            <a:off x="5495758" y="317624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購入履歴情報取得</a:t>
            </a:r>
            <a:endParaRPr kumimoji="1" lang="ja-JP" altLang="en-US" sz="1400" dirty="0"/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57D7B41E-F525-A16E-FFFA-98FCC2202393}"/>
              </a:ext>
            </a:extLst>
          </p:cNvPr>
          <p:cNvCxnSpPr>
            <a:cxnSpLocks/>
          </p:cNvCxnSpPr>
          <p:nvPr/>
        </p:nvCxnSpPr>
        <p:spPr>
          <a:xfrm>
            <a:off x="5292080" y="3454472"/>
            <a:ext cx="1950014" cy="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F6F5A939-E9E8-7D7E-60E1-947A44202139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3583767"/>
            <a:ext cx="1921756" cy="22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F4D1B65E-4028-16CD-88AD-4871017A212D}"/>
              </a:ext>
            </a:extLst>
          </p:cNvPr>
          <p:cNvCxnSpPr>
            <a:cxnSpLocks/>
          </p:cNvCxnSpPr>
          <p:nvPr/>
        </p:nvCxnSpPr>
        <p:spPr>
          <a:xfrm flipH="1">
            <a:off x="2951825" y="3846115"/>
            <a:ext cx="2242295" cy="149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85CE1AAA-2682-8520-7227-2213A037F377}"/>
              </a:ext>
            </a:extLst>
          </p:cNvPr>
          <p:cNvGrpSpPr/>
          <p:nvPr/>
        </p:nvGrpSpPr>
        <p:grpSpPr>
          <a:xfrm>
            <a:off x="2937990" y="2763351"/>
            <a:ext cx="2463327" cy="905916"/>
            <a:chOff x="2933897" y="3591031"/>
            <a:chExt cx="2397196" cy="1124534"/>
          </a:xfrm>
        </p:grpSpPr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D179A200-CF7E-9BB5-390B-4BB294AF6EA7}"/>
                </a:ext>
              </a:extLst>
            </p:cNvPr>
            <p:cNvGrpSpPr/>
            <p:nvPr/>
          </p:nvGrpSpPr>
          <p:grpSpPr>
            <a:xfrm>
              <a:off x="2933897" y="3602609"/>
              <a:ext cx="2181131" cy="1112956"/>
              <a:chOff x="2894970" y="3828206"/>
              <a:chExt cx="2181131" cy="1112956"/>
            </a:xfrm>
          </p:grpSpPr>
          <p:grpSp>
            <p:nvGrpSpPr>
              <p:cNvPr id="110" name="グループ化 109">
                <a:extLst>
                  <a:ext uri="{FF2B5EF4-FFF2-40B4-BE49-F238E27FC236}">
                    <a16:creationId xmlns:a16="http://schemas.microsoft.com/office/drawing/2014/main" id="{B763D1FA-9938-69A8-3491-C1F2DE8ACA05}"/>
                  </a:ext>
                </a:extLst>
              </p:cNvPr>
              <p:cNvGrpSpPr/>
              <p:nvPr/>
            </p:nvGrpSpPr>
            <p:grpSpPr>
              <a:xfrm>
                <a:off x="2908123" y="3850642"/>
                <a:ext cx="2167978" cy="1090520"/>
                <a:chOff x="2908123" y="3850642"/>
                <a:chExt cx="2167978" cy="1090520"/>
              </a:xfrm>
            </p:grpSpPr>
            <p:sp>
              <p:nvSpPr>
                <p:cNvPr id="112" name="正方形/長方形 111">
                  <a:extLst>
                    <a:ext uri="{FF2B5EF4-FFF2-40B4-BE49-F238E27FC236}">
                      <a16:creationId xmlns:a16="http://schemas.microsoft.com/office/drawing/2014/main" id="{3997CF0C-99A4-E385-7A59-2F73DEB6E398}"/>
                    </a:ext>
                  </a:extLst>
                </p:cNvPr>
                <p:cNvSpPr/>
                <p:nvPr/>
              </p:nvSpPr>
              <p:spPr>
                <a:xfrm>
                  <a:off x="2908124" y="3851009"/>
                  <a:ext cx="2167977" cy="1090153"/>
                </a:xfrm>
                <a:prstGeom prst="rect">
                  <a:avLst/>
                </a:prstGeom>
                <a:solidFill>
                  <a:srgbClr val="B4CFFA"/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3" name="直線矢印コネクタ 112">
                  <a:extLst>
                    <a:ext uri="{FF2B5EF4-FFF2-40B4-BE49-F238E27FC236}">
                      <a16:creationId xmlns:a16="http://schemas.microsoft.com/office/drawing/2014/main" id="{CB718C1F-74C9-10F0-6C63-F3FDBC0850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124" y="4293096"/>
                  <a:ext cx="21679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矢印コネクタ 113">
                  <a:extLst>
                    <a:ext uri="{FF2B5EF4-FFF2-40B4-BE49-F238E27FC236}">
                      <a16:creationId xmlns:a16="http://schemas.microsoft.com/office/drawing/2014/main" id="{2F4E06CE-2582-F211-6DB4-A74AB1B3A5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08123" y="4725144"/>
                  <a:ext cx="21679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四角形: 1 つの角を切り取る 114">
                  <a:extLst>
                    <a:ext uri="{FF2B5EF4-FFF2-40B4-BE49-F238E27FC236}">
                      <a16:creationId xmlns:a16="http://schemas.microsoft.com/office/drawing/2014/main" id="{B041772C-D566-7DBE-FCE6-6944AF92A6B6}"/>
                    </a:ext>
                  </a:extLst>
                </p:cNvPr>
                <p:cNvSpPr/>
                <p:nvPr/>
              </p:nvSpPr>
              <p:spPr>
                <a:xfrm rot="5400000">
                  <a:off x="2994830" y="3763936"/>
                  <a:ext cx="259343" cy="432756"/>
                </a:xfrm>
                <a:prstGeom prst="snip1Rect">
                  <a:avLst>
                    <a:gd name="adj" fmla="val 42667"/>
                  </a:avLst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48470E7E-F831-26A9-582C-2DACC83897AD}"/>
                  </a:ext>
                </a:extLst>
              </p:cNvPr>
              <p:cNvSpPr txBox="1"/>
              <p:nvPr/>
            </p:nvSpPr>
            <p:spPr>
              <a:xfrm>
                <a:off x="2894970" y="3828206"/>
                <a:ext cx="37382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alt</a:t>
                </a:r>
                <a:endParaRPr kumimoji="1" lang="ja-JP" altLang="en-US" sz="1400" dirty="0"/>
              </a:p>
            </p:txBody>
          </p:sp>
        </p:grp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CDA77781-93A5-5583-56A8-A123EB1CE973}"/>
                </a:ext>
              </a:extLst>
            </p:cNvPr>
            <p:cNvSpPr txBox="1"/>
            <p:nvPr/>
          </p:nvSpPr>
          <p:spPr>
            <a:xfrm>
              <a:off x="3309354" y="3591031"/>
              <a:ext cx="2021739" cy="286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dirty="0"/>
                <a:t>[</a:t>
              </a:r>
              <a:r>
                <a:rPr kumimoji="1" lang="ja-JP" altLang="en-US" sz="900" dirty="0"/>
                <a:t>メールアドレス・パスワードが正しい</a:t>
              </a:r>
              <a:r>
                <a:rPr kumimoji="1" lang="en-US" altLang="ja-JP" sz="900" dirty="0"/>
                <a:t>]</a:t>
              </a:r>
              <a:endParaRPr kumimoji="1" lang="ja-JP" altLang="en-US" sz="9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1D2C16BB-B0B6-C829-D7BC-B8CF9B995BD1}"/>
                </a:ext>
              </a:extLst>
            </p:cNvPr>
            <p:cNvSpPr txBox="1"/>
            <p:nvPr/>
          </p:nvSpPr>
          <p:spPr>
            <a:xfrm>
              <a:off x="3307717" y="4059455"/>
              <a:ext cx="17684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[else]</a:t>
              </a:r>
              <a:endParaRPr kumimoji="1" lang="ja-JP" altLang="en-US" sz="1100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E3F274F5-3AA7-B4AB-F954-5DAADB07FCD5}"/>
                </a:ext>
              </a:extLst>
            </p:cNvPr>
            <p:cNvSpPr txBox="1"/>
            <p:nvPr/>
          </p:nvSpPr>
          <p:spPr>
            <a:xfrm>
              <a:off x="3316051" y="3820641"/>
              <a:ext cx="1673438" cy="32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dirty="0"/>
                <a:t>ログイン成功</a:t>
              </a:r>
              <a:endParaRPr kumimoji="1" lang="ja-JP" altLang="en-US" sz="1100" dirty="0"/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7AB3F95C-AB1B-3FF3-0B51-0BF6827A8EBC}"/>
                </a:ext>
              </a:extLst>
            </p:cNvPr>
            <p:cNvSpPr txBox="1"/>
            <p:nvPr/>
          </p:nvSpPr>
          <p:spPr>
            <a:xfrm>
              <a:off x="3295550" y="4268103"/>
              <a:ext cx="1947953" cy="32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100" dirty="0"/>
                <a:t>ログイン失敗（画面そのまま）</a:t>
              </a:r>
              <a:endParaRPr kumimoji="1" lang="ja-JP" altLang="en-US" sz="1100" dirty="0"/>
            </a:p>
          </p:txBody>
        </p:sp>
      </p:grp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93C3599A-E11B-0752-2760-FBDA73896443}"/>
              </a:ext>
            </a:extLst>
          </p:cNvPr>
          <p:cNvSpPr txBox="1"/>
          <p:nvPr/>
        </p:nvSpPr>
        <p:spPr>
          <a:xfrm>
            <a:off x="3370236" y="362527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購入履歴表示</a:t>
            </a:r>
            <a:endParaRPr kumimoji="1" lang="ja-JP" altLang="en-US" sz="1400" dirty="0"/>
          </a:p>
        </p:txBody>
      </p:sp>
      <p:sp>
        <p:nvSpPr>
          <p:cNvPr id="147" name="矢印: 下カーブ 146">
            <a:extLst>
              <a:ext uri="{FF2B5EF4-FFF2-40B4-BE49-F238E27FC236}">
                <a16:creationId xmlns:a16="http://schemas.microsoft.com/office/drawing/2014/main" id="{7CF8F7AF-07EB-945D-7992-5563BD5BC24A}"/>
              </a:ext>
            </a:extLst>
          </p:cNvPr>
          <p:cNvSpPr/>
          <p:nvPr/>
        </p:nvSpPr>
        <p:spPr>
          <a:xfrm rot="5400000">
            <a:off x="5280573" y="4229102"/>
            <a:ext cx="260541" cy="189051"/>
          </a:xfrm>
          <a:prstGeom prst="curvedDownArrow">
            <a:avLst/>
          </a:prstGeom>
          <a:ln w="31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19E96206-09A3-70A7-5E30-C1F0001B2D9A}"/>
              </a:ext>
            </a:extLst>
          </p:cNvPr>
          <p:cNvSpPr txBox="1"/>
          <p:nvPr/>
        </p:nvSpPr>
        <p:spPr>
          <a:xfrm>
            <a:off x="5356521" y="39936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商品削除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143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FE7848-6D41-8F3D-0CE4-4FCB0D54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24744"/>
            <a:ext cx="7772400" cy="1362075"/>
          </a:xfrm>
        </p:spPr>
        <p:txBody>
          <a:bodyPr/>
          <a:lstStyle/>
          <a:p>
            <a:r>
              <a:rPr lang="ja-JP" altLang="en-US" dirty="0"/>
              <a:t>実行イメージ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C4B940-1FA0-7FAC-8353-17F852641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作成したスクリーンショットを用いて、動作例を説明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92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1006</Words>
  <Application>Microsoft Office PowerPoint</Application>
  <PresentationFormat>画面に合わせる (4:3)</PresentationFormat>
  <Paragraphs>210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メイリオ</vt:lpstr>
      <vt:lpstr>游ゴシック</vt:lpstr>
      <vt:lpstr>Arial</vt:lpstr>
      <vt:lpstr>Calibri</vt:lpstr>
      <vt:lpstr>Office テーマ</vt:lpstr>
      <vt:lpstr>PowerPoint プレゼンテーション</vt:lpstr>
      <vt:lpstr>仕様書</vt:lpstr>
      <vt:lpstr>PowerPoint プレゼンテーション</vt:lpstr>
      <vt:lpstr>PowerPoint プレゼンテーション</vt:lpstr>
      <vt:lpstr>PowerPoint プレゼンテーション</vt:lpstr>
      <vt:lpstr>設計書</vt:lpstr>
      <vt:lpstr>PowerPoint プレゼンテーション</vt:lpstr>
      <vt:lpstr>PowerPoint プレゼンテーション</vt:lpstr>
      <vt:lpstr>実行イメージ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プログラム情報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Tomoji Kishi</dc:creator>
  <cp:lastModifiedBy>爾東 時</cp:lastModifiedBy>
  <cp:revision>70</cp:revision>
  <dcterms:created xsi:type="dcterms:W3CDTF">2018-03-15T09:10:35Z</dcterms:created>
  <dcterms:modified xsi:type="dcterms:W3CDTF">2025-07-17T07:15:06Z</dcterms:modified>
</cp:coreProperties>
</file>