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/>
    <p:restoredTop sz="96271"/>
  </p:normalViewPr>
  <p:slideViewPr>
    <p:cSldViewPr snapToGrid="0">
      <p:cViewPr varScale="1">
        <p:scale>
          <a:sx n="122" d="100"/>
          <a:sy n="122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F16A-E901-D41A-00D4-7169413B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869" y="1122363"/>
            <a:ext cx="10226565" cy="238760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Approach for BSI Booking System (Sprint 1)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BD28-BE00-11FD-0C07-27FDB96A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967272"/>
            <a:ext cx="8791575" cy="636259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Sprint Planning and Product Quality</a:t>
            </a:r>
            <a:endParaRPr lang="en-N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08CD49-551C-748A-ACBB-50DB2DB622D2}"/>
              </a:ext>
            </a:extLst>
          </p:cNvPr>
          <p:cNvSpPr txBox="1">
            <a:spLocks/>
          </p:cNvSpPr>
          <p:nvPr/>
        </p:nvSpPr>
        <p:spPr>
          <a:xfrm>
            <a:off x="1876423" y="5623034"/>
            <a:ext cx="8791575" cy="55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b="1" dirty="0" err="1"/>
              <a:t>Erdem</a:t>
            </a:r>
            <a:r>
              <a:rPr lang="en-GB" b="1" dirty="0"/>
              <a:t> </a:t>
            </a:r>
            <a:r>
              <a:rPr lang="en-GB" b="1" dirty="0" err="1"/>
              <a:t>Yılmaz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2864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Tools and Techniques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6"/>
            <a:ext cx="9905999" cy="4213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Tools: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for cross-browser testing, JUnit/TestNG for automation scripts, Postman for API testing.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Testing Techniques: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 to identify potential gaps</a:t>
            </a: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Integration: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automated tests into the CI pipeline for faster feedback.</a:t>
            </a:r>
          </a:p>
        </p:txBody>
      </p:sp>
    </p:spTree>
    <p:extLst>
      <p:ext uri="{BB962C8B-B14F-4D97-AF65-F5344CB8AC3E}">
        <p14:creationId xmlns:p14="http://schemas.microsoft.com/office/powerpoint/2010/main" val="327016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Data Setup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6"/>
            <a:ext cx="9905999" cy="4213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 Data: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appointments with various times, employees, and services.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Profiles: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multiple browser profiles (IE, Firefox) to ensure compatibility.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Data: 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mock data for employee and appointment creation for backend validation.</a:t>
            </a:r>
          </a:p>
        </p:txBody>
      </p:sp>
    </p:spTree>
    <p:extLst>
      <p:ext uri="{BB962C8B-B14F-4D97-AF65-F5344CB8AC3E}">
        <p14:creationId xmlns:p14="http://schemas.microsoft.com/office/powerpoint/2010/main" val="188204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Sprint Workflow Overview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6"/>
            <a:ext cx="9905999" cy="4213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Planning: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user stories and review acceptance criteria.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time for both test development and execution.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&amp; Testing: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browser compatibility tests for IE/Firefox.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API and functional tests for appointment creation/editing.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Demo: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Showcase automated cross-browser tests.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key manual test scenarios and results.</a:t>
            </a:r>
          </a:p>
        </p:txBody>
      </p:sp>
    </p:spTree>
    <p:extLst>
      <p:ext uri="{BB962C8B-B14F-4D97-AF65-F5344CB8AC3E}">
        <p14:creationId xmlns:p14="http://schemas.microsoft.com/office/powerpoint/2010/main" val="37524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Conclusion and Recommendations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6"/>
            <a:ext cx="9905999" cy="4213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Recommendations: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Emphasize the importance of test automation to speed up feedback.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early testing to catch bugs before production.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communication between testers, developers, and stakeholders to manage expectations.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automated tests into the pipeline.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user-facing features to regain team and customer confidence.</a:t>
            </a:r>
          </a:p>
          <a:p>
            <a:pPr lvl="1"/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A15-1A05-4DF9-E714-F4F6DE9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63E8-A746-28DA-16C8-85E2CA27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2055"/>
            <a:ext cx="9905999" cy="528670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Challenges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Approach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User Stories &amp; Acceptance Criteria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Plan &amp; Strategy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 for Selected User Stories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Tools and Techniques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Data Setup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Workflow Overview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Recommendations</a:t>
            </a:r>
            <a:endParaRPr lang="en-NL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introduction to the BSI booking system and the team setup.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system features: calendar, resource availability, notifications.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composition: 4 developers, 1 tester, Product Owner.</a:t>
            </a:r>
          </a:p>
          <a:p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two-week sprint cycle and current challenges in product quality.</a:t>
            </a:r>
            <a:endParaRPr lang="en-NL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Current Challenges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Quality Issues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Too many bugs reaching production.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Pressure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Lack of time for thorough testing.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Morale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De-motivation and loss of confidence.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on Product Reputation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Negative feedback from customers</a:t>
            </a:r>
            <a:r>
              <a:rPr lang="en-GB" sz="1600" dirty="0"/>
              <a:t>.</a:t>
            </a:r>
            <a:endParaRPr lang="en-NL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4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Approach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Shift-Left Testing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Introduce testing earlier in the development process.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Testing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automation to reduce manual testing time.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Communication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Set clear expectations with stakeholders to handle time pressure.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Critical Features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Prioritize user-facing features like appointment creation, editing, and browser compatibility.</a:t>
            </a:r>
            <a:endParaRPr lang="en-NL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Review of User Stories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1 (Haircut Booking):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needs quick booking for hair appointment.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on IE and Firefox, user-friendly search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2 (Create Appointment):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needs to create a new appointment.</a:t>
            </a:r>
          </a:p>
          <a:p>
            <a:pPr lvl="1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Start/End time must be filled, select employee, can't select space or equipment.</a:t>
            </a:r>
          </a:p>
        </p:txBody>
      </p:sp>
    </p:spTree>
    <p:extLst>
      <p:ext uri="{BB962C8B-B14F-4D97-AF65-F5344CB8AC3E}">
        <p14:creationId xmlns:p14="http://schemas.microsoft.com/office/powerpoint/2010/main" val="416473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Issues in Acceptance Criteria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1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Browser compatibility (IE is outdated). Clarification is needed on the "user-friendly interface”.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2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Lack of reasoning for limiting space and equipment selection—clarification needed.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3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criteria for handling conflicting schedules when editing appointments.</a:t>
            </a:r>
          </a:p>
        </p:txBody>
      </p:sp>
    </p:spTree>
    <p:extLst>
      <p:ext uri="{BB962C8B-B14F-4D97-AF65-F5344CB8AC3E}">
        <p14:creationId xmlns:p14="http://schemas.microsoft.com/office/powerpoint/2010/main" val="37873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Plan &amp; Strategy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7"/>
            <a:ext cx="9905999" cy="35417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Focus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Browser compatibility, API testing for appointment creation/editing.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Testing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Exploratory testing to cover edge cases.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Prioritization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Prioritize testing of appointment creation, editing, and searching.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Testing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Include critical regression tests to catch recurring issues.</a:t>
            </a:r>
          </a:p>
        </p:txBody>
      </p:sp>
    </p:spTree>
    <p:extLst>
      <p:ext uri="{BB962C8B-B14F-4D97-AF65-F5344CB8AC3E}">
        <p14:creationId xmlns:p14="http://schemas.microsoft.com/office/powerpoint/2010/main" val="3687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B16-9298-022D-F2A2-82CEB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Test Cases for User Stories</a:t>
            </a:r>
            <a:endParaRPr lang="en-N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CDF-5EB8-D9D0-FD40-B84D805D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266"/>
            <a:ext cx="9905999" cy="4213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1: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Cross-browser functionality (IE and Firefox).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results display correct employee details.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Time-based search works correctly.</a:t>
            </a:r>
          </a:p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 2: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Start/End time mandatory.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selection works as expected.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and equipment not selectable.</a:t>
            </a:r>
          </a:p>
          <a:p>
            <a:endParaRPr lang="en-GB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5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</TotalTime>
  <Words>645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Test Approach for BSI Booking System (Sprint 1)</vt:lpstr>
      <vt:lpstr>Agenda</vt:lpstr>
      <vt:lpstr>Introduction</vt:lpstr>
      <vt:lpstr>Current Challenges</vt:lpstr>
      <vt:lpstr>Test Approach</vt:lpstr>
      <vt:lpstr>Review of User Stories</vt:lpstr>
      <vt:lpstr>Issues in Acceptance Criteria</vt:lpstr>
      <vt:lpstr>Test Plan &amp; Strategy</vt:lpstr>
      <vt:lpstr>Test Cases for User Stories</vt:lpstr>
      <vt:lpstr>Test Tools and Techniques</vt:lpstr>
      <vt:lpstr>Test Data Setup</vt:lpstr>
      <vt:lpstr>Sprint Workflow Overview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Approach for BSI Booking System (Sprint 1)</dc:title>
  <dc:creator>Erdem Yilmaz</dc:creator>
  <cp:lastModifiedBy>Erdem Yilmaz</cp:lastModifiedBy>
  <cp:revision>8</cp:revision>
  <dcterms:created xsi:type="dcterms:W3CDTF">2024-09-27T02:27:08Z</dcterms:created>
  <dcterms:modified xsi:type="dcterms:W3CDTF">2024-09-27T06:21:35Z</dcterms:modified>
</cp:coreProperties>
</file>