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72" r:id="rId6"/>
    <p:sldId id="279" r:id="rId7"/>
    <p:sldId id="280" r:id="rId8"/>
    <p:sldId id="281" r:id="rId9"/>
    <p:sldId id="273" r:id="rId10"/>
    <p:sldId id="274" r:id="rId11"/>
    <p:sldId id="275" r:id="rId12"/>
    <p:sldId id="276" r:id="rId13"/>
    <p:sldId id="277" r:id="rId14"/>
    <p:sldId id="270" r:id="rId15"/>
    <p:sldId id="282" r:id="rId16"/>
    <p:sldId id="283" r:id="rId17"/>
    <p:sldId id="261" r:id="rId18"/>
    <p:sldId id="263" r:id="rId19"/>
    <p:sldId id="268" r:id="rId20"/>
    <p:sldId id="286" r:id="rId21"/>
    <p:sldId id="266" r:id="rId22"/>
    <p:sldId id="278" r:id="rId23"/>
    <p:sldId id="285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126"/>
  </p:normalViewPr>
  <p:slideViewPr>
    <p:cSldViewPr snapToGrid="0" snapToObjects="1">
      <p:cViewPr varScale="1">
        <p:scale>
          <a:sx n="60" d="100"/>
          <a:sy n="60" d="100"/>
        </p:scale>
        <p:origin x="2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4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Excute</a:t>
            </a:r>
            <a:r>
              <a:rPr lang="en-US" dirty="0"/>
              <a:t> the command: dotnet new react</a:t>
            </a:r>
          </a:p>
          <a:p>
            <a:r>
              <a:rPr lang="en-US" dirty="0"/>
              <a:t>Show the counter component as an example</a:t>
            </a:r>
          </a:p>
          <a:p>
            <a:r>
              <a:rPr lang="en-US" dirty="0"/>
              <a:t>Show how the states, props works </a:t>
            </a:r>
          </a:p>
        </p:txBody>
      </p:sp>
    </p:spTree>
    <p:extLst>
      <p:ext uri="{BB962C8B-B14F-4D97-AF65-F5344CB8AC3E}">
        <p14:creationId xmlns:p14="http://schemas.microsoft.com/office/powerpoint/2010/main" val="962799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the </a:t>
            </a:r>
            <a:r>
              <a:rPr lang="en-US"/>
              <a:t>movie components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Lesson 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Typescript and React"/>
          <p:cNvSpPr txBox="1">
            <a:spLocks noGrp="1"/>
          </p:cNvSpPr>
          <p:nvPr>
            <p:ph type="subTitle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object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returns is of type </a:t>
            </a: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Promise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promise is in one of three states: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pending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initial state, not fulfilled or rejected.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fulfilled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the operation completed successfully.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rejected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: the operation failed.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You attach handlers to the promise via 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promise =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images.txt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promise.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58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Promises can be chained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onStreamProcessed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(text)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(text);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onResponse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response.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(error)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'Error: '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+ 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onResponse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onStreamProcessed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onError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978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Promises…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5532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Promises can be implemented using lambda’s</a:t>
            </a: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res.text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.catch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 =&gt;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'Error:’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ES7 another syntax has been added by means of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/await example: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function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try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 =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await 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=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await 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res.text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catch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(error);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loadData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25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3304-926E-9C40-8E5F-8EAAC27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 with React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E68DB-F744-2846-879F-42B14C73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803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</p:txBody>
      </p:sp>
    </p:spTree>
    <p:extLst>
      <p:ext uri="{BB962C8B-B14F-4D97-AF65-F5344CB8AC3E}">
        <p14:creationId xmlns:p14="http://schemas.microsoft.com/office/powerpoint/2010/main" val="28197363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GB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Assemble systems out of (reusable) components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 a component model there is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definition of the types of building block, 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and the recipe for putting them together.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Think of Lego as an analogy</a:t>
            </a:r>
          </a:p>
        </p:txBody>
      </p:sp>
    </p:spTree>
    <p:extLst>
      <p:ext uri="{BB962C8B-B14F-4D97-AF65-F5344CB8AC3E}">
        <p14:creationId xmlns:p14="http://schemas.microsoft.com/office/powerpoint/2010/main" val="23794336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architecting..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What is component-based architecting?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GB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Assemble systems out of (reusable) components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 a component model there is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definition of the types of building block, 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and the recipe for putting them together.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Think of Lego as an analogy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So the models defines standards for: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properties individual components must satisfy</a:t>
            </a:r>
          </a:p>
          <a:p>
            <a:pPr lvl="2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methods and mechanisms for composing components</a:t>
            </a:r>
          </a:p>
        </p:txBody>
      </p:sp>
    </p:spTree>
    <p:extLst>
      <p:ext uri="{BB962C8B-B14F-4D97-AF65-F5344CB8AC3E}">
        <p14:creationId xmlns:p14="http://schemas.microsoft.com/office/powerpoint/2010/main" val="41227595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  <p:sp>
        <p:nvSpPr>
          <p:cNvPr id="135" name="React is a JavaScript library for building user interfaces. React is created for the V of MVC by reusable and interactive UI component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React is a JavaScript library for building user interfaces.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encapsulates individual pieces of a larger user interface into components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Each component have their own structure, their own methods and their own APIs.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component can refresh without affecting other components or the UI as a whole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engine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renders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part of the DOM that is relevant for the request or event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ac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38911"/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Virtual DOM - Reactjs use the concept of virtual DO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React has a v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irtual DOM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Structure of the virtual DOM is checked with the actual DOM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HTML elements are implemented through the use of JavaScript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eXtension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(JSX)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 JSX. The bracket allows to write expressions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&lt;h1&gt;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{10+1}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//in HTML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&lt;h1&gt;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components render JSX elements as HTML elements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React builds the requested DOM part dynamically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communication between components is unidirectional</a:t>
            </a:r>
          </a:p>
        </p:txBody>
      </p:sp>
      <p:pic>
        <p:nvPicPr>
          <p:cNvPr id="5" name="DOM_js_72.png" descr="DOM_js_72.png">
            <a:extLst>
              <a:ext uri="{FF2B5EF4-FFF2-40B4-BE49-F238E27FC236}">
                <a16:creationId xmlns:a16="http://schemas.microsoft.com/office/drawing/2014/main" id="{9A006632-9288-9844-9797-BA51F104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654" y="514824"/>
            <a:ext cx="3926032" cy="2818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React</a:t>
            </a:r>
            <a:r>
              <a:rPr lang="en-US"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..</a:t>
            </a:r>
            <a:endParaRPr sz="44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157" name="Unidirectional Data-Flo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p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3" name="Recap typescript and object document model(DOM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Structuring a web app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applications in general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Fetch API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Component-based architecture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 with React</a:t>
            </a: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767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React</a:t>
            </a:r>
            <a:r>
              <a:rPr lang="en-US" sz="44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Medium"/>
              </a:rPr>
              <a:t>..</a:t>
            </a:r>
            <a:endParaRPr sz="44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157" name="Unidirectional Data-Flow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Unidirectional Data-Flow: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Data flow is the flow of data from the parent to the children component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Only one parent is responsible to update the states and passing the value to the children components via </a:t>
            </a:r>
            <a:r>
              <a:rPr sz="2500" i="1" dirty="0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is used to update/refresh the UI when the state change and the value can be pass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to the children component by the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</a:t>
            </a: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987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…Core Concept of Reac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pPr defTabSz="438911"/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  <p:sp>
        <p:nvSpPr>
          <p:cNvPr id="151" name="Components: the whole application is break into the components. Components are interactive and reusable. They have state and props…"/>
          <p:cNvSpPr txBox="1">
            <a:spLocks noGrp="1"/>
          </p:cNvSpPr>
          <p:nvPr>
            <p:ph type="body" idx="1"/>
          </p:nvPr>
        </p:nvSpPr>
        <p:spPr>
          <a:xfrm>
            <a:off x="952500" y="2291542"/>
            <a:ext cx="11099800" cy="698546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sz="2500" u="sng" dirty="0">
                <a:latin typeface="Calibri" panose="020F0502020204030204" pitchFamily="34" charset="0"/>
                <a:cs typeface="Calibri" panose="020F0502020204030204" pitchFamily="34" charset="0"/>
              </a:rPr>
              <a:t>Components: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Components are interactive and reusable. They have </a:t>
            </a:r>
            <a:r>
              <a:rPr sz="2500" i="1" u="sng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sz="2500" i="1" u="sng" dirty="0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500" u="sng" dirty="0">
                <a:latin typeface="Calibri" panose="020F0502020204030204" pitchFamily="34" charset="0"/>
                <a:cs typeface="Calibri" panose="020F0502020204030204" pitchFamily="34" charset="0"/>
              </a:rPr>
              <a:t>rops:</a:t>
            </a:r>
            <a:r>
              <a:rPr sz="25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are like the HTML Properties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They are used to pass the data between the components 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In React the props can be accessed by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.props.propsname</a:t>
            </a: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Props can be define by </a:t>
            </a:r>
            <a:r>
              <a:rPr sz="2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name=</a:t>
            </a:r>
            <a:r>
              <a:rPr lang="en-US" sz="2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00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“value”</a:t>
            </a:r>
            <a:r>
              <a:rPr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sz="2500" dirty="0">
                <a:latin typeface="Calibri" panose="020F0502020204030204" pitchFamily="34" charset="0"/>
                <a:cs typeface="Calibri" panose="020F0502020204030204" pitchFamily="34" charset="0"/>
              </a:rPr>
              <a:t>To access this we have to call </a:t>
            </a:r>
            <a:r>
              <a:rPr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.props.name</a:t>
            </a:r>
            <a:endParaRPr lang="en-US"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500" u="sng" dirty="0">
                <a:latin typeface="Calibri" panose="020F0502020204030204" pitchFamily="34" charset="0"/>
                <a:cs typeface="Calibri" panose="020F0502020204030204" pitchFamily="34" charset="0"/>
              </a:rPr>
              <a:t>State: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every component has a State object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can be set by using the </a:t>
            </a:r>
            <a:r>
              <a:rPr lang="en-US"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method or </a:t>
            </a:r>
            <a:r>
              <a:rPr lang="en-US" sz="25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.state</a:t>
            </a:r>
            <a:r>
              <a:rPr lang="en-US" sz="2500" i="1" dirty="0">
                <a:latin typeface="Calibri" panose="020F0502020204030204" pitchFamily="34" charset="0"/>
                <a:cs typeface="Calibri" panose="020F0502020204030204" pitchFamily="34" charset="0"/>
              </a:rPr>
              <a:t> = {}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method triggers UI updates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to get the initial state before the </a:t>
            </a:r>
            <a:r>
              <a:rPr lang="en-US" sz="25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() you can call :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getInitialState.getDefaultProps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sz="2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Component Lifecyc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264" indent="-342264" defTabSz="449833">
              <a:spcBef>
                <a:spcPts val="3200"/>
              </a:spcBef>
              <a:defRPr sz="2464" u="sng"/>
            </a:pPr>
            <a:r>
              <a:rPr dirty="0"/>
              <a:t>Component Lifecycle: 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componentWillMount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dirty="0"/>
              <a:t>–</a:t>
            </a:r>
            <a:r>
              <a:rPr lang="en-US" dirty="0"/>
              <a:t> </a:t>
            </a:r>
            <a:r>
              <a:rPr dirty="0"/>
              <a:t>Occur only once (before)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componentDidMount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</a:t>
            </a:r>
            <a:r>
              <a:rPr lang="en-US" dirty="0"/>
              <a:t>Occur o</a:t>
            </a:r>
            <a:r>
              <a:rPr dirty="0"/>
              <a:t>nly once (after)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shouldComponentUpdate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Return value determines weather component should update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 err="1">
                <a:solidFill>
                  <a:srgbClr val="0070C0"/>
                </a:solidFill>
              </a:rPr>
              <a:t>componentWillUnmount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– Before unmounting component</a:t>
            </a:r>
            <a:endParaRPr lang="en-US" dirty="0"/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lang="en-US" dirty="0"/>
              <a:t>Others</a:t>
            </a:r>
            <a:endParaRPr dirty="0"/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rPr u="sng" dirty="0"/>
              <a:t>Events</a:t>
            </a:r>
            <a:r>
              <a:rPr dirty="0"/>
              <a:t>: React has the concept of events that can be attached with the components similar to the props of the components </a:t>
            </a:r>
          </a:p>
          <a:p>
            <a:pPr marL="684529" lvl="1" indent="-342264" defTabSz="449833">
              <a:spcBef>
                <a:spcPts val="3200"/>
              </a:spcBef>
              <a:defRPr sz="2464"/>
            </a:pPr>
            <a:r>
              <a:rPr dirty="0"/>
              <a:t>Events can trigger methods implemented inside a components</a:t>
            </a:r>
          </a:p>
        </p:txBody>
      </p:sp>
    </p:spTree>
    <p:extLst>
      <p:ext uri="{BB962C8B-B14F-4D97-AF65-F5344CB8AC3E}">
        <p14:creationId xmlns:p14="http://schemas.microsoft.com/office/powerpoint/2010/main" val="22402633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…Core Concept of Re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sz="4400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Component Lifecycl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42264" indent="-342264" defTabSz="449833">
              <a:spcBef>
                <a:spcPts val="3200"/>
              </a:spcBef>
              <a:defRPr sz="2464" u="sng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0308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Structuring a web app. 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There are 3 strategies we are interested in for architecting a web application: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Server-side rendering:</a:t>
            </a:r>
          </a:p>
          <a:p>
            <a:pPr marL="444500" lvl="1" indent="0" defTabSz="457200">
              <a:lnSpc>
                <a:spcPct val="150000"/>
              </a:lnSpc>
              <a:spcBef>
                <a:spcPts val="0"/>
              </a:spcBef>
              <a:buNone/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		Server sends a new HTML page for each unique path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Single-page application: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Server sends the exact same web page for every unique path (and the page runs JS to change what it look like)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Combination of 1 and 2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We will discuss the second approach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Single page application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always sends the </a:t>
            </a:r>
            <a:r>
              <a:rPr lang="en-US" sz="25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one HTML file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all requests to the web server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is configured so that requests to /</a:t>
            </a:r>
            <a:r>
              <a:rPr lang="en-US" sz="2500" b="1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&lt;word&gt;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would still return E.g. </a:t>
            </a:r>
            <a:r>
              <a:rPr lang="en-US" sz="25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client JavaScript parses the URL to get the route parameters and initialize the app</a:t>
            </a:r>
          </a:p>
          <a:p>
            <a:pPr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way to think of it: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embed all your views into </a:t>
            </a:r>
            <a:r>
              <a:rPr lang="en-US" sz="2500" dirty="0" err="1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endParaRPr lang="en-US" sz="25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use JavaScript to switch between the views</a:t>
            </a:r>
          </a:p>
          <a:p>
            <a:pPr lvl="1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configure JSON routes for your server to handle client-side HTTP requests</a:t>
            </a:r>
          </a:p>
          <a:p>
            <a:pPr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505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the native JavaScript API for </a:t>
            </a:r>
            <a:r>
              <a:rPr lang="en-US" sz="25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purpose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925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77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requests..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server is written to respond to HTTP requests by means of controllers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the API to use to load external resources (text, JSON,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browser.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908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Client-side HTTP requests…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load the data from the server we need a standard API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is a new native JavaScript API.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display the data in the view, the client makes one or more fetch() requests to retrieve data from the server.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server is written to respond to HTTP requests by means of controllers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the API to use to load external resources (text, JSON,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browser.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 API is made up of one function, and its syntax is easy to use: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fetch() method takes the string path to the resource you want to fetch as a parameter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header information for the requests are optional 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returns a Promise of type T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770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Promises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ypeScript is a typed superset of Javascrip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9088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Promise: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object used to manage asynchronous results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a 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 that lets you attach functions to execute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you to build chains of asynchronous results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...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(response) 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...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5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onSuccess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onFail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type declaration is removed to simplify the example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b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B326F-3240-3149-B750-9D3A2E316139}"/>
              </a:ext>
            </a:extLst>
          </p:cNvPr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1419</Words>
  <Application>Microsoft Macintosh PowerPoint</Application>
  <PresentationFormat>Custom</PresentationFormat>
  <Paragraphs>185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Lesson 5</vt:lpstr>
      <vt:lpstr>Topics</vt:lpstr>
      <vt:lpstr>Structuring a web app. </vt:lpstr>
      <vt:lpstr>Single page application</vt:lpstr>
      <vt:lpstr>Client-side HTTP requests</vt:lpstr>
      <vt:lpstr>Client-side HTTP requests.</vt:lpstr>
      <vt:lpstr>Client-side HTTP requests..</vt:lpstr>
      <vt:lpstr>Client-side HTTP requests…</vt:lpstr>
      <vt:lpstr>Promises</vt:lpstr>
      <vt:lpstr>Promises.</vt:lpstr>
      <vt:lpstr>Promises..</vt:lpstr>
      <vt:lpstr>Promises…</vt:lpstr>
      <vt:lpstr>Single page application with React</vt:lpstr>
      <vt:lpstr>Component-based architecting</vt:lpstr>
      <vt:lpstr>Component-based architecting.</vt:lpstr>
      <vt:lpstr>Component-based architecting..</vt:lpstr>
      <vt:lpstr>React</vt:lpstr>
      <vt:lpstr>React.</vt:lpstr>
      <vt:lpstr>React..</vt:lpstr>
      <vt:lpstr>React..</vt:lpstr>
      <vt:lpstr>React…</vt:lpstr>
      <vt:lpstr>React….</vt:lpstr>
      <vt:lpstr>React….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cp:lastModifiedBy>Omar, A. (Ahmad)</cp:lastModifiedBy>
  <cp:revision>274</cp:revision>
  <dcterms:modified xsi:type="dcterms:W3CDTF">2020-01-08T21:19:54Z</dcterms:modified>
</cp:coreProperties>
</file>