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01" r:id="rId5"/>
    <p:sldId id="303" r:id="rId6"/>
    <p:sldId id="302" r:id="rId7"/>
    <p:sldId id="304" r:id="rId8"/>
    <p:sldId id="305" r:id="rId9"/>
    <p:sldId id="309" r:id="rId10"/>
    <p:sldId id="307" r:id="rId11"/>
    <p:sldId id="258" r:id="rId12"/>
    <p:sldId id="275" r:id="rId13"/>
    <p:sldId id="259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84" r:id="rId22"/>
    <p:sldId id="285" r:id="rId23"/>
    <p:sldId id="274" r:id="rId24"/>
    <p:sldId id="286" r:id="rId25"/>
    <p:sldId id="283" r:id="rId26"/>
    <p:sldId id="260" r:id="rId27"/>
    <p:sldId id="261" r:id="rId28"/>
    <p:sldId id="262" r:id="rId29"/>
    <p:sldId id="277" r:id="rId30"/>
    <p:sldId id="288" r:id="rId31"/>
    <p:sldId id="263" r:id="rId32"/>
    <p:sldId id="278" r:id="rId33"/>
    <p:sldId id="279" r:id="rId34"/>
    <p:sldId id="264" r:id="rId35"/>
    <p:sldId id="265" r:id="rId36"/>
    <p:sldId id="280" r:id="rId37"/>
    <p:sldId id="281" r:id="rId38"/>
    <p:sldId id="282" r:id="rId39"/>
    <p:sldId id="289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273"/>
  </p:normalViewPr>
  <p:slideViewPr>
    <p:cSldViewPr snapToGrid="0" snapToObjects="1">
      <p:cViewPr>
        <p:scale>
          <a:sx n="57" d="100"/>
          <a:sy n="57" d="100"/>
        </p:scale>
        <p:origin x="2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3823782" y="4989996"/>
            <a:ext cx="535723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300" b="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also contains many APIs useful for various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can be accessed using JavaScript code, and allows you to manipulate any HTML element: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and modification of the current document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Device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various hardware features available to Web pages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Data management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local managing of the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course we will discuss only the DOM</a:t>
            </a:r>
          </a:p>
        </p:txBody>
      </p:sp>
    </p:spTree>
    <p:extLst>
      <p:ext uri="{BB962C8B-B14F-4D97-AF65-F5344CB8AC3E}">
        <p14:creationId xmlns:p14="http://schemas.microsoft.com/office/powerpoint/2010/main" val="3661580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051842"/>
            <a:ext cx="5227988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5590" indent="-275590" defTabSz="283463"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8815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to separate the logic of our application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3995E1C3-6416-0E47-90F1-ACAFF56D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473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4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"Movie"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| Actor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"Actor"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59780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 &amp; B?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328126"/>
            <a:ext cx="11099800" cy="663745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E5CCFD94-C9DF-EE43-98F1-5F16925A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99289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20040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4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Fun&lt;A,B&gt;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Fun&lt;A,B&gt;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pipeline : &lt;A,B,C&gt;(_:Fun&lt;A,B&gt;) =&gt; (_:Fun&lt;B,C&gt;) =&gt; Fun&lt;A,C&gt;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57C247E0-470B-FE42-9882-BDF47606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5095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view component is responsible for presenting content through the user interface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representation of information such as a chart, diagram or table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vc.png" descr="mvc.png">
            <a:extLst>
              <a:ext uri="{FF2B5EF4-FFF2-40B4-BE49-F238E27FC236}">
                <a16:creationId xmlns:a16="http://schemas.microsoft.com/office/drawing/2014/main" id="{842D0C81-175C-DD47-A51B-7DA8F408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866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86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document is typically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Markup Language (HTML) document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HTML document is a plaintext document structured with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instance, an element that refers to a paragraph is &lt;p&gt; </a:t>
            </a:r>
          </a:p>
        </p:txBody>
      </p:sp>
      <p:pic>
        <p:nvPicPr>
          <p:cNvPr id="4" name="Picture 2" descr="Detail of the structure of an HTML element">
            <a:extLst>
              <a:ext uri="{FF2B5EF4-FFF2-40B4-BE49-F238E27FC236}">
                <a16:creationId xmlns:a16="http://schemas.microsoft.com/office/drawing/2014/main" id="{050AB305-373A-2C4B-97E7-22C60757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6136113"/>
            <a:ext cx="7734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694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engine has a markup syntax for embedding server-based code into webpages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character starts code blocks to mark the code part of the engine for dynamic data processing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“@”  in razor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33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3149</Words>
  <Application>Microsoft Macintosh PowerPoint</Application>
  <PresentationFormat>Custom</PresentationFormat>
  <Paragraphs>311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Document Object Model (DOM) TypeScript</vt:lpstr>
      <vt:lpstr>Topics</vt:lpstr>
      <vt:lpstr>The View in MVC</vt:lpstr>
      <vt:lpstr>The View in MVC.</vt:lpstr>
      <vt:lpstr>The View in MVC..</vt:lpstr>
      <vt:lpstr>The View in MVC…</vt:lpstr>
      <vt:lpstr>The View in MVC….</vt:lpstr>
      <vt:lpstr>The View in MVC…..</vt:lpstr>
      <vt:lpstr>The View in MVC…..</vt:lpstr>
      <vt:lpstr>The View in MVC……</vt:lpstr>
      <vt:lpstr>Document Object Model (DOM)</vt:lpstr>
      <vt:lpstr>Document Object Model (DOM).</vt:lpstr>
      <vt:lpstr>Document Object Model (DOM)..</vt:lpstr>
      <vt:lpstr>Document Object Model (DOM)...</vt:lpstr>
      <vt:lpstr>Document Object Model (DOM)….</vt:lpstr>
      <vt:lpstr>Document Object Model (DOM)…..</vt:lpstr>
      <vt:lpstr>Document Object Model (DOM)…..</vt:lpstr>
      <vt:lpstr>Document Object Model (DOM)…...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342</cp:revision>
  <dcterms:modified xsi:type="dcterms:W3CDTF">2019-12-15T22:56:46Z</dcterms:modified>
</cp:coreProperties>
</file>