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6" r:id="rId13"/>
    <p:sldId id="284" r:id="rId14"/>
    <p:sldId id="285" r:id="rId15"/>
    <p:sldId id="274" r:id="rId16"/>
    <p:sldId id="286" r:id="rId17"/>
    <p:sldId id="283" r:id="rId18"/>
    <p:sldId id="260" r:id="rId19"/>
    <p:sldId id="261" r:id="rId20"/>
    <p:sldId id="262" r:id="rId21"/>
    <p:sldId id="277" r:id="rId22"/>
    <p:sldId id="288" r:id="rId23"/>
    <p:sldId id="263" r:id="rId24"/>
    <p:sldId id="278" r:id="rId25"/>
    <p:sldId id="279" r:id="rId26"/>
    <p:sldId id="264" r:id="rId27"/>
    <p:sldId id="265" r:id="rId28"/>
    <p:sldId id="280" r:id="rId29"/>
    <p:sldId id="281" r:id="rId30"/>
    <p:sldId id="282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273"/>
  </p:normalViewPr>
  <p:slideViewPr>
    <p:cSldViewPr snapToGrid="0" snapToObjects="1">
      <p:cViewPr varScale="1">
        <p:scale>
          <a:sx n="58" d="100"/>
          <a:sy n="58" d="100"/>
        </p:scale>
        <p:origin x="2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node project =&gt; </a:t>
            </a:r>
            <a:r>
              <a:rPr lang="en-US" dirty="0" err="1"/>
              <a:t>npm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Install typescript locally =&gt; </a:t>
            </a:r>
            <a:r>
              <a:rPr lang="en-US" dirty="0" err="1"/>
              <a:t>npm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typescript build-dev</a:t>
            </a:r>
          </a:p>
          <a:p>
            <a:r>
              <a:rPr lang="en-US" dirty="0"/>
              <a:t>Create a typescript project =&gt; </a:t>
            </a:r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Show </a:t>
            </a:r>
            <a:r>
              <a:rPr lang="en-US" dirty="0" err="1"/>
              <a:t>tsconfig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Program.tsx</a:t>
            </a:r>
            <a:r>
              <a:rPr lang="en-US" dirty="0"/>
              <a:t> file</a:t>
            </a:r>
          </a:p>
          <a:p>
            <a:r>
              <a:rPr lang="en-US" dirty="0"/>
              <a:t>Create an </a:t>
            </a:r>
            <a:r>
              <a:rPr lang="en-US" dirty="0" err="1"/>
              <a:t>index.html</a:t>
            </a:r>
            <a:r>
              <a:rPr lang="en-US" dirty="0"/>
              <a:t> page</a:t>
            </a:r>
          </a:p>
          <a:p>
            <a:r>
              <a:rPr lang="en-US" dirty="0"/>
              <a:t>Link </a:t>
            </a:r>
            <a:r>
              <a:rPr lang="en-US" dirty="0" err="1"/>
              <a:t>Program.js</a:t>
            </a:r>
            <a:r>
              <a:rPr lang="en-US" dirty="0"/>
              <a:t> to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 of a pipeline for </a:t>
            </a:r>
            <a:r>
              <a:rPr lang="en-US" dirty="0" err="1"/>
              <a:t>incr</a:t>
            </a:r>
            <a:r>
              <a:rPr lang="en-US" dirty="0"/>
              <a:t>, double and </a:t>
            </a:r>
            <a:r>
              <a:rPr lang="en-US"/>
              <a:t>divide functions</a:t>
            </a:r>
          </a:p>
        </p:txBody>
      </p:sp>
    </p:spTree>
    <p:extLst>
      <p:ext uri="{BB962C8B-B14F-4D97-AF65-F5344CB8AC3E}">
        <p14:creationId xmlns:p14="http://schemas.microsoft.com/office/powerpoint/2010/main" val="3486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3823782" y="4989996"/>
            <a:ext cx="535723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300" b="0" dirty="0">
                <a:latin typeface="Calibri" panose="020F0502020204030204" pitchFamily="34" charset="0"/>
                <a:cs typeface="Calibri" panose="020F0502020204030204" pitchFamily="34" charset="0"/>
              </a:rPr>
              <a:t>INFWEB01-D and INFWEB21-D</a:t>
            </a:r>
            <a:endParaRPr kumimoji="0" lang="en-US" sz="3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FontTx/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51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0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863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and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web page by adding and removing nodes from the DOM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342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4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a list of DOM objects containing all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"quote" class AND all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"comment" class.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elementList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document.querySelectorAll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'.quote, .comment’ 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97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is an interpreted programming language.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also dynamically typed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modification happens at runtime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integer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 = 123;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now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‘567’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runs in varying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debugging is needed to verify its behavior across multiple browsers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type checking could eliminates a class of programming errors </a:t>
            </a:r>
          </a:p>
        </p:txBody>
      </p:sp>
    </p:spTree>
    <p:extLst>
      <p:ext uri="{BB962C8B-B14F-4D97-AF65-F5344CB8AC3E}">
        <p14:creationId xmlns:p14="http://schemas.microsoft.com/office/powerpoint/2010/main" val="5576268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code can be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transpiled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actually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goals of TypeScript: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code 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when doing refactoring.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endParaRPr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one of the best forms of documentation you can have.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 (Razor)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 HTML components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 =  React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27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17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Recor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54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lvl="0" indent="-324485" defTabSz="426466">
              <a:spcBef>
                <a:spcPts val="3000"/>
              </a:spcBef>
              <a:defRPr sz="2336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0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0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&amp; { kind: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"Movie"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| Actor &amp; { kind: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"Actor"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| B?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</p:txBody>
      </p:sp>
    </p:spTree>
    <p:extLst>
      <p:ext uri="{BB962C8B-B14F-4D97-AF65-F5344CB8AC3E}">
        <p14:creationId xmlns:p14="http://schemas.microsoft.com/office/powerpoint/2010/main" val="193214774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  &amp; 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4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6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41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42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320040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486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01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09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72897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303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type</a:t>
            </a:r>
            <a:r>
              <a:rPr lang="en-US" sz="2048" dirty="0">
                <a:sym typeface="Helvetica"/>
              </a:rPr>
              <a:t> Fun&lt;A,B&gt; = (_:A) =&gt; B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922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type</a:t>
            </a:r>
            <a:r>
              <a:rPr lang="en-US" sz="2048" dirty="0">
                <a:sym typeface="Helvetica"/>
              </a:rPr>
              <a:t> Fun&lt;A,B&gt; = (_:A) =&gt; B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let</a:t>
            </a:r>
            <a:r>
              <a:rPr lang="en-US" sz="2048" dirty="0">
                <a:sym typeface="Helvetica"/>
              </a:rPr>
              <a:t> pipeline : &lt;A,B,C&gt;(_:Fun&lt;A,B&gt;) =&gt; (_:Fun&lt;B,C&gt;) =&gt; Fun&lt;A,C&gt; = f =&gt; g =&gt; (x =&gt; g(f(x)))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1159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043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also defines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396134"/>
            <a:ext cx="4089861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Dom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409596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 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2702</Words>
  <Application>Microsoft Macintosh PowerPoint</Application>
  <PresentationFormat>Custom</PresentationFormat>
  <Paragraphs>269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Document Object Model (DOM) TypeScript</vt:lpstr>
      <vt:lpstr>Topics</vt:lpstr>
      <vt:lpstr>Document Object Model (DOM)</vt:lpstr>
      <vt:lpstr>Document Object Model (DOM)</vt:lpstr>
      <vt:lpstr>Document Object Model (DOM).</vt:lpstr>
      <vt:lpstr>Document Object Model (DOM)..</vt:lpstr>
      <vt:lpstr>Document Object Model (DOM)…</vt:lpstr>
      <vt:lpstr>Document Object Model (DOM)….</vt:lpstr>
      <vt:lpstr>Document Object Model (DOM)….</vt:lpstr>
      <vt:lpstr>Document Object Model (DOM)…..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JavaScript</vt:lpstr>
      <vt:lpstr>TypeScript </vt:lpstr>
      <vt:lpstr>The TypeScript type system</vt:lpstr>
      <vt:lpstr>Types in Typescript</vt:lpstr>
      <vt:lpstr>Types in Typescript</vt:lpstr>
      <vt:lpstr>Example</vt:lpstr>
      <vt:lpstr>Types in Typescript.</vt:lpstr>
      <vt:lpstr>Types in Typescript.</vt:lpstr>
      <vt:lpstr>Types in Typescript.</vt:lpstr>
      <vt:lpstr>Types in Typescript..</vt:lpstr>
      <vt:lpstr>Types in Typescript..</vt:lpstr>
      <vt:lpstr>Types in Typescript..</vt:lpstr>
      <vt:lpstr>Types in Typescript..</vt:lpstr>
      <vt:lpstr>Types in Typescript..</vt:lpstr>
      <vt:lpstr>Example</vt:lpstr>
      <vt:lpstr>Currying in Typescript</vt:lpstr>
      <vt:lpstr>Currying in Typescript.</vt:lpstr>
      <vt:lpstr>Currying in Typescript..</vt:lpstr>
      <vt:lpstr>Currying in Typescript…</vt:lpstr>
      <vt:lpstr>Currying in Typescript….</vt:lpstr>
      <vt:lpstr>Currying in Typescript…..</vt:lpstr>
      <vt:lpstr>Currying in Typescript……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167</cp:revision>
  <dcterms:modified xsi:type="dcterms:W3CDTF">2019-12-15T14:55:38Z</dcterms:modified>
</cp:coreProperties>
</file>