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5119350" cy="21383625"/>
  <p:notesSz cx="6797675" cy="9926638"/>
  <p:defaultTextStyle>
    <a:defPPr>
      <a:defRPr lang="en-US"/>
    </a:defPPr>
    <a:lvl1pPr marL="0" algn="l" defTabSz="1279476" rtl="0" eaLnBrk="1" latinLnBrk="0" hangingPunct="1">
      <a:defRPr sz="2514" kern="1200">
        <a:solidFill>
          <a:schemeClr val="tx1"/>
        </a:solidFill>
        <a:latin typeface="+mn-lt"/>
        <a:ea typeface="+mn-ea"/>
        <a:cs typeface="+mn-cs"/>
      </a:defRPr>
    </a:lvl1pPr>
    <a:lvl2pPr marL="639738" algn="l" defTabSz="1279476" rtl="0" eaLnBrk="1" latinLnBrk="0" hangingPunct="1">
      <a:defRPr sz="2514" kern="1200">
        <a:solidFill>
          <a:schemeClr val="tx1"/>
        </a:solidFill>
        <a:latin typeface="+mn-lt"/>
        <a:ea typeface="+mn-ea"/>
        <a:cs typeface="+mn-cs"/>
      </a:defRPr>
    </a:lvl2pPr>
    <a:lvl3pPr marL="1279476" algn="l" defTabSz="1279476" rtl="0" eaLnBrk="1" latinLnBrk="0" hangingPunct="1">
      <a:defRPr sz="2514" kern="1200">
        <a:solidFill>
          <a:schemeClr val="tx1"/>
        </a:solidFill>
        <a:latin typeface="+mn-lt"/>
        <a:ea typeface="+mn-ea"/>
        <a:cs typeface="+mn-cs"/>
      </a:defRPr>
    </a:lvl3pPr>
    <a:lvl4pPr marL="1919213" algn="l" defTabSz="1279476" rtl="0" eaLnBrk="1" latinLnBrk="0" hangingPunct="1">
      <a:defRPr sz="2514" kern="1200">
        <a:solidFill>
          <a:schemeClr val="tx1"/>
        </a:solidFill>
        <a:latin typeface="+mn-lt"/>
        <a:ea typeface="+mn-ea"/>
        <a:cs typeface="+mn-cs"/>
      </a:defRPr>
    </a:lvl4pPr>
    <a:lvl5pPr marL="2558951" algn="l" defTabSz="1279476" rtl="0" eaLnBrk="1" latinLnBrk="0" hangingPunct="1">
      <a:defRPr sz="2514" kern="1200">
        <a:solidFill>
          <a:schemeClr val="tx1"/>
        </a:solidFill>
        <a:latin typeface="+mn-lt"/>
        <a:ea typeface="+mn-ea"/>
        <a:cs typeface="+mn-cs"/>
      </a:defRPr>
    </a:lvl5pPr>
    <a:lvl6pPr marL="3198688" algn="l" defTabSz="1279476" rtl="0" eaLnBrk="1" latinLnBrk="0" hangingPunct="1">
      <a:defRPr sz="2514" kern="1200">
        <a:solidFill>
          <a:schemeClr val="tx1"/>
        </a:solidFill>
        <a:latin typeface="+mn-lt"/>
        <a:ea typeface="+mn-ea"/>
        <a:cs typeface="+mn-cs"/>
      </a:defRPr>
    </a:lvl6pPr>
    <a:lvl7pPr marL="3838426" algn="l" defTabSz="1279476" rtl="0" eaLnBrk="1" latinLnBrk="0" hangingPunct="1">
      <a:defRPr sz="2514" kern="1200">
        <a:solidFill>
          <a:schemeClr val="tx1"/>
        </a:solidFill>
        <a:latin typeface="+mn-lt"/>
        <a:ea typeface="+mn-ea"/>
        <a:cs typeface="+mn-cs"/>
      </a:defRPr>
    </a:lvl7pPr>
    <a:lvl8pPr marL="4478164" algn="l" defTabSz="1279476" rtl="0" eaLnBrk="1" latinLnBrk="0" hangingPunct="1">
      <a:defRPr sz="2514" kern="1200">
        <a:solidFill>
          <a:schemeClr val="tx1"/>
        </a:solidFill>
        <a:latin typeface="+mn-lt"/>
        <a:ea typeface="+mn-ea"/>
        <a:cs typeface="+mn-cs"/>
      </a:defRPr>
    </a:lvl8pPr>
    <a:lvl9pPr marL="5117901" algn="l" defTabSz="1279476" rtl="0" eaLnBrk="1" latinLnBrk="0" hangingPunct="1">
      <a:defRPr sz="25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19ABC-D997-4017-9D94-1621B9F4CFB7}" v="12" dt="2023-10-25T11:39:35.627"/>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4676" autoAdjust="0"/>
  </p:normalViewPr>
  <p:slideViewPr>
    <p:cSldViewPr>
      <p:cViewPr>
        <p:scale>
          <a:sx n="66" d="100"/>
          <a:sy n="66" d="100"/>
        </p:scale>
        <p:origin x="1080" y="-3706"/>
      </p:cViewPr>
      <p:guideLst>
        <p:guide orient="horz" pos="6735"/>
        <p:guide pos="476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81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katronik Mühendisliği l GEDIK UNI" userId="d7583d47-ae43-49ba-b22c-530ff726f03d" providerId="ADAL" clId="{CE290FE6-0028-4B81-9F3E-4AF310064DA1}"/>
    <pc:docChg chg="undo custSel modSld modMainMaster">
      <pc:chgData name="Mekatronik Mühendisliği l GEDIK UNI" userId="d7583d47-ae43-49ba-b22c-530ff726f03d" providerId="ADAL" clId="{CE290FE6-0028-4B81-9F3E-4AF310064DA1}" dt="2020-12-12T18:00:20.904" v="142" actId="1076"/>
      <pc:docMkLst>
        <pc:docMk/>
      </pc:docMkLst>
      <pc:sldChg chg="addSp delSp modSp mod">
        <pc:chgData name="Mekatronik Mühendisliği l GEDIK UNI" userId="d7583d47-ae43-49ba-b22c-530ff726f03d" providerId="ADAL" clId="{CE290FE6-0028-4B81-9F3E-4AF310064DA1}" dt="2020-12-12T18:00:20.904" v="142" actId="1076"/>
        <pc:sldMkLst>
          <pc:docMk/>
          <pc:sldMk cId="2251251862" sldId="256"/>
        </pc:sldMkLst>
        <pc:spChg chg="add del mod">
          <ac:chgData name="Mekatronik Mühendisliği l GEDIK UNI" userId="d7583d47-ae43-49ba-b22c-530ff726f03d" providerId="ADAL" clId="{CE290FE6-0028-4B81-9F3E-4AF310064DA1}" dt="2020-12-12T17:59:01.858" v="119" actId="478"/>
          <ac:spMkLst>
            <pc:docMk/>
            <pc:sldMk cId="2251251862" sldId="256"/>
            <ac:spMk id="2" creationId="{D3AE5FF2-A47F-40AE-A7B0-9FBE86845E48}"/>
          </ac:spMkLst>
        </pc:spChg>
        <pc:spChg chg="mod">
          <ac:chgData name="Mekatronik Mühendisliği l GEDIK UNI" userId="d7583d47-ae43-49ba-b22c-530ff726f03d" providerId="ADAL" clId="{CE290FE6-0028-4B81-9F3E-4AF310064DA1}" dt="2020-12-12T17:47:43.971" v="111" actId="20577"/>
          <ac:spMkLst>
            <pc:docMk/>
            <pc:sldMk cId="2251251862" sldId="256"/>
            <ac:spMk id="12" creationId="{00000000-0000-0000-0000-000000000000}"/>
          </ac:spMkLst>
        </pc:spChg>
        <pc:spChg chg="mod">
          <ac:chgData name="Mekatronik Mühendisliği l GEDIK UNI" userId="d7583d47-ae43-49ba-b22c-530ff726f03d" providerId="ADAL" clId="{CE290FE6-0028-4B81-9F3E-4AF310064DA1}" dt="2020-12-12T18:00:10.964" v="140" actId="20577"/>
          <ac:spMkLst>
            <pc:docMk/>
            <pc:sldMk cId="2251251862" sldId="256"/>
            <ac:spMk id="14" creationId="{00000000-0000-0000-0000-000000000000}"/>
          </ac:spMkLst>
        </pc:spChg>
        <pc:spChg chg="mod">
          <ac:chgData name="Mekatronik Mühendisliği l GEDIK UNI" userId="d7583d47-ae43-49ba-b22c-530ff726f03d" providerId="ADAL" clId="{CE290FE6-0028-4B81-9F3E-4AF310064DA1}" dt="2020-12-12T17:59:52.621" v="128" actId="1076"/>
          <ac:spMkLst>
            <pc:docMk/>
            <pc:sldMk cId="2251251862" sldId="256"/>
            <ac:spMk id="24" creationId="{00000000-0000-0000-0000-000000000000}"/>
          </ac:spMkLst>
        </pc:spChg>
        <pc:spChg chg="del">
          <ac:chgData name="Mekatronik Mühendisliği l GEDIK UNI" userId="d7583d47-ae43-49ba-b22c-530ff726f03d" providerId="ADAL" clId="{CE290FE6-0028-4B81-9F3E-4AF310064DA1}" dt="2020-12-12T17:59:46.105" v="127" actId="478"/>
          <ac:spMkLst>
            <pc:docMk/>
            <pc:sldMk cId="2251251862" sldId="256"/>
            <ac:spMk id="25" creationId="{00000000-0000-0000-0000-000000000000}"/>
          </ac:spMkLst>
        </pc:spChg>
        <pc:spChg chg="mod">
          <ac:chgData name="Mekatronik Mühendisliği l GEDIK UNI" userId="d7583d47-ae43-49ba-b22c-530ff726f03d" providerId="ADAL" clId="{CE290FE6-0028-4B81-9F3E-4AF310064DA1}" dt="2020-12-12T18:00:20.904" v="142" actId="1076"/>
          <ac:spMkLst>
            <pc:docMk/>
            <pc:sldMk cId="2251251862" sldId="256"/>
            <ac:spMk id="36" creationId="{00000000-0000-0000-0000-000000000000}"/>
          </ac:spMkLst>
        </pc:spChg>
        <pc:spChg chg="mod">
          <ac:chgData name="Mekatronik Mühendisliği l GEDIK UNI" userId="d7583d47-ae43-49ba-b22c-530ff726f03d" providerId="ADAL" clId="{CE290FE6-0028-4B81-9F3E-4AF310064DA1}" dt="2020-12-12T17:59:26.465" v="121" actId="1076"/>
          <ac:spMkLst>
            <pc:docMk/>
            <pc:sldMk cId="2251251862" sldId="256"/>
            <ac:spMk id="51" creationId="{00000000-0000-0000-0000-000000000000}"/>
          </ac:spMkLst>
        </pc:spChg>
        <pc:spChg chg="mod">
          <ac:chgData name="Mekatronik Mühendisliği l GEDIK UNI" userId="d7583d47-ae43-49ba-b22c-530ff726f03d" providerId="ADAL" clId="{CE290FE6-0028-4B81-9F3E-4AF310064DA1}" dt="2020-12-12T17:59:40.121" v="125" actId="1076"/>
          <ac:spMkLst>
            <pc:docMk/>
            <pc:sldMk cId="2251251862" sldId="256"/>
            <ac:spMk id="52" creationId="{00000000-0000-0000-0000-000000000000}"/>
          </ac:spMkLst>
        </pc:spChg>
        <pc:graphicFrameChg chg="modGraphic">
          <ac:chgData name="Mekatronik Mühendisliği l GEDIK UNI" userId="d7583d47-ae43-49ba-b22c-530ff726f03d" providerId="ADAL" clId="{CE290FE6-0028-4B81-9F3E-4AF310064DA1}" dt="2020-12-12T17:59:57.418" v="129" actId="14100"/>
          <ac:graphicFrameMkLst>
            <pc:docMk/>
            <pc:sldMk cId="2251251862" sldId="256"/>
            <ac:graphicFrameMk id="44" creationId="{00000000-0000-0000-0000-000000000000}"/>
          </ac:graphicFrameMkLst>
        </pc:graphicFrameChg>
        <pc:picChg chg="mod">
          <ac:chgData name="Mekatronik Mühendisliği l GEDIK UNI" userId="d7583d47-ae43-49ba-b22c-530ff726f03d" providerId="ADAL" clId="{CE290FE6-0028-4B81-9F3E-4AF310064DA1}" dt="2020-12-12T17:59:28.965" v="122" actId="14100"/>
          <ac:picMkLst>
            <pc:docMk/>
            <pc:sldMk cId="2251251862" sldId="256"/>
            <ac:picMk id="49" creationId="{00000000-0000-0000-0000-000000000000}"/>
          </ac:picMkLst>
        </pc:picChg>
        <pc:picChg chg="mod">
          <ac:chgData name="Mekatronik Mühendisliği l GEDIK UNI" userId="d7583d47-ae43-49ba-b22c-530ff726f03d" providerId="ADAL" clId="{CE290FE6-0028-4B81-9F3E-4AF310064DA1}" dt="2020-12-12T17:59:42.542" v="126" actId="14100"/>
          <ac:picMkLst>
            <pc:docMk/>
            <pc:sldMk cId="2251251862" sldId="256"/>
            <ac:picMk id="50" creationId="{00000000-0000-0000-0000-000000000000}"/>
          </ac:picMkLst>
        </pc:picChg>
      </pc:sldChg>
      <pc:sldMasterChg chg="modSldLayout">
        <pc:chgData name="Mekatronik Mühendisliği l GEDIK UNI" userId="d7583d47-ae43-49ba-b22c-530ff726f03d" providerId="ADAL" clId="{CE290FE6-0028-4B81-9F3E-4AF310064DA1}" dt="2020-12-12T17:58:44.600" v="118" actId="1076"/>
        <pc:sldMasterMkLst>
          <pc:docMk/>
          <pc:sldMasterMk cId="72322184" sldId="2147483648"/>
        </pc:sldMasterMkLst>
        <pc:sldLayoutChg chg="delSp modSp mod">
          <pc:chgData name="Mekatronik Mühendisliği l GEDIK UNI" userId="d7583d47-ae43-49ba-b22c-530ff726f03d" providerId="ADAL" clId="{CE290FE6-0028-4B81-9F3E-4AF310064DA1}" dt="2020-12-12T17:58:44.600" v="118" actId="1076"/>
          <pc:sldLayoutMkLst>
            <pc:docMk/>
            <pc:sldMasterMk cId="72322184" sldId="2147483648"/>
            <pc:sldLayoutMk cId="3812944807" sldId="2147483649"/>
          </pc:sldLayoutMkLst>
          <pc:spChg chg="mod">
            <ac:chgData name="Mekatronik Mühendisliği l GEDIK UNI" userId="d7583d47-ae43-49ba-b22c-530ff726f03d" providerId="ADAL" clId="{CE290FE6-0028-4B81-9F3E-4AF310064DA1}" dt="2020-12-12T17:58:21.007" v="116" actId="1076"/>
            <ac:spMkLst>
              <pc:docMk/>
              <pc:sldMasterMk cId="72322184" sldId="2147483648"/>
              <pc:sldLayoutMk cId="3812944807" sldId="2147483649"/>
              <ac:spMk id="8" creationId="{00000000-0000-0000-0000-000000000000}"/>
            </ac:spMkLst>
          </pc:spChg>
          <pc:picChg chg="del">
            <ac:chgData name="Mekatronik Mühendisliği l GEDIK UNI" userId="d7583d47-ae43-49ba-b22c-530ff726f03d" providerId="ADAL" clId="{CE290FE6-0028-4B81-9F3E-4AF310064DA1}" dt="2020-12-12T17:58:16.746" v="115" actId="478"/>
            <ac:picMkLst>
              <pc:docMk/>
              <pc:sldMasterMk cId="72322184" sldId="2147483648"/>
              <pc:sldLayoutMk cId="3812944807" sldId="2147483649"/>
              <ac:picMk id="3" creationId="{00000000-0000-0000-0000-000000000000}"/>
            </ac:picMkLst>
          </pc:picChg>
          <pc:picChg chg="mod">
            <ac:chgData name="Mekatronik Mühendisliği l GEDIK UNI" userId="d7583d47-ae43-49ba-b22c-530ff726f03d" providerId="ADAL" clId="{CE290FE6-0028-4B81-9F3E-4AF310064DA1}" dt="2020-12-12T17:58:40.319" v="117" actId="1076"/>
            <ac:picMkLst>
              <pc:docMk/>
              <pc:sldMasterMk cId="72322184" sldId="2147483648"/>
              <pc:sldLayoutMk cId="3812944807" sldId="2147483649"/>
              <ac:picMk id="12" creationId="{63049389-2C88-424F-B864-FF893B2C8FE0}"/>
            </ac:picMkLst>
          </pc:picChg>
          <pc:picChg chg="mod">
            <ac:chgData name="Mekatronik Mühendisliği l GEDIK UNI" userId="d7583d47-ae43-49ba-b22c-530ff726f03d" providerId="ADAL" clId="{CE290FE6-0028-4B81-9F3E-4AF310064DA1}" dt="2020-12-12T17:58:44.600" v="118" actId="1076"/>
            <ac:picMkLst>
              <pc:docMk/>
              <pc:sldMasterMk cId="72322184" sldId="2147483648"/>
              <pc:sldLayoutMk cId="3812944807" sldId="2147483649"/>
              <ac:picMk id="15" creationId="{9993AFF9-8830-4A97-8B13-3C887289915D}"/>
            </ac:picMkLst>
          </pc:picChg>
        </pc:sldLayoutChg>
      </pc:sldMasterChg>
    </pc:docChg>
  </pc:docChgLst>
  <pc:docChgLst>
    <pc:chgData name="Feryadi Dağcı l GEDIK UNI" userId="543af03e-1c3c-49f1-9f64-34c9d0f133d8" providerId="ADAL" clId="{75319ABC-D997-4017-9D94-1621B9F4CFB7}"/>
    <pc:docChg chg="undo redo custSel addSld delSld modSld modMainMaster">
      <pc:chgData name="Feryadi Dağcı l GEDIK UNI" userId="543af03e-1c3c-49f1-9f64-34c9d0f133d8" providerId="ADAL" clId="{75319ABC-D997-4017-9D94-1621B9F4CFB7}" dt="2023-10-25T11:39:35.627" v="28" actId="14826"/>
      <pc:docMkLst>
        <pc:docMk/>
      </pc:docMkLst>
      <pc:sldChg chg="addSp delSp modSp mod setBg modClrScheme chgLayout">
        <pc:chgData name="Feryadi Dağcı l GEDIK UNI" userId="543af03e-1c3c-49f1-9f64-34c9d0f133d8" providerId="ADAL" clId="{75319ABC-D997-4017-9D94-1621B9F4CFB7}" dt="2023-10-24T13:40:10.201" v="11" actId="700"/>
        <pc:sldMkLst>
          <pc:docMk/>
          <pc:sldMk cId="2251251862" sldId="256"/>
        </pc:sldMkLst>
        <pc:spChg chg="add del mod ord">
          <ac:chgData name="Feryadi Dağcı l GEDIK UNI" userId="543af03e-1c3c-49f1-9f64-34c9d0f133d8" providerId="ADAL" clId="{75319ABC-D997-4017-9D94-1621B9F4CFB7}" dt="2023-10-24T13:40:10.201" v="11" actId="700"/>
          <ac:spMkLst>
            <pc:docMk/>
            <pc:sldMk cId="2251251862" sldId="256"/>
            <ac:spMk id="2" creationId="{BC47042F-0CC7-4514-02C0-C7A62D342FB3}"/>
          </ac:spMkLst>
        </pc:spChg>
        <pc:spChg chg="add del mod ord">
          <ac:chgData name="Feryadi Dağcı l GEDIK UNI" userId="543af03e-1c3c-49f1-9f64-34c9d0f133d8" providerId="ADAL" clId="{75319ABC-D997-4017-9D94-1621B9F4CFB7}" dt="2023-10-24T13:40:10.201" v="11" actId="700"/>
          <ac:spMkLst>
            <pc:docMk/>
            <pc:sldMk cId="2251251862" sldId="256"/>
            <ac:spMk id="6" creationId="{028DB9BC-D227-2A8A-9ECE-BD1AA5135A77}"/>
          </ac:spMkLst>
        </pc:spChg>
      </pc:sldChg>
      <pc:sldChg chg="modSp new del">
        <pc:chgData name="Feryadi Dağcı l GEDIK UNI" userId="543af03e-1c3c-49f1-9f64-34c9d0f133d8" providerId="ADAL" clId="{75319ABC-D997-4017-9D94-1621B9F4CFB7}" dt="2023-10-24T13:42:39.003" v="25" actId="680"/>
        <pc:sldMkLst>
          <pc:docMk/>
          <pc:sldMk cId="650219979" sldId="257"/>
        </pc:sldMkLst>
        <pc:spChg chg="mod">
          <ac:chgData name="Feryadi Dağcı l GEDIK UNI" userId="543af03e-1c3c-49f1-9f64-34c9d0f133d8" providerId="ADAL" clId="{75319ABC-D997-4017-9D94-1621B9F4CFB7}" dt="2023-10-24T13:42:38.558" v="22"/>
          <ac:spMkLst>
            <pc:docMk/>
            <pc:sldMk cId="650219979" sldId="257"/>
            <ac:spMk id="2" creationId="{599775DF-7524-0D88-EB81-907709A7AB79}"/>
          </ac:spMkLst>
        </pc:spChg>
        <pc:spChg chg="mod">
          <ac:chgData name="Feryadi Dağcı l GEDIK UNI" userId="543af03e-1c3c-49f1-9f64-34c9d0f133d8" providerId="ADAL" clId="{75319ABC-D997-4017-9D94-1621B9F4CFB7}" dt="2023-10-24T13:42:38.558" v="22"/>
          <ac:spMkLst>
            <pc:docMk/>
            <pc:sldMk cId="650219979" sldId="257"/>
            <ac:spMk id="3" creationId="{DABC6A5A-B4D4-36E9-B071-F8C75A52D6A1}"/>
          </ac:spMkLst>
        </pc:spChg>
      </pc:sldChg>
      <pc:sldChg chg="new add del">
        <pc:chgData name="Feryadi Dağcı l GEDIK UNI" userId="543af03e-1c3c-49f1-9f64-34c9d0f133d8" providerId="ADAL" clId="{75319ABC-D997-4017-9D94-1621B9F4CFB7}" dt="2023-10-24T13:42:38.783" v="24" actId="680"/>
        <pc:sldMkLst>
          <pc:docMk/>
          <pc:sldMk cId="190029410" sldId="258"/>
        </pc:sldMkLst>
      </pc:sldChg>
      <pc:sldMasterChg chg="modSldLayout">
        <pc:chgData name="Feryadi Dağcı l GEDIK UNI" userId="543af03e-1c3c-49f1-9f64-34c9d0f133d8" providerId="ADAL" clId="{75319ABC-D997-4017-9D94-1621B9F4CFB7}" dt="2023-10-25T11:39:35.627" v="28" actId="14826"/>
        <pc:sldMasterMkLst>
          <pc:docMk/>
          <pc:sldMasterMk cId="72322184" sldId="2147483648"/>
        </pc:sldMasterMkLst>
        <pc:sldLayoutChg chg="modSp mod">
          <pc:chgData name="Feryadi Dağcı l GEDIK UNI" userId="543af03e-1c3c-49f1-9f64-34c9d0f133d8" providerId="ADAL" clId="{75319ABC-D997-4017-9D94-1621B9F4CFB7}" dt="2023-10-25T11:39:35.627" v="28" actId="14826"/>
          <pc:sldLayoutMkLst>
            <pc:docMk/>
            <pc:sldMasterMk cId="72322184" sldId="2147483648"/>
            <pc:sldLayoutMk cId="3812944807" sldId="2147483649"/>
          </pc:sldLayoutMkLst>
          <pc:picChg chg="mod">
            <ac:chgData name="Feryadi Dağcı l GEDIK UNI" userId="543af03e-1c3c-49f1-9f64-34c9d0f133d8" providerId="ADAL" clId="{75319ABC-D997-4017-9D94-1621B9F4CFB7}" dt="2023-10-25T11:39:29.448" v="26" actId="14826"/>
            <ac:picMkLst>
              <pc:docMk/>
              <pc:sldMasterMk cId="72322184" sldId="2147483648"/>
              <pc:sldLayoutMk cId="3812944807" sldId="2147483649"/>
              <ac:picMk id="12" creationId="{63049389-2C88-424F-B864-FF893B2C8FE0}"/>
            </ac:picMkLst>
          </pc:picChg>
          <pc:picChg chg="mod">
            <ac:chgData name="Feryadi Dağcı l GEDIK UNI" userId="543af03e-1c3c-49f1-9f64-34c9d0f133d8" providerId="ADAL" clId="{75319ABC-D997-4017-9D94-1621B9F4CFB7}" dt="2023-10-25T11:39:35.627" v="28" actId="14826"/>
            <ac:picMkLst>
              <pc:docMk/>
              <pc:sldMasterMk cId="72322184" sldId="2147483648"/>
              <pc:sldLayoutMk cId="3812944807" sldId="2147483649"/>
              <ac:picMk id="15" creationId="{9993AFF9-8830-4A97-8B13-3C887289915D}"/>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97F786E-4D5E-4702-A6C7-476923782E74}"/>
              </a:ext>
            </a:extLst>
          </p:cNvPr>
          <p:cNvSpPr>
            <a:spLocks noGrp="1"/>
          </p:cNvSpPr>
          <p:nvPr>
            <p:ph type="hdr" sz="quarter"/>
          </p:nvPr>
        </p:nvSpPr>
        <p:spPr>
          <a:xfrm>
            <a:off x="0" y="0"/>
            <a:ext cx="2945865" cy="497011"/>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50A4F06B-6E1C-47AD-B25F-2D2A6FE52F74}"/>
              </a:ext>
            </a:extLst>
          </p:cNvPr>
          <p:cNvSpPr>
            <a:spLocks noGrp="1"/>
          </p:cNvSpPr>
          <p:nvPr>
            <p:ph type="dt" sz="quarter" idx="1"/>
          </p:nvPr>
        </p:nvSpPr>
        <p:spPr>
          <a:xfrm>
            <a:off x="3850270" y="0"/>
            <a:ext cx="2945865" cy="497011"/>
          </a:xfrm>
          <a:prstGeom prst="rect">
            <a:avLst/>
          </a:prstGeom>
        </p:spPr>
        <p:txBody>
          <a:bodyPr vert="horz" lIns="91440" tIns="45720" rIns="91440" bIns="45720" rtlCol="0"/>
          <a:lstStyle>
            <a:lvl1pPr algn="r">
              <a:defRPr sz="1200"/>
            </a:lvl1pPr>
          </a:lstStyle>
          <a:p>
            <a:fld id="{F1BF817C-9188-45B5-ACB2-C01ED19096CB}" type="datetimeFigureOut">
              <a:rPr lang="tr-TR" smtClean="0"/>
              <a:t>2.07.2024</a:t>
            </a:fld>
            <a:endParaRPr lang="tr-TR"/>
          </a:p>
        </p:txBody>
      </p:sp>
      <p:sp>
        <p:nvSpPr>
          <p:cNvPr id="4" name="Alt Bilgi Yer Tutucusu 3">
            <a:extLst>
              <a:ext uri="{FF2B5EF4-FFF2-40B4-BE49-F238E27FC236}">
                <a16:creationId xmlns:a16="http://schemas.microsoft.com/office/drawing/2014/main" id="{94775C7D-AB04-4327-8B6F-C3558C0B0ADF}"/>
              </a:ext>
            </a:extLst>
          </p:cNvPr>
          <p:cNvSpPr>
            <a:spLocks noGrp="1"/>
          </p:cNvSpPr>
          <p:nvPr>
            <p:ph type="ftr" sz="quarter" idx="2"/>
          </p:nvPr>
        </p:nvSpPr>
        <p:spPr>
          <a:xfrm>
            <a:off x="0" y="9429629"/>
            <a:ext cx="2945865" cy="49701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CC98E8A3-F6F5-4097-857E-5041FB0E7016}"/>
              </a:ext>
            </a:extLst>
          </p:cNvPr>
          <p:cNvSpPr>
            <a:spLocks noGrp="1"/>
          </p:cNvSpPr>
          <p:nvPr>
            <p:ph type="sldNum" sz="quarter" idx="3"/>
          </p:nvPr>
        </p:nvSpPr>
        <p:spPr>
          <a:xfrm>
            <a:off x="3850270" y="9429629"/>
            <a:ext cx="2945865" cy="497010"/>
          </a:xfrm>
          <a:prstGeom prst="rect">
            <a:avLst/>
          </a:prstGeom>
        </p:spPr>
        <p:txBody>
          <a:bodyPr vert="horz" lIns="91440" tIns="45720" rIns="91440" bIns="45720" rtlCol="0" anchor="b"/>
          <a:lstStyle>
            <a:lvl1pPr algn="r">
              <a:defRPr sz="1200"/>
            </a:lvl1pPr>
          </a:lstStyle>
          <a:p>
            <a:fld id="{A9B40714-2654-44F0-BF74-7EC366DC8603}" type="slidenum">
              <a:rPr lang="tr-TR" smtClean="0"/>
              <a:t>‹#›</a:t>
            </a:fld>
            <a:endParaRPr lang="tr-TR"/>
          </a:p>
        </p:txBody>
      </p:sp>
    </p:spTree>
    <p:extLst>
      <p:ext uri="{BB962C8B-B14F-4D97-AF65-F5344CB8AC3E}">
        <p14:creationId xmlns:p14="http://schemas.microsoft.com/office/powerpoint/2010/main" val="1822897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45865" cy="497011"/>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50270" y="0"/>
            <a:ext cx="2945865" cy="497011"/>
          </a:xfrm>
          <a:prstGeom prst="rect">
            <a:avLst/>
          </a:prstGeom>
        </p:spPr>
        <p:txBody>
          <a:bodyPr vert="horz" lIns="91440" tIns="45720" rIns="91440" bIns="45720" rtlCol="0"/>
          <a:lstStyle>
            <a:lvl1pPr algn="r">
              <a:defRPr sz="1200"/>
            </a:lvl1pPr>
          </a:lstStyle>
          <a:p>
            <a:fld id="{D6B51F40-6665-4C30-BDAB-315831FA9C72}" type="datetimeFigureOut">
              <a:rPr lang="tr-TR" smtClean="0"/>
              <a:t>2.07.2024</a:t>
            </a:fld>
            <a:endParaRPr lang="tr-TR"/>
          </a:p>
        </p:txBody>
      </p:sp>
      <p:sp>
        <p:nvSpPr>
          <p:cNvPr id="4" name="Slayt Resmi Yer Tutucusu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79460" y="4776728"/>
            <a:ext cx="5438756" cy="3909929"/>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9429629"/>
            <a:ext cx="2945865" cy="49701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50270" y="9429629"/>
            <a:ext cx="2945865" cy="497010"/>
          </a:xfrm>
          <a:prstGeom prst="rect">
            <a:avLst/>
          </a:prstGeom>
        </p:spPr>
        <p:txBody>
          <a:bodyPr vert="horz" lIns="91440" tIns="45720" rIns="91440" bIns="45720" rtlCol="0" anchor="b"/>
          <a:lstStyle>
            <a:lvl1pPr algn="r">
              <a:defRPr sz="1200"/>
            </a:lvl1pPr>
          </a:lstStyle>
          <a:p>
            <a:fld id="{93AE1A04-9474-4F1A-B918-1F564F65A2C1}" type="slidenum">
              <a:rPr lang="tr-TR" smtClean="0"/>
              <a:t>‹#›</a:t>
            </a:fld>
            <a:endParaRPr lang="tr-TR"/>
          </a:p>
        </p:txBody>
      </p:sp>
    </p:spTree>
    <p:extLst>
      <p:ext uri="{BB962C8B-B14F-4D97-AF65-F5344CB8AC3E}">
        <p14:creationId xmlns:p14="http://schemas.microsoft.com/office/powerpoint/2010/main" val="1591558423"/>
      </p:ext>
    </p:extLst>
  </p:cSld>
  <p:clrMap bg1="lt1" tx1="dk1" bg2="lt2" tx2="dk2" accent1="accent1" accent2="accent2" accent3="accent3" accent4="accent4" accent5="accent5" accent6="accent6" hlink="hlink" folHlink="folHlink"/>
  <p:notesStyle>
    <a:lvl1pPr marL="0" algn="l" defTabSz="334670" rtl="0" eaLnBrk="1" latinLnBrk="0" hangingPunct="1">
      <a:defRPr sz="439" kern="1200">
        <a:solidFill>
          <a:schemeClr val="tx1"/>
        </a:solidFill>
        <a:latin typeface="+mn-lt"/>
        <a:ea typeface="+mn-ea"/>
        <a:cs typeface="+mn-cs"/>
      </a:defRPr>
    </a:lvl1pPr>
    <a:lvl2pPr marL="167335" algn="l" defTabSz="334670" rtl="0" eaLnBrk="1" latinLnBrk="0" hangingPunct="1">
      <a:defRPr sz="439" kern="1200">
        <a:solidFill>
          <a:schemeClr val="tx1"/>
        </a:solidFill>
        <a:latin typeface="+mn-lt"/>
        <a:ea typeface="+mn-ea"/>
        <a:cs typeface="+mn-cs"/>
      </a:defRPr>
    </a:lvl2pPr>
    <a:lvl3pPr marL="334670" algn="l" defTabSz="334670" rtl="0" eaLnBrk="1" latinLnBrk="0" hangingPunct="1">
      <a:defRPr sz="439" kern="1200">
        <a:solidFill>
          <a:schemeClr val="tx1"/>
        </a:solidFill>
        <a:latin typeface="+mn-lt"/>
        <a:ea typeface="+mn-ea"/>
        <a:cs typeface="+mn-cs"/>
      </a:defRPr>
    </a:lvl3pPr>
    <a:lvl4pPr marL="502005" algn="l" defTabSz="334670" rtl="0" eaLnBrk="1" latinLnBrk="0" hangingPunct="1">
      <a:defRPr sz="439" kern="1200">
        <a:solidFill>
          <a:schemeClr val="tx1"/>
        </a:solidFill>
        <a:latin typeface="+mn-lt"/>
        <a:ea typeface="+mn-ea"/>
        <a:cs typeface="+mn-cs"/>
      </a:defRPr>
    </a:lvl4pPr>
    <a:lvl5pPr marL="669339" algn="l" defTabSz="334670" rtl="0" eaLnBrk="1" latinLnBrk="0" hangingPunct="1">
      <a:defRPr sz="439" kern="1200">
        <a:solidFill>
          <a:schemeClr val="tx1"/>
        </a:solidFill>
        <a:latin typeface="+mn-lt"/>
        <a:ea typeface="+mn-ea"/>
        <a:cs typeface="+mn-cs"/>
      </a:defRPr>
    </a:lvl5pPr>
    <a:lvl6pPr marL="836675" algn="l" defTabSz="334670" rtl="0" eaLnBrk="1" latinLnBrk="0" hangingPunct="1">
      <a:defRPr sz="439" kern="1200">
        <a:solidFill>
          <a:schemeClr val="tx1"/>
        </a:solidFill>
        <a:latin typeface="+mn-lt"/>
        <a:ea typeface="+mn-ea"/>
        <a:cs typeface="+mn-cs"/>
      </a:defRPr>
    </a:lvl6pPr>
    <a:lvl7pPr marL="1004009" algn="l" defTabSz="334670" rtl="0" eaLnBrk="1" latinLnBrk="0" hangingPunct="1">
      <a:defRPr sz="439" kern="1200">
        <a:solidFill>
          <a:schemeClr val="tx1"/>
        </a:solidFill>
        <a:latin typeface="+mn-lt"/>
        <a:ea typeface="+mn-ea"/>
        <a:cs typeface="+mn-cs"/>
      </a:defRPr>
    </a:lvl7pPr>
    <a:lvl8pPr marL="1171345" algn="l" defTabSz="334670" rtl="0" eaLnBrk="1" latinLnBrk="0" hangingPunct="1">
      <a:defRPr sz="439" kern="1200">
        <a:solidFill>
          <a:schemeClr val="tx1"/>
        </a:solidFill>
        <a:latin typeface="+mn-lt"/>
        <a:ea typeface="+mn-ea"/>
        <a:cs typeface="+mn-cs"/>
      </a:defRPr>
    </a:lvl8pPr>
    <a:lvl9pPr marL="1338679" algn="l" defTabSz="334670" rtl="0" eaLnBrk="1" latinLnBrk="0" hangingPunct="1">
      <a:defRPr sz="43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14699368" y="0"/>
            <a:ext cx="419982" cy="2138362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endParaRPr lang="en-US" sz="1351" dirty="0"/>
          </a:p>
        </p:txBody>
      </p:sp>
      <p:sp>
        <p:nvSpPr>
          <p:cNvPr id="10" name="Rectangle 9"/>
          <p:cNvSpPr/>
          <p:nvPr userDrawn="1"/>
        </p:nvSpPr>
        <p:spPr>
          <a:xfrm>
            <a:off x="0" y="0"/>
            <a:ext cx="419982" cy="2138362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endParaRPr lang="en-US" sz="1351" dirty="0"/>
          </a:p>
        </p:txBody>
      </p:sp>
      <p:sp>
        <p:nvSpPr>
          <p:cNvPr id="7" name="Rectangle 6"/>
          <p:cNvSpPr/>
          <p:nvPr userDrawn="1"/>
        </p:nvSpPr>
        <p:spPr>
          <a:xfrm>
            <a:off x="1" y="2"/>
            <a:ext cx="15119350" cy="26729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endParaRPr lang="en-US" sz="1351" dirty="0"/>
          </a:p>
        </p:txBody>
      </p:sp>
      <p:sp>
        <p:nvSpPr>
          <p:cNvPr id="8" name="Rectangle 7"/>
          <p:cNvSpPr/>
          <p:nvPr userDrawn="1"/>
        </p:nvSpPr>
        <p:spPr>
          <a:xfrm>
            <a:off x="3" y="19886763"/>
            <a:ext cx="15119351" cy="14968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endParaRPr lang="en-US" sz="1351" dirty="0"/>
          </a:p>
        </p:txBody>
      </p:sp>
      <p:pic>
        <p:nvPicPr>
          <p:cNvPr id="12" name="Resim 11">
            <a:extLst>
              <a:ext uri="{FF2B5EF4-FFF2-40B4-BE49-F238E27FC236}">
                <a16:creationId xmlns:a16="http://schemas.microsoft.com/office/drawing/2014/main" id="{63049389-2C88-424F-B864-FF893B2C8F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7630" y="123581"/>
            <a:ext cx="2359137" cy="2335620"/>
          </a:xfrm>
          <a:prstGeom prst="rect">
            <a:avLst/>
          </a:prstGeom>
        </p:spPr>
      </p:pic>
      <p:pic>
        <p:nvPicPr>
          <p:cNvPr id="15" name="Resim 14">
            <a:extLst>
              <a:ext uri="{FF2B5EF4-FFF2-40B4-BE49-F238E27FC236}">
                <a16:creationId xmlns:a16="http://schemas.microsoft.com/office/drawing/2014/main" id="{9993AFF9-8830-4A97-8B13-3C887289915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757155" y="133483"/>
            <a:ext cx="2359137" cy="233562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969" y="856340"/>
            <a:ext cx="13607415" cy="3563938"/>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755969" y="4989521"/>
            <a:ext cx="13607415" cy="14112204"/>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968" y="19819462"/>
            <a:ext cx="3527848" cy="1138481"/>
          </a:xfrm>
          <a:prstGeom prst="rect">
            <a:avLst/>
          </a:prstGeom>
        </p:spPr>
        <p:txBody>
          <a:bodyPr vert="horz" lIns="417456" tIns="208727" rIns="417456" bIns="208727" rtlCol="0" anchor="ctr"/>
          <a:lstStyle>
            <a:lvl1pPr algn="l">
              <a:defRPr sz="1081">
                <a:solidFill>
                  <a:schemeClr val="tx1">
                    <a:tint val="75000"/>
                  </a:schemeClr>
                </a:solidFill>
              </a:defRPr>
            </a:lvl1pPr>
          </a:lstStyle>
          <a:p>
            <a:fld id="{985D6BDF-9D0E-4E2B-85B8-D8F4790360C9}" type="datetimeFigureOut">
              <a:rPr lang="en-US" smtClean="0"/>
              <a:t>7/2/2024</a:t>
            </a:fld>
            <a:endParaRPr lang="en-US" dirty="0"/>
          </a:p>
        </p:txBody>
      </p:sp>
      <p:sp>
        <p:nvSpPr>
          <p:cNvPr id="5" name="Footer Placeholder 4"/>
          <p:cNvSpPr>
            <a:spLocks noGrp="1"/>
          </p:cNvSpPr>
          <p:nvPr>
            <p:ph type="ftr" sz="quarter" idx="3"/>
          </p:nvPr>
        </p:nvSpPr>
        <p:spPr>
          <a:xfrm>
            <a:off x="5165780" y="19819462"/>
            <a:ext cx="4787794" cy="1138481"/>
          </a:xfrm>
          <a:prstGeom prst="rect">
            <a:avLst/>
          </a:prstGeom>
        </p:spPr>
        <p:txBody>
          <a:bodyPr vert="horz" lIns="417456" tIns="208727" rIns="417456" bIns="208727" rtlCol="0" anchor="ctr"/>
          <a:lstStyle>
            <a:lvl1pPr algn="ctr">
              <a:defRPr sz="108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835535" y="19819462"/>
            <a:ext cx="3527848" cy="1138481"/>
          </a:xfrm>
          <a:prstGeom prst="rect">
            <a:avLst/>
          </a:prstGeom>
        </p:spPr>
        <p:txBody>
          <a:bodyPr vert="horz" lIns="417456" tIns="208727" rIns="417456" bIns="208727" rtlCol="0" anchor="ctr"/>
          <a:lstStyle>
            <a:lvl1pPr algn="r">
              <a:defRPr sz="1081">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821127" rtl="0" eaLnBrk="1" latinLnBrk="0" hangingPunct="1">
        <a:spcBef>
          <a:spcPct val="0"/>
        </a:spcBef>
        <a:buNone/>
        <a:defRPr sz="1495" kern="1200">
          <a:solidFill>
            <a:schemeClr val="tx1"/>
          </a:solidFill>
          <a:latin typeface="+mj-lt"/>
          <a:ea typeface="+mj-ea"/>
          <a:cs typeface="+mj-cs"/>
        </a:defRPr>
      </a:lvl1pPr>
    </p:titleStyle>
    <p:bodyStyle>
      <a:lvl1pPr marL="85534" indent="-85534" algn="l" defTabSz="821127" rtl="0" eaLnBrk="1" latinLnBrk="0" hangingPunct="1">
        <a:spcBef>
          <a:spcPct val="20000"/>
        </a:spcBef>
        <a:buFont typeface="Arial" pitchFamily="34" charset="0"/>
        <a:buChar char="•"/>
        <a:defRPr sz="669" kern="1200">
          <a:solidFill>
            <a:schemeClr val="tx1"/>
          </a:solidFill>
          <a:latin typeface="+mn-lt"/>
          <a:ea typeface="+mn-ea"/>
          <a:cs typeface="+mn-cs"/>
        </a:defRPr>
      </a:lvl1pPr>
      <a:lvl2pPr marL="171069" indent="-85534" algn="l" defTabSz="821127" rtl="0" eaLnBrk="1" latinLnBrk="0" hangingPunct="1">
        <a:spcBef>
          <a:spcPct val="20000"/>
        </a:spcBef>
        <a:buFont typeface="Arial" pitchFamily="34" charset="0"/>
        <a:buChar char="–"/>
        <a:defRPr sz="669" kern="1200">
          <a:solidFill>
            <a:schemeClr val="tx1"/>
          </a:solidFill>
          <a:latin typeface="+mn-lt"/>
          <a:ea typeface="+mn-ea"/>
          <a:cs typeface="+mn-cs"/>
        </a:defRPr>
      </a:lvl2pPr>
      <a:lvl3pPr marL="256602" indent="-85534" algn="l" defTabSz="821127" rtl="0" eaLnBrk="1" latinLnBrk="0" hangingPunct="1">
        <a:spcBef>
          <a:spcPct val="20000"/>
        </a:spcBef>
        <a:buFont typeface="Arial" pitchFamily="34" charset="0"/>
        <a:buChar char="•"/>
        <a:defRPr sz="669" kern="1200">
          <a:solidFill>
            <a:schemeClr val="tx1"/>
          </a:solidFill>
          <a:latin typeface="+mn-lt"/>
          <a:ea typeface="+mn-ea"/>
          <a:cs typeface="+mn-cs"/>
        </a:defRPr>
      </a:lvl3pPr>
      <a:lvl4pPr marL="342137" indent="-85534" algn="l" defTabSz="821127" rtl="0" eaLnBrk="1" latinLnBrk="0" hangingPunct="1">
        <a:spcBef>
          <a:spcPct val="20000"/>
        </a:spcBef>
        <a:buFont typeface="Arial" pitchFamily="34" charset="0"/>
        <a:buChar char="–"/>
        <a:defRPr sz="669" kern="1200">
          <a:solidFill>
            <a:schemeClr val="tx1"/>
          </a:solidFill>
          <a:latin typeface="+mn-lt"/>
          <a:ea typeface="+mn-ea"/>
          <a:cs typeface="+mn-cs"/>
        </a:defRPr>
      </a:lvl4pPr>
      <a:lvl5pPr marL="427671" indent="-85534" algn="l" defTabSz="821127" rtl="0" eaLnBrk="1" latinLnBrk="0" hangingPunct="1">
        <a:spcBef>
          <a:spcPct val="20000"/>
        </a:spcBef>
        <a:buFont typeface="Arial" pitchFamily="34" charset="0"/>
        <a:buChar char="»"/>
        <a:defRPr sz="669" kern="1200">
          <a:solidFill>
            <a:schemeClr val="tx1"/>
          </a:solidFill>
          <a:latin typeface="+mn-lt"/>
          <a:ea typeface="+mn-ea"/>
          <a:cs typeface="+mn-cs"/>
        </a:defRPr>
      </a:lvl5pPr>
      <a:lvl6pPr marL="2258102" indent="-205282" algn="l" defTabSz="821127" rtl="0" eaLnBrk="1" latinLnBrk="0" hangingPunct="1">
        <a:spcBef>
          <a:spcPct val="20000"/>
        </a:spcBef>
        <a:buFont typeface="Arial" pitchFamily="34" charset="0"/>
        <a:buChar char="•"/>
        <a:defRPr sz="1790" kern="1200">
          <a:solidFill>
            <a:schemeClr val="tx1"/>
          </a:solidFill>
          <a:latin typeface="+mn-lt"/>
          <a:ea typeface="+mn-ea"/>
          <a:cs typeface="+mn-cs"/>
        </a:defRPr>
      </a:lvl6pPr>
      <a:lvl7pPr marL="2668666" indent="-205282" algn="l" defTabSz="821127" rtl="0" eaLnBrk="1" latinLnBrk="0" hangingPunct="1">
        <a:spcBef>
          <a:spcPct val="20000"/>
        </a:spcBef>
        <a:buFont typeface="Arial" pitchFamily="34" charset="0"/>
        <a:buChar char="•"/>
        <a:defRPr sz="1790" kern="1200">
          <a:solidFill>
            <a:schemeClr val="tx1"/>
          </a:solidFill>
          <a:latin typeface="+mn-lt"/>
          <a:ea typeface="+mn-ea"/>
          <a:cs typeface="+mn-cs"/>
        </a:defRPr>
      </a:lvl7pPr>
      <a:lvl8pPr marL="3079230" indent="-205282" algn="l" defTabSz="821127" rtl="0" eaLnBrk="1" latinLnBrk="0" hangingPunct="1">
        <a:spcBef>
          <a:spcPct val="20000"/>
        </a:spcBef>
        <a:buFont typeface="Arial" pitchFamily="34" charset="0"/>
        <a:buChar char="•"/>
        <a:defRPr sz="1790" kern="1200">
          <a:solidFill>
            <a:schemeClr val="tx1"/>
          </a:solidFill>
          <a:latin typeface="+mn-lt"/>
          <a:ea typeface="+mn-ea"/>
          <a:cs typeface="+mn-cs"/>
        </a:defRPr>
      </a:lvl8pPr>
      <a:lvl9pPr marL="3489794" indent="-205282" algn="l" defTabSz="821127" rtl="0" eaLnBrk="1" latinLnBrk="0" hangingPunct="1">
        <a:spcBef>
          <a:spcPct val="20000"/>
        </a:spcBef>
        <a:buFont typeface="Arial" pitchFamily="34" charset="0"/>
        <a:buChar char="•"/>
        <a:defRPr sz="1790" kern="1200">
          <a:solidFill>
            <a:schemeClr val="tx1"/>
          </a:solidFill>
          <a:latin typeface="+mn-lt"/>
          <a:ea typeface="+mn-ea"/>
          <a:cs typeface="+mn-cs"/>
        </a:defRPr>
      </a:lvl9pPr>
    </p:bodyStyle>
    <p:otherStyle>
      <a:defPPr>
        <a:defRPr lang="en-US"/>
      </a:defPPr>
      <a:lvl1pPr marL="0" algn="l" defTabSz="821127" rtl="0" eaLnBrk="1" latinLnBrk="0" hangingPunct="1">
        <a:defRPr sz="1613" kern="1200">
          <a:solidFill>
            <a:schemeClr val="tx1"/>
          </a:solidFill>
          <a:latin typeface="+mn-lt"/>
          <a:ea typeface="+mn-ea"/>
          <a:cs typeface="+mn-cs"/>
        </a:defRPr>
      </a:lvl1pPr>
      <a:lvl2pPr marL="410564" algn="l" defTabSz="821127" rtl="0" eaLnBrk="1" latinLnBrk="0" hangingPunct="1">
        <a:defRPr sz="1613" kern="1200">
          <a:solidFill>
            <a:schemeClr val="tx1"/>
          </a:solidFill>
          <a:latin typeface="+mn-lt"/>
          <a:ea typeface="+mn-ea"/>
          <a:cs typeface="+mn-cs"/>
        </a:defRPr>
      </a:lvl2pPr>
      <a:lvl3pPr marL="821127" algn="l" defTabSz="821127" rtl="0" eaLnBrk="1" latinLnBrk="0" hangingPunct="1">
        <a:defRPr sz="1613" kern="1200">
          <a:solidFill>
            <a:schemeClr val="tx1"/>
          </a:solidFill>
          <a:latin typeface="+mn-lt"/>
          <a:ea typeface="+mn-ea"/>
          <a:cs typeface="+mn-cs"/>
        </a:defRPr>
      </a:lvl3pPr>
      <a:lvl4pPr marL="1231692" algn="l" defTabSz="821127" rtl="0" eaLnBrk="1" latinLnBrk="0" hangingPunct="1">
        <a:defRPr sz="1613" kern="1200">
          <a:solidFill>
            <a:schemeClr val="tx1"/>
          </a:solidFill>
          <a:latin typeface="+mn-lt"/>
          <a:ea typeface="+mn-ea"/>
          <a:cs typeface="+mn-cs"/>
        </a:defRPr>
      </a:lvl4pPr>
      <a:lvl5pPr marL="1642256" algn="l" defTabSz="821127" rtl="0" eaLnBrk="1" latinLnBrk="0" hangingPunct="1">
        <a:defRPr sz="1613" kern="1200">
          <a:solidFill>
            <a:schemeClr val="tx1"/>
          </a:solidFill>
          <a:latin typeface="+mn-lt"/>
          <a:ea typeface="+mn-ea"/>
          <a:cs typeface="+mn-cs"/>
        </a:defRPr>
      </a:lvl5pPr>
      <a:lvl6pPr marL="2052820" algn="l" defTabSz="821127" rtl="0" eaLnBrk="1" latinLnBrk="0" hangingPunct="1">
        <a:defRPr sz="1613" kern="1200">
          <a:solidFill>
            <a:schemeClr val="tx1"/>
          </a:solidFill>
          <a:latin typeface="+mn-lt"/>
          <a:ea typeface="+mn-ea"/>
          <a:cs typeface="+mn-cs"/>
        </a:defRPr>
      </a:lvl6pPr>
      <a:lvl7pPr marL="2463384" algn="l" defTabSz="821127" rtl="0" eaLnBrk="1" latinLnBrk="0" hangingPunct="1">
        <a:defRPr sz="1613" kern="1200">
          <a:solidFill>
            <a:schemeClr val="tx1"/>
          </a:solidFill>
          <a:latin typeface="+mn-lt"/>
          <a:ea typeface="+mn-ea"/>
          <a:cs typeface="+mn-cs"/>
        </a:defRPr>
      </a:lvl7pPr>
      <a:lvl8pPr marL="2873948" algn="l" defTabSz="821127" rtl="0" eaLnBrk="1" latinLnBrk="0" hangingPunct="1">
        <a:defRPr sz="1613" kern="1200">
          <a:solidFill>
            <a:schemeClr val="tx1"/>
          </a:solidFill>
          <a:latin typeface="+mn-lt"/>
          <a:ea typeface="+mn-ea"/>
          <a:cs typeface="+mn-cs"/>
        </a:defRPr>
      </a:lvl8pPr>
      <a:lvl9pPr marL="3284512" algn="l" defTabSz="821127" rtl="0" eaLnBrk="1" latinLnBrk="0" hangingPunct="1">
        <a:defRPr sz="1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123"/>
          <p:cNvSpPr txBox="1">
            <a:spLocks noChangeArrowheads="1"/>
          </p:cNvSpPr>
          <p:nvPr/>
        </p:nvSpPr>
        <p:spPr bwMode="auto">
          <a:xfrm>
            <a:off x="10732383" y="16542136"/>
            <a:ext cx="4037418" cy="3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12" tIns="34212" rIns="34212" bIns="3421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945" b="1" dirty="0">
                <a:latin typeface="Times New Roman" panose="02020603050405020304" pitchFamily="18" charset="0"/>
                <a:cs typeface="Times New Roman" panose="02020603050405020304" pitchFamily="18" charset="0"/>
              </a:rPr>
              <a:t>Proje Danışmanı: </a:t>
            </a:r>
            <a:r>
              <a:rPr lang="tr-TR" sz="945" dirty="0">
                <a:latin typeface="Times New Roman" panose="02020603050405020304" pitchFamily="18" charset="0"/>
                <a:cs typeface="Times New Roman" panose="02020603050405020304" pitchFamily="18" charset="0"/>
              </a:rPr>
              <a:t>Prof. Dr. Resul DAŞ – Arş. Gör. Semra ÇELEBİ</a:t>
            </a:r>
          </a:p>
        </p:txBody>
      </p:sp>
      <p:sp>
        <p:nvSpPr>
          <p:cNvPr id="10" name="Text Box 189"/>
          <p:cNvSpPr txBox="1">
            <a:spLocks noChangeArrowheads="1"/>
          </p:cNvSpPr>
          <p:nvPr/>
        </p:nvSpPr>
        <p:spPr bwMode="auto">
          <a:xfrm>
            <a:off x="825792" y="2304446"/>
            <a:ext cx="4342653" cy="2438972"/>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a:t>İstanbul, Türkiye'nin en büyük ve en turistik şehirlerinden biri olarak, </a:t>
            </a:r>
            <a:r>
              <a:rPr lang="tr-TR" sz="1400" dirty="0" err="1"/>
              <a:t>Airbnb</a:t>
            </a:r>
            <a:r>
              <a:rPr lang="tr-TR" sz="1400" dirty="0"/>
              <a:t> gibi konaklama platformlarında binlerce ilan sunmaktadır. Bu projede, İstanbul'daki </a:t>
            </a:r>
            <a:r>
              <a:rPr lang="tr-TR" sz="1400" dirty="0" err="1"/>
              <a:t>Airbnb</a:t>
            </a:r>
            <a:r>
              <a:rPr lang="tr-TR" sz="1400" dirty="0"/>
              <a:t> ilanlarının detaylı bir şekilde analiz edilmesi ve çeşitli grafikler ve ağ görselleştirmeleri aracılığıyla bu verilerin anlamlandırılması amaçlanmıştır. Analiz, kullanıcıların daha bilinçli kararlar almasına yardımcı olmayı hedeflerken, aynı zamanda </a:t>
            </a:r>
            <a:r>
              <a:rPr lang="tr-TR" sz="1400" dirty="0" err="1"/>
              <a:t>Airbnb</a:t>
            </a:r>
            <a:r>
              <a:rPr lang="tr-TR" sz="1400" dirty="0"/>
              <a:t> ev sahipleri için de fiyatlandırma ve müşteri memnuniyeti konularında </a:t>
            </a:r>
            <a:r>
              <a:rPr lang="tr-TR" sz="1400" dirty="0" err="1"/>
              <a:t>içgörüler</a:t>
            </a:r>
            <a:r>
              <a:rPr lang="tr-TR" sz="1400" dirty="0"/>
              <a:t> sunmaktadır.</a:t>
            </a:r>
            <a:endParaRPr lang="en-US" sz="1050" dirty="0">
              <a:latin typeface="Calibri" panose="020F0502020204030204" pitchFamily="34" charset="0"/>
              <a:cs typeface="Calibri" panose="020F0502020204030204" pitchFamily="34" charset="0"/>
            </a:endParaRPr>
          </a:p>
        </p:txBody>
      </p:sp>
      <p:sp>
        <p:nvSpPr>
          <p:cNvPr id="32" name="Rectangle 31"/>
          <p:cNvSpPr/>
          <p:nvPr/>
        </p:nvSpPr>
        <p:spPr>
          <a:xfrm>
            <a:off x="825792" y="1999647"/>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a:solidFill>
                  <a:schemeClr val="accent3">
                    <a:lumMod val="20000"/>
                    <a:lumOff val="80000"/>
                  </a:schemeClr>
                </a:solidFill>
              </a:rPr>
              <a:t>Özet</a:t>
            </a:r>
            <a:endParaRPr lang="en-US" sz="1062" b="1" dirty="0">
              <a:solidFill>
                <a:schemeClr val="accent3">
                  <a:lumMod val="20000"/>
                  <a:lumOff val="80000"/>
                </a:schemeClr>
              </a:solidFill>
            </a:endParaRPr>
          </a:p>
        </p:txBody>
      </p:sp>
      <p:sp>
        <p:nvSpPr>
          <p:cNvPr id="2" name="Unvan 1"/>
          <p:cNvSpPr>
            <a:spLocks noGrp="1"/>
          </p:cNvSpPr>
          <p:nvPr>
            <p:ph type="title"/>
          </p:nvPr>
        </p:nvSpPr>
        <p:spPr>
          <a:xfrm>
            <a:off x="-517525" y="428204"/>
            <a:ext cx="15636875" cy="524203"/>
          </a:xfrm>
        </p:spPr>
        <p:txBody>
          <a:bodyPr>
            <a:noAutofit/>
          </a:bodyPr>
          <a:lstStyle/>
          <a:p>
            <a:r>
              <a:rPr lang="tr-TR" sz="2400" dirty="0" smtClean="0">
                <a:solidFill>
                  <a:srgbClr val="0D0D0D"/>
                </a:solidFill>
                <a:latin typeface="ui-sans-serif"/>
              </a:rPr>
              <a:t>İstanbul'daki </a:t>
            </a:r>
            <a:r>
              <a:rPr lang="tr-TR" sz="2400" dirty="0" err="1" smtClean="0">
                <a:solidFill>
                  <a:srgbClr val="0D0D0D"/>
                </a:solidFill>
                <a:latin typeface="ui-sans-serif"/>
              </a:rPr>
              <a:t>Airbnb</a:t>
            </a:r>
            <a:r>
              <a:rPr lang="tr-TR" sz="2400" dirty="0" smtClean="0">
                <a:solidFill>
                  <a:srgbClr val="0D0D0D"/>
                </a:solidFill>
                <a:latin typeface="ui-sans-serif"/>
              </a:rPr>
              <a:t> Konaklama Trendlerinin Analizi</a:t>
            </a:r>
            <a:r>
              <a:rPr lang="tr-TR" sz="2400" b="1" dirty="0" smtClean="0">
                <a:latin typeface="Times New Roman" panose="02020603050405020304" pitchFamily="18" charset="0"/>
                <a:cs typeface="Times New Roman" panose="02020603050405020304" pitchFamily="18" charset="0"/>
              </a:rPr>
              <a:t/>
            </a:r>
            <a:br>
              <a:rPr lang="tr-TR" sz="2400" b="1" dirty="0" smtClean="0">
                <a:latin typeface="Times New Roman" panose="02020603050405020304" pitchFamily="18" charset="0"/>
                <a:cs typeface="Times New Roman" panose="02020603050405020304" pitchFamily="18" charset="0"/>
              </a:rPr>
            </a:br>
            <a:r>
              <a:rPr lang="tr-TR" sz="2400" b="1" dirty="0" smtClean="0">
                <a:latin typeface="Times New Roman" panose="02020603050405020304" pitchFamily="18" charset="0"/>
                <a:cs typeface="Times New Roman" panose="02020603050405020304" pitchFamily="18" charset="0"/>
              </a:rPr>
              <a:t>195541064-İ.Erdem ERGENÇ</a:t>
            </a:r>
            <a:endParaRPr lang="tr-TR" sz="2400" b="1" dirty="0">
              <a:latin typeface="Times New Roman" panose="02020603050405020304" pitchFamily="18" charset="0"/>
              <a:cs typeface="Times New Roman" panose="02020603050405020304" pitchFamily="18" charset="0"/>
            </a:endParaRPr>
          </a:p>
        </p:txBody>
      </p:sp>
      <p:sp>
        <p:nvSpPr>
          <p:cNvPr id="25" name="Text Box 123"/>
          <p:cNvSpPr txBox="1">
            <a:spLocks noChangeArrowheads="1"/>
          </p:cNvSpPr>
          <p:nvPr/>
        </p:nvSpPr>
        <p:spPr bwMode="auto">
          <a:xfrm>
            <a:off x="10732383" y="16857781"/>
            <a:ext cx="4037418" cy="3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12" tIns="34212" rIns="34212" bIns="3421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961" b="1" dirty="0">
                <a:latin typeface="Times New Roman" panose="02020603050405020304" pitchFamily="18" charset="0"/>
                <a:cs typeface="Times New Roman" panose="02020603050405020304" pitchFamily="18" charset="0"/>
              </a:rPr>
              <a:t>Anahtar Kelimeler: </a:t>
            </a:r>
            <a:r>
              <a:rPr lang="tr-TR" sz="961" dirty="0">
                <a:latin typeface="Times New Roman" panose="02020603050405020304" pitchFamily="18" charset="0"/>
                <a:cs typeface="Times New Roman" panose="02020603050405020304" pitchFamily="18" charset="0"/>
              </a:rPr>
              <a:t>yazılım test, yazılım test süreci, hata yönetimi</a:t>
            </a:r>
            <a:endParaRPr lang="tr-TR" sz="945" dirty="0">
              <a:latin typeface="Times New Roman" panose="02020603050405020304" pitchFamily="18" charset="0"/>
              <a:cs typeface="Times New Roman" panose="02020603050405020304" pitchFamily="18" charset="0"/>
            </a:endParaRPr>
          </a:p>
        </p:txBody>
      </p:sp>
      <p:sp>
        <p:nvSpPr>
          <p:cNvPr id="27" name="Text Box 189"/>
          <p:cNvSpPr txBox="1">
            <a:spLocks noChangeArrowheads="1"/>
          </p:cNvSpPr>
          <p:nvPr/>
        </p:nvSpPr>
        <p:spPr bwMode="auto">
          <a:xfrm>
            <a:off x="5664242" y="2308285"/>
            <a:ext cx="4343400" cy="2223528"/>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err="1"/>
              <a:t>Airbnb</a:t>
            </a:r>
            <a:r>
              <a:rPr lang="tr-TR" sz="1400" dirty="0"/>
              <a:t>, dünya genelinde milyonlarca kullanıcının kısa dönemli konaklama ihtiyaçlarını karşılayan popüler bir platformdur. Özellikle büyük ve turistik şehirlerde, </a:t>
            </a:r>
            <a:r>
              <a:rPr lang="tr-TR" sz="1400" dirty="0" err="1"/>
              <a:t>Airbnb</a:t>
            </a:r>
            <a:r>
              <a:rPr lang="tr-TR" sz="1400" dirty="0"/>
              <a:t> üzerinden sunulan konaklama seçenekleri oldukça çeşitlidir. İstanbul, tarihi ve kültürel zenginlikleriyle, her yıl milyonlarca turisti ağırlayan önemli bir turizm merkezi olarak öne çıkmaktadır. Bu bağlamda, İstanbul'daki </a:t>
            </a:r>
            <a:r>
              <a:rPr lang="tr-TR" sz="1400" dirty="0" err="1"/>
              <a:t>Airbnb</a:t>
            </a:r>
            <a:r>
              <a:rPr lang="tr-TR" sz="1400" dirty="0"/>
              <a:t> ilanlarının analiz edilmesi, hem konaklama arayan turistler için hem de ev sahipleri için büyük önem taşımaktadır.</a:t>
            </a:r>
            <a:endParaRPr lang="en-US" sz="700" dirty="0">
              <a:latin typeface="Calibri" panose="020F0502020204030204" pitchFamily="34" charset="0"/>
              <a:cs typeface="Calibri" panose="020F0502020204030204" pitchFamily="34" charset="0"/>
            </a:endParaRPr>
          </a:p>
        </p:txBody>
      </p:sp>
      <p:sp>
        <p:nvSpPr>
          <p:cNvPr id="29" name="Rectangle 28"/>
          <p:cNvSpPr/>
          <p:nvPr/>
        </p:nvSpPr>
        <p:spPr>
          <a:xfrm>
            <a:off x="5674703" y="1986730"/>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Giriş</a:t>
            </a:r>
            <a:endParaRPr lang="en-US" sz="1062" b="1" dirty="0">
              <a:solidFill>
                <a:schemeClr val="accent3">
                  <a:lumMod val="20000"/>
                  <a:lumOff val="80000"/>
                </a:schemeClr>
              </a:solidFill>
            </a:endParaRPr>
          </a:p>
        </p:txBody>
      </p:sp>
      <p:sp>
        <p:nvSpPr>
          <p:cNvPr id="31" name="Text Box 189"/>
          <p:cNvSpPr txBox="1">
            <a:spLocks noChangeArrowheads="1"/>
          </p:cNvSpPr>
          <p:nvPr/>
        </p:nvSpPr>
        <p:spPr bwMode="auto">
          <a:xfrm>
            <a:off x="551852" y="12977539"/>
            <a:ext cx="4343400" cy="1146310"/>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a:t>Veri Toplama, Veri Temizleme ve Ön İşleme, Veri Analizi ve Veri Görselleştirme adımlarıyla ilerlenmiştir. Bu adımların her biri, projenin farklı yönlerini ele alarak İstanbul'daki </a:t>
            </a:r>
            <a:r>
              <a:rPr lang="tr-TR" sz="1400" dirty="0" err="1"/>
              <a:t>Airbnb</a:t>
            </a:r>
            <a:r>
              <a:rPr lang="tr-TR" sz="1400" dirty="0"/>
              <a:t> pazarının genel bir resmini sunmayı amaçlamıştır.</a:t>
            </a:r>
            <a:endParaRPr lang="en-US" sz="300" dirty="0">
              <a:latin typeface="Calibri" panose="020F0502020204030204" pitchFamily="34" charset="0"/>
              <a:cs typeface="Calibri" panose="020F0502020204030204" pitchFamily="34" charset="0"/>
            </a:endParaRPr>
          </a:p>
        </p:txBody>
      </p:sp>
      <p:sp>
        <p:nvSpPr>
          <p:cNvPr id="39" name="Rectangle 38"/>
          <p:cNvSpPr/>
          <p:nvPr/>
        </p:nvSpPr>
        <p:spPr>
          <a:xfrm>
            <a:off x="556759" y="12664338"/>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Yöntemler</a:t>
            </a:r>
            <a:endParaRPr lang="en-US" sz="1062" b="1" dirty="0">
              <a:solidFill>
                <a:schemeClr val="accent3">
                  <a:lumMod val="20000"/>
                  <a:lumOff val="80000"/>
                </a:schemeClr>
              </a:solidFill>
            </a:endParaRPr>
          </a:p>
        </p:txBody>
      </p:sp>
      <p:sp>
        <p:nvSpPr>
          <p:cNvPr id="40" name="Text Box 189"/>
          <p:cNvSpPr txBox="1">
            <a:spLocks noChangeArrowheads="1"/>
          </p:cNvSpPr>
          <p:nvPr/>
        </p:nvSpPr>
        <p:spPr bwMode="auto">
          <a:xfrm>
            <a:off x="10580753" y="2308285"/>
            <a:ext cx="4343400" cy="3300746"/>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a:t>Bu projenin sonuçları, İstanbul'daki </a:t>
            </a:r>
            <a:r>
              <a:rPr lang="tr-TR" sz="1400" dirty="0" err="1"/>
              <a:t>Airbnb</a:t>
            </a:r>
            <a:r>
              <a:rPr lang="tr-TR" sz="1400" dirty="0"/>
              <a:t> konaklama seçeneklerinin analiz ve görselleştirilmesi yoluyla elde edilen önemli </a:t>
            </a:r>
            <a:r>
              <a:rPr lang="tr-TR" sz="1400" dirty="0" err="1"/>
              <a:t>içgörüler</a:t>
            </a:r>
            <a:r>
              <a:rPr lang="tr-TR" sz="1400" dirty="0"/>
              <a:t> sunmaktadır. İstanbul'un farklı bölgelerindeki </a:t>
            </a:r>
            <a:r>
              <a:rPr lang="tr-TR" sz="1400" dirty="0" err="1"/>
              <a:t>Airbnb</a:t>
            </a:r>
            <a:r>
              <a:rPr lang="tr-TR" sz="1400" dirty="0"/>
              <a:t> ilanlarının dağılımı incelendiğinde, özellikle tarihi yarımada, Beyoğlu, Beşiktaş ve Kadıköy gibi turistik ve merkezi bölgelerde ilan yoğunluğunun yüksek olduğu gözlemlenmiştir. Bu bölgeler, turistlerin sıkça tercih ettiği </a:t>
            </a:r>
            <a:r>
              <a:rPr lang="tr-TR" sz="1400" dirty="0" err="1"/>
              <a:t>lokasyonlar</a:t>
            </a:r>
            <a:r>
              <a:rPr lang="tr-TR" sz="1400" dirty="0"/>
              <a:t> arasında yer almaktadır. </a:t>
            </a:r>
            <a:r>
              <a:rPr lang="tr-TR" sz="1400" dirty="0" err="1"/>
              <a:t>Airbnb</a:t>
            </a:r>
            <a:r>
              <a:rPr lang="tr-TR" sz="1400" dirty="0"/>
              <a:t> ilanlarının fiyatlandırması, bölgelere ve ilan türlerine göre önemli farklılıklar göstermektedir. Merkezi ve turistik bölgelerdeki ilanlar, diğer bölgelere kıyasla daha yüksek fiyatlarla sunulmaktadır. Ayrıca, ilanların özellikleri (oda sayısı, sunduğu olanaklar, vb.) da fiyatlandırmada belirleyici bir rol oynamaktadır.</a:t>
            </a:r>
            <a:endParaRPr lang="en-US" sz="100" dirty="0">
              <a:latin typeface="Calibri" panose="020F0502020204030204" pitchFamily="34" charset="0"/>
              <a:cs typeface="Calibri" panose="020F0502020204030204" pitchFamily="34" charset="0"/>
            </a:endParaRPr>
          </a:p>
        </p:txBody>
      </p:sp>
      <p:sp>
        <p:nvSpPr>
          <p:cNvPr id="41" name="Rectangle 40"/>
          <p:cNvSpPr/>
          <p:nvPr/>
        </p:nvSpPr>
        <p:spPr>
          <a:xfrm>
            <a:off x="10591214" y="1986730"/>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Sonuçlar</a:t>
            </a:r>
            <a:endParaRPr lang="en-US" sz="1062" b="1" dirty="0">
              <a:solidFill>
                <a:schemeClr val="accent3">
                  <a:lumMod val="20000"/>
                  <a:lumOff val="80000"/>
                </a:schemeClr>
              </a:solidFill>
            </a:endParaRPr>
          </a:p>
        </p:txBody>
      </p:sp>
      <p:sp>
        <p:nvSpPr>
          <p:cNvPr id="42" name="Text Box 189"/>
          <p:cNvSpPr txBox="1">
            <a:spLocks noChangeArrowheads="1"/>
          </p:cNvSpPr>
          <p:nvPr/>
        </p:nvSpPr>
        <p:spPr bwMode="auto">
          <a:xfrm>
            <a:off x="10580753" y="6273996"/>
            <a:ext cx="4343400" cy="1361754"/>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a:t>Bu çalışmada elde edilen bulgular, İstanbul'daki </a:t>
            </a:r>
            <a:r>
              <a:rPr lang="tr-TR" sz="1400" dirty="0" err="1"/>
              <a:t>Airbnb</a:t>
            </a:r>
            <a:r>
              <a:rPr lang="tr-TR" sz="1400" dirty="0"/>
              <a:t> konaklama seçeneklerinin çeşitli yönlerini ortaya koyarak önemli </a:t>
            </a:r>
            <a:r>
              <a:rPr lang="tr-TR" sz="1400" dirty="0" err="1"/>
              <a:t>içgörüler</a:t>
            </a:r>
            <a:r>
              <a:rPr lang="tr-TR" sz="1400" dirty="0"/>
              <a:t> sağlamıştır. Ancak, sonuçların değerlendirilmesi ve yorumlanması sürecinde bazı sınırlamalar ve gelecekteki araştırmalara yönelik öneriler de dikkate alınmalıdır.</a:t>
            </a:r>
            <a:endParaRPr lang="en-US" sz="100" dirty="0">
              <a:latin typeface="Calibri" panose="020F0502020204030204" pitchFamily="34" charset="0"/>
              <a:cs typeface="Calibri" panose="020F0502020204030204" pitchFamily="34" charset="0"/>
            </a:endParaRPr>
          </a:p>
        </p:txBody>
      </p:sp>
      <p:sp>
        <p:nvSpPr>
          <p:cNvPr id="43" name="Rectangle 42"/>
          <p:cNvSpPr/>
          <p:nvPr/>
        </p:nvSpPr>
        <p:spPr>
          <a:xfrm>
            <a:off x="10591214" y="5952441"/>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Tartışma</a:t>
            </a:r>
            <a:endParaRPr lang="en-US" sz="1062" b="1" dirty="0">
              <a:solidFill>
                <a:schemeClr val="accent3">
                  <a:lumMod val="20000"/>
                  <a:lumOff val="80000"/>
                </a:schemeClr>
              </a:solidFill>
            </a:endParaRPr>
          </a:p>
        </p:txBody>
      </p:sp>
      <p:sp>
        <p:nvSpPr>
          <p:cNvPr id="49" name="Text Box 189"/>
          <p:cNvSpPr txBox="1">
            <a:spLocks noChangeArrowheads="1"/>
          </p:cNvSpPr>
          <p:nvPr/>
        </p:nvSpPr>
        <p:spPr bwMode="auto">
          <a:xfrm>
            <a:off x="10597139" y="12991791"/>
            <a:ext cx="4343400" cy="6101513"/>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08000" indent="-108000" eaLnBrk="1" hangingPunct="1">
              <a:buFont typeface="+mj-lt"/>
              <a:buAutoNum type="arabicPeriod"/>
            </a:pPr>
            <a:r>
              <a:rPr lang="tr-TR" sz="1400" dirty="0" err="1"/>
              <a:t>Pandas</a:t>
            </a:r>
            <a:r>
              <a:rPr lang="tr-TR" sz="1400" dirty="0"/>
              <a:t> Development Team. (2022). </a:t>
            </a:r>
            <a:r>
              <a:rPr lang="tr-TR" sz="1400" dirty="0" err="1"/>
              <a:t>Pandas</a:t>
            </a:r>
            <a:r>
              <a:rPr lang="tr-TR" sz="1400" dirty="0"/>
              <a:t>: </a:t>
            </a:r>
            <a:r>
              <a:rPr lang="tr-TR" sz="1400" dirty="0" err="1"/>
              <a:t>Python</a:t>
            </a:r>
            <a:r>
              <a:rPr lang="tr-TR" sz="1400" dirty="0"/>
              <a:t> Data Analysis Library. </a:t>
            </a:r>
            <a:r>
              <a:rPr lang="tr-TR" sz="1400" dirty="0" err="1"/>
              <a:t>Retrieved</a:t>
            </a:r>
            <a:r>
              <a:rPr lang="tr-TR" sz="1400" dirty="0"/>
              <a:t> </a:t>
            </a:r>
            <a:r>
              <a:rPr lang="tr-TR" sz="1400" dirty="0" err="1"/>
              <a:t>from</a:t>
            </a:r>
            <a:r>
              <a:rPr lang="tr-TR" sz="1400" dirty="0"/>
              <a:t> https://pandas.pydata.org/</a:t>
            </a:r>
          </a:p>
          <a:p>
            <a:pPr marL="108000" indent="-108000" eaLnBrk="1" hangingPunct="1">
              <a:buFont typeface="+mj-lt"/>
              <a:buAutoNum type="arabicPeriod"/>
            </a:pPr>
            <a:r>
              <a:rPr lang="tr-TR" sz="1400" dirty="0" err="1"/>
              <a:t>Matplotlib</a:t>
            </a:r>
            <a:r>
              <a:rPr lang="tr-TR" sz="1400" dirty="0"/>
              <a:t> Development Team. (2022). </a:t>
            </a:r>
            <a:r>
              <a:rPr lang="tr-TR" sz="1400" dirty="0" err="1"/>
              <a:t>Matplotlib</a:t>
            </a:r>
            <a:r>
              <a:rPr lang="tr-TR" sz="1400" dirty="0"/>
              <a:t>: </a:t>
            </a:r>
            <a:r>
              <a:rPr lang="tr-TR" sz="1400" dirty="0" err="1"/>
              <a:t>Visualization</a:t>
            </a:r>
            <a:r>
              <a:rPr lang="tr-TR" sz="1400" dirty="0"/>
              <a:t> </a:t>
            </a:r>
            <a:r>
              <a:rPr lang="tr-TR" sz="1400" dirty="0" err="1"/>
              <a:t>with</a:t>
            </a:r>
            <a:r>
              <a:rPr lang="tr-TR" sz="1400" dirty="0"/>
              <a:t> </a:t>
            </a:r>
            <a:r>
              <a:rPr lang="tr-TR" sz="1400" dirty="0" err="1"/>
              <a:t>Python</a:t>
            </a:r>
            <a:r>
              <a:rPr lang="tr-TR" sz="1400" dirty="0"/>
              <a:t>. </a:t>
            </a:r>
            <a:r>
              <a:rPr lang="tr-TR" sz="1400" dirty="0" err="1"/>
              <a:t>Retrieved</a:t>
            </a:r>
            <a:r>
              <a:rPr lang="tr-TR" sz="1400" dirty="0"/>
              <a:t> </a:t>
            </a:r>
            <a:r>
              <a:rPr lang="tr-TR" sz="1400" dirty="0" err="1"/>
              <a:t>from</a:t>
            </a:r>
            <a:r>
              <a:rPr lang="tr-TR" sz="1400" dirty="0"/>
              <a:t> https://matplotlib.org/</a:t>
            </a:r>
          </a:p>
          <a:p>
            <a:pPr marL="108000" indent="-108000" eaLnBrk="1" hangingPunct="1">
              <a:buFont typeface="+mj-lt"/>
              <a:buAutoNum type="arabicPeriod"/>
            </a:pPr>
            <a:r>
              <a:rPr lang="tr-TR" sz="1400" dirty="0" err="1"/>
              <a:t>Seaborn</a:t>
            </a:r>
            <a:r>
              <a:rPr lang="tr-TR" sz="1400" dirty="0"/>
              <a:t> Development Team. (2022). </a:t>
            </a:r>
            <a:r>
              <a:rPr lang="tr-TR" sz="1400" dirty="0" err="1"/>
              <a:t>Seaborn</a:t>
            </a:r>
            <a:r>
              <a:rPr lang="tr-TR" sz="1400" dirty="0"/>
              <a:t>: Statistical Data </a:t>
            </a:r>
            <a:r>
              <a:rPr lang="tr-TR" sz="1400" dirty="0" err="1"/>
              <a:t>Visualization</a:t>
            </a:r>
            <a:r>
              <a:rPr lang="tr-TR" sz="1400" dirty="0"/>
              <a:t>. </a:t>
            </a:r>
            <a:r>
              <a:rPr lang="tr-TR" sz="1400" dirty="0" err="1"/>
              <a:t>Retrieved</a:t>
            </a:r>
            <a:r>
              <a:rPr lang="tr-TR" sz="1400" dirty="0"/>
              <a:t> </a:t>
            </a:r>
            <a:r>
              <a:rPr lang="tr-TR" sz="1400" dirty="0" err="1"/>
              <a:t>from</a:t>
            </a:r>
            <a:r>
              <a:rPr lang="tr-TR" sz="1400" dirty="0"/>
              <a:t> https://seaborn.pydata.org/</a:t>
            </a:r>
          </a:p>
          <a:p>
            <a:pPr marL="108000" indent="-108000" eaLnBrk="1" hangingPunct="1">
              <a:buFont typeface="+mj-lt"/>
              <a:buAutoNum type="arabicPeriod"/>
            </a:pPr>
            <a:r>
              <a:rPr lang="tr-TR" sz="1400" dirty="0" err="1"/>
              <a:t>Plotly</a:t>
            </a:r>
            <a:r>
              <a:rPr lang="tr-TR" sz="1400" dirty="0"/>
              <a:t> Technologies </a:t>
            </a:r>
            <a:r>
              <a:rPr lang="tr-TR" sz="1400" dirty="0" err="1"/>
              <a:t>Inc</a:t>
            </a:r>
            <a:r>
              <a:rPr lang="tr-TR" sz="1400" dirty="0"/>
              <a:t>. (2022). </a:t>
            </a:r>
            <a:r>
              <a:rPr lang="tr-TR" sz="1400" dirty="0" err="1"/>
              <a:t>Plotly</a:t>
            </a:r>
            <a:r>
              <a:rPr lang="tr-TR" sz="1400" dirty="0"/>
              <a:t> Express: </a:t>
            </a:r>
            <a:r>
              <a:rPr lang="tr-TR" sz="1400" dirty="0" err="1"/>
              <a:t>Easy-to-Use</a:t>
            </a:r>
            <a:r>
              <a:rPr lang="tr-TR" sz="1400" dirty="0"/>
              <a:t> </a:t>
            </a:r>
            <a:r>
              <a:rPr lang="tr-TR" sz="1400" dirty="0" err="1"/>
              <a:t>Interface</a:t>
            </a:r>
            <a:r>
              <a:rPr lang="tr-TR" sz="1400" dirty="0"/>
              <a:t> </a:t>
            </a:r>
            <a:r>
              <a:rPr lang="tr-TR" sz="1400" dirty="0" err="1"/>
              <a:t>for</a:t>
            </a:r>
            <a:r>
              <a:rPr lang="tr-TR" sz="1400" dirty="0"/>
              <a:t> </a:t>
            </a:r>
            <a:r>
              <a:rPr lang="tr-TR" sz="1400" dirty="0" err="1"/>
              <a:t>Plotly</a:t>
            </a:r>
            <a:r>
              <a:rPr lang="tr-TR" sz="1400" dirty="0"/>
              <a:t>. </a:t>
            </a:r>
            <a:r>
              <a:rPr lang="tr-TR" sz="1400" dirty="0" err="1"/>
              <a:t>Retrieved</a:t>
            </a:r>
            <a:r>
              <a:rPr lang="tr-TR" sz="1400" dirty="0"/>
              <a:t> </a:t>
            </a:r>
            <a:r>
              <a:rPr lang="tr-TR" sz="1400" dirty="0" err="1"/>
              <a:t>from</a:t>
            </a:r>
            <a:r>
              <a:rPr lang="tr-TR" sz="1400" dirty="0"/>
              <a:t> https://plotly.com/python/plotly-express/</a:t>
            </a:r>
          </a:p>
          <a:p>
            <a:pPr marL="108000" indent="-108000" eaLnBrk="1" hangingPunct="1">
              <a:buFont typeface="+mj-lt"/>
              <a:buAutoNum type="arabicPeriod"/>
            </a:pPr>
            <a:r>
              <a:rPr lang="tr-TR" sz="1400" dirty="0" err="1"/>
              <a:t>NetworkX</a:t>
            </a:r>
            <a:r>
              <a:rPr lang="tr-TR" sz="1400" dirty="0"/>
              <a:t> Developers. (2022). </a:t>
            </a:r>
            <a:r>
              <a:rPr lang="tr-TR" sz="1400" dirty="0" err="1"/>
              <a:t>NetworkX</a:t>
            </a:r>
            <a:r>
              <a:rPr lang="tr-TR" sz="1400" dirty="0"/>
              <a:t>: Network Analysis in </a:t>
            </a:r>
            <a:r>
              <a:rPr lang="tr-TR" sz="1400" dirty="0" err="1"/>
              <a:t>Python</a:t>
            </a:r>
            <a:r>
              <a:rPr lang="tr-TR" sz="1400" dirty="0"/>
              <a:t>. </a:t>
            </a:r>
            <a:r>
              <a:rPr lang="tr-TR" sz="1400" dirty="0" err="1"/>
              <a:t>Retrieved</a:t>
            </a:r>
            <a:r>
              <a:rPr lang="tr-TR" sz="1400" dirty="0"/>
              <a:t> </a:t>
            </a:r>
            <a:r>
              <a:rPr lang="tr-TR" sz="1400" dirty="0" err="1"/>
              <a:t>from</a:t>
            </a:r>
            <a:r>
              <a:rPr lang="tr-TR" sz="1400" dirty="0"/>
              <a:t> https://networkx.org/</a:t>
            </a:r>
          </a:p>
          <a:p>
            <a:pPr marL="108000" indent="-108000" eaLnBrk="1" hangingPunct="1">
              <a:buFont typeface="+mj-lt"/>
              <a:buAutoNum type="arabicPeriod"/>
            </a:pPr>
            <a:r>
              <a:rPr lang="tr-TR" sz="1400" dirty="0" err="1"/>
              <a:t>Folium</a:t>
            </a:r>
            <a:r>
              <a:rPr lang="tr-TR" sz="1400" dirty="0"/>
              <a:t> </a:t>
            </a:r>
            <a:r>
              <a:rPr lang="tr-TR" sz="1400" dirty="0" err="1"/>
              <a:t>Contributors</a:t>
            </a:r>
            <a:r>
              <a:rPr lang="tr-TR" sz="1400" dirty="0"/>
              <a:t>. (2022). </a:t>
            </a:r>
            <a:r>
              <a:rPr lang="tr-TR" sz="1400" dirty="0" err="1"/>
              <a:t>Folium</a:t>
            </a:r>
            <a:r>
              <a:rPr lang="tr-TR" sz="1400" dirty="0"/>
              <a:t>: </a:t>
            </a:r>
            <a:r>
              <a:rPr lang="tr-TR" sz="1400" dirty="0" err="1"/>
              <a:t>Python</a:t>
            </a:r>
            <a:r>
              <a:rPr lang="tr-TR" sz="1400" dirty="0"/>
              <a:t> Data. Leaflet.js </a:t>
            </a:r>
            <a:r>
              <a:rPr lang="tr-TR" sz="1400" dirty="0" err="1"/>
              <a:t>Maps</a:t>
            </a:r>
            <a:r>
              <a:rPr lang="tr-TR" sz="1400" dirty="0"/>
              <a:t>. </a:t>
            </a:r>
            <a:r>
              <a:rPr lang="tr-TR" sz="1400" dirty="0" err="1"/>
              <a:t>Retrieved</a:t>
            </a:r>
            <a:r>
              <a:rPr lang="tr-TR" sz="1400" dirty="0"/>
              <a:t> </a:t>
            </a:r>
            <a:r>
              <a:rPr lang="tr-TR" sz="1400" dirty="0" err="1"/>
              <a:t>from</a:t>
            </a:r>
            <a:r>
              <a:rPr lang="tr-TR" sz="1400" dirty="0"/>
              <a:t> https://python-visualization.github.io/folium/</a:t>
            </a:r>
          </a:p>
          <a:p>
            <a:pPr marL="108000" indent="-108000" eaLnBrk="1" hangingPunct="1">
              <a:buFont typeface="+mj-lt"/>
              <a:buAutoNum type="arabicPeriod"/>
            </a:pPr>
            <a:r>
              <a:rPr lang="tr-TR" sz="1400" dirty="0" err="1"/>
              <a:t>Bokeh</a:t>
            </a:r>
            <a:r>
              <a:rPr lang="tr-TR" sz="1400" dirty="0"/>
              <a:t> Development Team. (2022). </a:t>
            </a:r>
            <a:r>
              <a:rPr lang="tr-TR" sz="1400" dirty="0" err="1"/>
              <a:t>Bokeh</a:t>
            </a:r>
            <a:r>
              <a:rPr lang="tr-TR" sz="1400" dirty="0"/>
              <a:t>: Interactive </a:t>
            </a:r>
            <a:r>
              <a:rPr lang="tr-TR" sz="1400" dirty="0" err="1"/>
              <a:t>Visualization</a:t>
            </a:r>
            <a:r>
              <a:rPr lang="tr-TR" sz="1400" dirty="0"/>
              <a:t> Library </a:t>
            </a:r>
            <a:r>
              <a:rPr lang="tr-TR" sz="1400" dirty="0" err="1"/>
              <a:t>for</a:t>
            </a:r>
            <a:r>
              <a:rPr lang="tr-TR" sz="1400" dirty="0"/>
              <a:t> Modern Web </a:t>
            </a:r>
            <a:r>
              <a:rPr lang="tr-TR" sz="1400" dirty="0" err="1"/>
              <a:t>Browsers</a:t>
            </a:r>
            <a:r>
              <a:rPr lang="tr-TR" sz="1400" dirty="0"/>
              <a:t>. </a:t>
            </a:r>
            <a:r>
              <a:rPr lang="tr-TR" sz="1400" dirty="0" err="1"/>
              <a:t>Retrieved</a:t>
            </a:r>
            <a:r>
              <a:rPr lang="tr-TR" sz="1400" dirty="0"/>
              <a:t> </a:t>
            </a:r>
            <a:r>
              <a:rPr lang="tr-TR" sz="1400" dirty="0" err="1"/>
              <a:t>from</a:t>
            </a:r>
            <a:r>
              <a:rPr lang="tr-TR" sz="1400" dirty="0"/>
              <a:t> https://bokeh.org/</a:t>
            </a:r>
          </a:p>
          <a:p>
            <a:pPr marL="108000" indent="-108000" eaLnBrk="1" hangingPunct="1">
              <a:buFont typeface="+mj-lt"/>
              <a:buAutoNum type="arabicPeriod"/>
            </a:pPr>
            <a:r>
              <a:rPr lang="tr-TR" sz="1400" dirty="0" err="1"/>
              <a:t>Pyvis</a:t>
            </a:r>
            <a:r>
              <a:rPr lang="tr-TR" sz="1400" dirty="0"/>
              <a:t> </a:t>
            </a:r>
            <a:r>
              <a:rPr lang="tr-TR" sz="1400" dirty="0" err="1"/>
              <a:t>Contributors</a:t>
            </a:r>
            <a:r>
              <a:rPr lang="tr-TR" sz="1400" dirty="0"/>
              <a:t>. (2022). </a:t>
            </a:r>
            <a:r>
              <a:rPr lang="tr-TR" sz="1400" dirty="0" err="1"/>
              <a:t>Pyvis</a:t>
            </a:r>
            <a:r>
              <a:rPr lang="tr-TR" sz="1400" dirty="0"/>
              <a:t>: </a:t>
            </a:r>
            <a:r>
              <a:rPr lang="tr-TR" sz="1400" dirty="0" err="1"/>
              <a:t>Python</a:t>
            </a:r>
            <a:r>
              <a:rPr lang="tr-TR" sz="1400" dirty="0"/>
              <a:t> Network </a:t>
            </a:r>
            <a:r>
              <a:rPr lang="tr-TR" sz="1400" dirty="0" err="1"/>
              <a:t>Visualization</a:t>
            </a:r>
            <a:r>
              <a:rPr lang="tr-TR" sz="1400" dirty="0"/>
              <a:t>. </a:t>
            </a:r>
            <a:r>
              <a:rPr lang="tr-TR" sz="1400" dirty="0" err="1"/>
              <a:t>Retrieved</a:t>
            </a:r>
            <a:r>
              <a:rPr lang="tr-TR" sz="1400" dirty="0"/>
              <a:t> </a:t>
            </a:r>
            <a:r>
              <a:rPr lang="tr-TR" sz="1400" dirty="0" err="1"/>
              <a:t>from</a:t>
            </a:r>
            <a:r>
              <a:rPr lang="tr-TR" sz="1400" dirty="0"/>
              <a:t> https://pyvis.readthedocs.io/en/latest/</a:t>
            </a:r>
          </a:p>
          <a:p>
            <a:pPr marL="108000" indent="-108000" eaLnBrk="1" hangingPunct="1">
              <a:buFont typeface="+mj-lt"/>
              <a:buAutoNum type="arabicPeriod"/>
            </a:pPr>
            <a:r>
              <a:rPr lang="tr-TR" sz="1400" dirty="0" err="1"/>
              <a:t>Streamlit</a:t>
            </a:r>
            <a:r>
              <a:rPr lang="tr-TR" sz="1400" dirty="0"/>
              <a:t> </a:t>
            </a:r>
            <a:r>
              <a:rPr lang="tr-TR" sz="1400" dirty="0" err="1"/>
              <a:t>Inc</a:t>
            </a:r>
            <a:r>
              <a:rPr lang="tr-TR" sz="1400" dirty="0"/>
              <a:t>. (2022). </a:t>
            </a:r>
            <a:r>
              <a:rPr lang="tr-TR" sz="1400" dirty="0" err="1"/>
              <a:t>Streamlit</a:t>
            </a:r>
            <a:r>
              <a:rPr lang="tr-TR" sz="1400" dirty="0"/>
              <a:t>: </a:t>
            </a:r>
            <a:r>
              <a:rPr lang="tr-TR" sz="1400" dirty="0" err="1"/>
              <a:t>The</a:t>
            </a:r>
            <a:r>
              <a:rPr lang="tr-TR" sz="1400" dirty="0"/>
              <a:t> </a:t>
            </a:r>
            <a:r>
              <a:rPr lang="tr-TR" sz="1400" dirty="0" err="1"/>
              <a:t>Fastest</a:t>
            </a:r>
            <a:r>
              <a:rPr lang="tr-TR" sz="1400" dirty="0"/>
              <a:t> </a:t>
            </a:r>
            <a:r>
              <a:rPr lang="tr-TR" sz="1400" dirty="0" err="1"/>
              <a:t>Way</a:t>
            </a:r>
            <a:r>
              <a:rPr lang="tr-TR" sz="1400" dirty="0"/>
              <a:t> </a:t>
            </a:r>
            <a:r>
              <a:rPr lang="tr-TR" sz="1400" dirty="0" err="1"/>
              <a:t>to</a:t>
            </a:r>
            <a:r>
              <a:rPr lang="tr-TR" sz="1400" dirty="0"/>
              <a:t> </a:t>
            </a:r>
            <a:r>
              <a:rPr lang="tr-TR" sz="1400" dirty="0" err="1"/>
              <a:t>Build</a:t>
            </a:r>
            <a:r>
              <a:rPr lang="tr-TR" sz="1400" dirty="0"/>
              <a:t> Data </a:t>
            </a:r>
            <a:r>
              <a:rPr lang="tr-TR" sz="1400" dirty="0" err="1"/>
              <a:t>Apps</a:t>
            </a:r>
            <a:r>
              <a:rPr lang="tr-TR" sz="1400" dirty="0"/>
              <a:t>. </a:t>
            </a:r>
            <a:r>
              <a:rPr lang="tr-TR" sz="1400" dirty="0" err="1"/>
              <a:t>Retrieved</a:t>
            </a:r>
            <a:r>
              <a:rPr lang="tr-TR" sz="1400" dirty="0"/>
              <a:t> </a:t>
            </a:r>
            <a:r>
              <a:rPr lang="tr-TR" sz="1400" dirty="0" err="1"/>
              <a:t>from</a:t>
            </a:r>
            <a:r>
              <a:rPr lang="tr-TR" sz="1400" dirty="0"/>
              <a:t> https://streamlit.io/</a:t>
            </a:r>
          </a:p>
          <a:p>
            <a:pPr marL="108000" indent="-108000" eaLnBrk="1" hangingPunct="1">
              <a:buFont typeface="+mj-lt"/>
              <a:buAutoNum type="arabicPeriod"/>
            </a:pPr>
            <a:r>
              <a:rPr lang="tr-TR" sz="1400" dirty="0" err="1"/>
              <a:t>OpenAI</a:t>
            </a:r>
            <a:r>
              <a:rPr lang="tr-TR" sz="1400" dirty="0"/>
              <a:t>. (2022). GPT-3 </a:t>
            </a:r>
            <a:r>
              <a:rPr lang="tr-TR" sz="1400" dirty="0" err="1"/>
              <a:t>Documentation</a:t>
            </a:r>
            <a:r>
              <a:rPr lang="tr-TR" sz="1400" dirty="0"/>
              <a:t>. </a:t>
            </a:r>
            <a:r>
              <a:rPr lang="tr-TR" sz="1400" dirty="0" err="1"/>
              <a:t>Retrieved</a:t>
            </a:r>
            <a:r>
              <a:rPr lang="tr-TR" sz="1400" dirty="0"/>
              <a:t> </a:t>
            </a:r>
            <a:r>
              <a:rPr lang="tr-TR" sz="1400" dirty="0" err="1"/>
              <a:t>from</a:t>
            </a:r>
            <a:r>
              <a:rPr lang="tr-TR" sz="1400" dirty="0"/>
              <a:t> https://beta.openai.com/docs/</a:t>
            </a:r>
            <a:endParaRPr lang="tr-TR" sz="1400" dirty="0" smtClean="0"/>
          </a:p>
        </p:txBody>
      </p:sp>
      <p:sp>
        <p:nvSpPr>
          <p:cNvPr id="50" name="Rectangle 49"/>
          <p:cNvSpPr/>
          <p:nvPr/>
        </p:nvSpPr>
        <p:spPr>
          <a:xfrm>
            <a:off x="10607600" y="12670236"/>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Kaynaklar</a:t>
            </a:r>
            <a:endParaRPr lang="en-US" sz="1062" b="1" dirty="0">
              <a:solidFill>
                <a:schemeClr val="accent3">
                  <a:lumMod val="20000"/>
                  <a:lumOff val="80000"/>
                </a:schemeClr>
              </a:solidFill>
            </a:endParaRPr>
          </a:p>
        </p:txBody>
      </p:sp>
      <p:sp>
        <p:nvSpPr>
          <p:cNvPr id="52" name="Text Box 189"/>
          <p:cNvSpPr txBox="1">
            <a:spLocks noChangeArrowheads="1"/>
          </p:cNvSpPr>
          <p:nvPr/>
        </p:nvSpPr>
        <p:spPr bwMode="auto">
          <a:xfrm>
            <a:off x="651083" y="18418780"/>
            <a:ext cx="4343400" cy="2654415"/>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err="1"/>
              <a:t>Airbnb</a:t>
            </a:r>
            <a:r>
              <a:rPr lang="tr-TR" sz="1400" dirty="0"/>
              <a:t>, dünya çapında popüler olan bir konaklama paylaşım platformudur. Bu platform, seyahat edenlerin konaklama ihtiyaçlarını karşılamak için ev sahipleriyle kiralamalarını sağlar. </a:t>
            </a:r>
            <a:r>
              <a:rPr lang="tr-TR" sz="1400" dirty="0" err="1"/>
              <a:t>Airbnb'nin</a:t>
            </a:r>
            <a:r>
              <a:rPr lang="tr-TR" sz="1400" dirty="0"/>
              <a:t> sunduğu konaklama seçenekleri arasında daireler, evler, villalar, odalar ve benzeri çeşitli mekanlar </a:t>
            </a:r>
            <a:r>
              <a:rPr lang="tr-TR" sz="1400" dirty="0" smtClean="0"/>
              <a:t>bulunur. </a:t>
            </a:r>
            <a:r>
              <a:rPr lang="tr-TR" sz="1400" dirty="0"/>
              <a:t>S</a:t>
            </a:r>
            <a:r>
              <a:rPr lang="tr-TR" sz="1400" dirty="0" smtClean="0"/>
              <a:t>eyahat </a:t>
            </a:r>
            <a:r>
              <a:rPr lang="tr-TR" sz="1400" dirty="0"/>
              <a:t>edenlerin yerel kültürü deneyimlemelerine ve farklı yerlerde evlerde konaklamalarına olanak tanır. Aynı zamanda ev sahiplerine ek gelir elde etme imkanı sunar. Platform, kullanıcılarına geniş bir konaklama seçeneği sunarken, seyahat edenlerin bütçe ve tercihlerine uygun konaklama bulmalarını kolaylaştırır.</a:t>
            </a:r>
            <a:endParaRPr lang="en-US" sz="300" dirty="0">
              <a:latin typeface="Calibri" panose="020F0502020204030204" pitchFamily="34" charset="0"/>
              <a:cs typeface="Calibri" panose="020F0502020204030204" pitchFamily="34" charset="0"/>
            </a:endParaRPr>
          </a:p>
        </p:txBody>
      </p:sp>
      <p:sp>
        <p:nvSpPr>
          <p:cNvPr id="53" name="Rectangle 52"/>
          <p:cNvSpPr/>
          <p:nvPr/>
        </p:nvSpPr>
        <p:spPr>
          <a:xfrm>
            <a:off x="661544" y="18097225"/>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err="1" smtClean="0">
                <a:solidFill>
                  <a:schemeClr val="accent3">
                    <a:lumMod val="20000"/>
                    <a:lumOff val="80000"/>
                  </a:schemeClr>
                </a:solidFill>
              </a:rPr>
              <a:t>Airbnb</a:t>
            </a:r>
            <a:endParaRPr lang="en-US" sz="1062" b="1" dirty="0">
              <a:solidFill>
                <a:schemeClr val="accent3">
                  <a:lumMod val="20000"/>
                  <a:lumOff val="80000"/>
                </a:schemeClr>
              </a:solidFill>
            </a:endParaRPr>
          </a:p>
        </p:txBody>
      </p:sp>
      <p:pic>
        <p:nvPicPr>
          <p:cNvPr id="7" name="Resim 6"/>
          <p:cNvPicPr>
            <a:picLocks noChangeAspect="1"/>
          </p:cNvPicPr>
          <p:nvPr/>
        </p:nvPicPr>
        <p:blipFill>
          <a:blip r:embed="rId2"/>
          <a:stretch>
            <a:fillRect/>
          </a:stretch>
        </p:blipFill>
        <p:spPr>
          <a:xfrm>
            <a:off x="5802152" y="4845334"/>
            <a:ext cx="4628172" cy="3639379"/>
          </a:xfrm>
          <a:prstGeom prst="rect">
            <a:avLst/>
          </a:prstGeom>
        </p:spPr>
      </p:pic>
      <p:pic>
        <p:nvPicPr>
          <p:cNvPr id="11" name="Resi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389" y="13085259"/>
            <a:ext cx="4868345" cy="3129651"/>
          </a:xfrm>
          <a:prstGeom prst="rect">
            <a:avLst/>
          </a:prstGeom>
        </p:spPr>
      </p:pic>
      <p:pic>
        <p:nvPicPr>
          <p:cNvPr id="12" name="Resim 11"/>
          <p:cNvPicPr>
            <a:picLocks noChangeAspect="1"/>
          </p:cNvPicPr>
          <p:nvPr/>
        </p:nvPicPr>
        <p:blipFill>
          <a:blip r:embed="rId4"/>
          <a:stretch>
            <a:fillRect/>
          </a:stretch>
        </p:blipFill>
        <p:spPr>
          <a:xfrm>
            <a:off x="5217511" y="16952325"/>
            <a:ext cx="5401185" cy="4425739"/>
          </a:xfrm>
          <a:prstGeom prst="rect">
            <a:avLst/>
          </a:prstGeom>
        </p:spPr>
      </p:pic>
      <p:pic>
        <p:nvPicPr>
          <p:cNvPr id="13" name="Resim 12"/>
          <p:cNvPicPr>
            <a:picLocks noChangeAspect="1"/>
          </p:cNvPicPr>
          <p:nvPr/>
        </p:nvPicPr>
        <p:blipFill>
          <a:blip r:embed="rId5"/>
          <a:stretch>
            <a:fillRect/>
          </a:stretch>
        </p:blipFill>
        <p:spPr>
          <a:xfrm>
            <a:off x="773614" y="14328581"/>
            <a:ext cx="4048492" cy="3545264"/>
          </a:xfrm>
          <a:prstGeom prst="rect">
            <a:avLst/>
          </a:prstGeom>
        </p:spPr>
      </p:pic>
      <p:pic>
        <p:nvPicPr>
          <p:cNvPr id="14" name="Resim 13"/>
          <p:cNvPicPr>
            <a:picLocks noChangeAspect="1"/>
          </p:cNvPicPr>
          <p:nvPr/>
        </p:nvPicPr>
        <p:blipFill>
          <a:blip r:embed="rId6"/>
          <a:stretch>
            <a:fillRect/>
          </a:stretch>
        </p:blipFill>
        <p:spPr>
          <a:xfrm>
            <a:off x="404427" y="5270483"/>
            <a:ext cx="4836711" cy="2962777"/>
          </a:xfrm>
          <a:prstGeom prst="rect">
            <a:avLst/>
          </a:prstGeom>
        </p:spPr>
      </p:pic>
      <p:pic>
        <p:nvPicPr>
          <p:cNvPr id="15" name="Resim 14"/>
          <p:cNvPicPr>
            <a:picLocks noChangeAspect="1"/>
          </p:cNvPicPr>
          <p:nvPr/>
        </p:nvPicPr>
        <p:blipFill>
          <a:blip r:embed="rId7"/>
          <a:stretch>
            <a:fillRect/>
          </a:stretch>
        </p:blipFill>
        <p:spPr>
          <a:xfrm>
            <a:off x="4792261" y="8798235"/>
            <a:ext cx="5739413" cy="3425330"/>
          </a:xfrm>
          <a:prstGeom prst="rect">
            <a:avLst/>
          </a:prstGeom>
        </p:spPr>
      </p:pic>
      <p:sp>
        <p:nvSpPr>
          <p:cNvPr id="51" name="Text Box 189"/>
          <p:cNvSpPr txBox="1">
            <a:spLocks noChangeArrowheads="1"/>
          </p:cNvSpPr>
          <p:nvPr/>
        </p:nvSpPr>
        <p:spPr bwMode="auto">
          <a:xfrm>
            <a:off x="10670253" y="20069671"/>
            <a:ext cx="4343400" cy="715423"/>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smtClean="0"/>
              <a:t>Hocalarıma ve </a:t>
            </a:r>
            <a:r>
              <a:rPr lang="tr-TR" sz="1400" dirty="0" err="1" smtClean="0"/>
              <a:t>streamlete</a:t>
            </a:r>
            <a:r>
              <a:rPr lang="tr-TR" sz="1400" dirty="0" smtClean="0"/>
              <a:t> teşekkürlerimi sunar, ayrıca veri setine bana sağlayan </a:t>
            </a:r>
            <a:r>
              <a:rPr lang="tr-TR" sz="1400" dirty="0" err="1" smtClean="0"/>
              <a:t>airbnb</a:t>
            </a:r>
            <a:r>
              <a:rPr lang="tr-TR" sz="1400" dirty="0" smtClean="0"/>
              <a:t> sitesine teşekkür ederim.</a:t>
            </a:r>
            <a:endParaRPr lang="en-US" sz="300" dirty="0">
              <a:latin typeface="Calibri" panose="020F0502020204030204" pitchFamily="34" charset="0"/>
              <a:cs typeface="Calibri" panose="020F0502020204030204" pitchFamily="34" charset="0"/>
            </a:endParaRPr>
          </a:p>
        </p:txBody>
      </p:sp>
      <p:sp>
        <p:nvSpPr>
          <p:cNvPr id="58" name="Rectangle 38"/>
          <p:cNvSpPr/>
          <p:nvPr/>
        </p:nvSpPr>
        <p:spPr>
          <a:xfrm>
            <a:off x="10672339" y="19748443"/>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Teşekkürler</a:t>
            </a:r>
            <a:endParaRPr lang="en-US" sz="1062" b="1" dirty="0">
              <a:solidFill>
                <a:schemeClr val="accent3">
                  <a:lumMod val="20000"/>
                  <a:lumOff val="80000"/>
                </a:schemeClr>
              </a:solidFill>
            </a:endParaRPr>
          </a:p>
        </p:txBody>
      </p:sp>
      <p:sp>
        <p:nvSpPr>
          <p:cNvPr id="62" name="Text Box 189"/>
          <p:cNvSpPr txBox="1">
            <a:spLocks noChangeArrowheads="1"/>
          </p:cNvSpPr>
          <p:nvPr/>
        </p:nvSpPr>
        <p:spPr bwMode="auto">
          <a:xfrm>
            <a:off x="556759" y="9366138"/>
            <a:ext cx="4343400" cy="2654415"/>
          </a:xfrm>
          <a:prstGeom prst="rect">
            <a:avLst/>
          </a:prstGeom>
          <a:solidFill>
            <a:schemeClr val="bg1"/>
          </a:solidFill>
          <a:ln w="12700">
            <a:solidFill>
              <a:schemeClr val="accent1">
                <a:lumMod val="75000"/>
              </a:schemeClr>
            </a:solidFill>
          </a:ln>
          <a:effectLst/>
        </p:spPr>
        <p:txBody>
          <a:bodyPr wrap="square" lIns="34212" tIns="34212" rIns="34212" bIns="3421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1400" dirty="0"/>
              <a:t>Bu projenin amacı, İstanbul'daki </a:t>
            </a:r>
            <a:r>
              <a:rPr lang="tr-TR" sz="1400" dirty="0" err="1"/>
              <a:t>Airbnb</a:t>
            </a:r>
            <a:r>
              <a:rPr lang="tr-TR" sz="1400" dirty="0"/>
              <a:t> ilan verilerini kapsamlı bir şekilde analiz ederek, şehirdeki konaklama sektörünün genel görünümü hakkında derinlemesine bir anlayış geliştirmektir. Bu analiz, konaklama fiyatlarının, ilçe bazında dağılımının, ortalama inceleme puanlarının ve diğer önemli özelliklerin incelenmesi yoluyla İstanbul'daki konaklama trendlerini belirlemeyi amaçlamaktadır</a:t>
            </a:r>
            <a:r>
              <a:rPr lang="tr-TR" sz="1400" dirty="0" smtClean="0"/>
              <a:t>.</a:t>
            </a:r>
            <a:endParaRPr lang="tr-TR" sz="1400" dirty="0"/>
          </a:p>
          <a:p>
            <a:pPr algn="just" eaLnBrk="1" hangingPunct="1"/>
            <a:r>
              <a:rPr lang="tr-TR" sz="1400" dirty="0"/>
              <a:t>Bu çalışmanın öncelikli hedefi, İstanbul'daki konaklama işletmecilerine ve seyahat planlayıcılarına, piyasadaki dinamikleri anlamaları ve daha bilinçli kararlar almaları için değerli </a:t>
            </a:r>
            <a:r>
              <a:rPr lang="tr-TR" sz="1400" dirty="0" err="1"/>
              <a:t>içgörüler</a:t>
            </a:r>
            <a:r>
              <a:rPr lang="tr-TR" sz="1400" dirty="0"/>
              <a:t> sağlamaktır. </a:t>
            </a:r>
            <a:endParaRPr lang="en-US" sz="700" dirty="0">
              <a:latin typeface="Calibri" panose="020F0502020204030204" pitchFamily="34" charset="0"/>
              <a:cs typeface="Calibri" panose="020F0502020204030204" pitchFamily="34" charset="0"/>
            </a:endParaRPr>
          </a:p>
        </p:txBody>
      </p:sp>
      <p:sp>
        <p:nvSpPr>
          <p:cNvPr id="63" name="Rectangle 28"/>
          <p:cNvSpPr/>
          <p:nvPr/>
        </p:nvSpPr>
        <p:spPr>
          <a:xfrm>
            <a:off x="556759" y="9061494"/>
            <a:ext cx="43434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7106" tIns="8553" rIns="17106" bIns="8553" rtlCol="0" anchor="ctr"/>
          <a:lstStyle/>
          <a:p>
            <a:pPr algn="ctr"/>
            <a:r>
              <a:rPr lang="tr-TR" sz="2000" b="1" dirty="0" smtClean="0">
                <a:solidFill>
                  <a:schemeClr val="accent3">
                    <a:lumMod val="20000"/>
                    <a:lumOff val="80000"/>
                  </a:schemeClr>
                </a:solidFill>
              </a:rPr>
              <a:t>Amaç</a:t>
            </a:r>
            <a:endParaRPr lang="en-US" sz="1062" b="1" dirty="0">
              <a:solidFill>
                <a:schemeClr val="accent3">
                  <a:lumMod val="20000"/>
                  <a:lumOff val="80000"/>
                </a:schemeClr>
              </a:solidFill>
            </a:endParaRPr>
          </a:p>
        </p:txBody>
      </p:sp>
      <p:pic>
        <p:nvPicPr>
          <p:cNvPr id="22" name="Resim 21"/>
          <p:cNvPicPr>
            <a:picLocks noChangeAspect="1"/>
          </p:cNvPicPr>
          <p:nvPr/>
        </p:nvPicPr>
        <p:blipFill>
          <a:blip r:embed="rId8"/>
          <a:stretch>
            <a:fillRect/>
          </a:stretch>
        </p:blipFill>
        <p:spPr>
          <a:xfrm>
            <a:off x="10629314" y="7836604"/>
            <a:ext cx="4267200" cy="4457433"/>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Özel 1">
      <a:dk1>
        <a:sysClr val="windowText" lastClr="000000"/>
      </a:dk1>
      <a:lt1>
        <a:sysClr val="window" lastClr="FFFFFF"/>
      </a:lt1>
      <a:dk2>
        <a:srgbClr val="44546A"/>
      </a:dk2>
      <a:lt2>
        <a:srgbClr val="E7E6E6"/>
      </a:lt2>
      <a:accent1>
        <a:srgbClr val="6F3B5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3741</TotalTime>
  <Words>732</Words>
  <Application>Microsoft Office PowerPoint</Application>
  <PresentationFormat>Özel</PresentationFormat>
  <Paragraphs>31</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Times New Roman</vt:lpstr>
      <vt:lpstr>ui-sans-serif</vt:lpstr>
      <vt:lpstr>Office Theme</vt:lpstr>
      <vt:lpstr>İstanbul'daki Airbnb Konaklama Trendlerinin Analizi 195541064-İ.Erdem ERGENÇ</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MKT Akademik Poster Şablonu 70x100</dc:title>
  <dc:creator>Arş. Gör. Emre Tuğberk Gülnergiz</dc:creator>
  <cp:keywords>Mekatronik, Gedik, Poster</cp:keywords>
  <dc:description>Quality poster printing
www.genigraphics.com
1-800-790-4001</dc:description>
  <cp:lastModifiedBy>MONSTER</cp:lastModifiedBy>
  <cp:revision>118</cp:revision>
  <cp:lastPrinted>2024-05-20T07:52:37Z</cp:lastPrinted>
  <dcterms:created xsi:type="dcterms:W3CDTF">2013-02-10T21:14:48Z</dcterms:created>
  <dcterms:modified xsi:type="dcterms:W3CDTF">2024-07-01T23:08:09Z</dcterms:modified>
</cp:coreProperties>
</file>