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A976-A25D-4A27-A814-EA2B56F1D093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0E4-CCF5-4074-8E52-BFCFF683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8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A976-A25D-4A27-A814-EA2B56F1D093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0E4-CCF5-4074-8E52-BFCFF683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70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A976-A25D-4A27-A814-EA2B56F1D093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0E4-CCF5-4074-8E52-BFCFF68390D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3698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A976-A25D-4A27-A814-EA2B56F1D093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0E4-CCF5-4074-8E52-BFCFF683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03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A976-A25D-4A27-A814-EA2B56F1D093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0E4-CCF5-4074-8E52-BFCFF68390D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2730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A976-A25D-4A27-A814-EA2B56F1D093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0E4-CCF5-4074-8E52-BFCFF683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59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A976-A25D-4A27-A814-EA2B56F1D093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0E4-CCF5-4074-8E52-BFCFF683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45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A976-A25D-4A27-A814-EA2B56F1D093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0E4-CCF5-4074-8E52-BFCFF683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1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A976-A25D-4A27-A814-EA2B56F1D093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0E4-CCF5-4074-8E52-BFCFF683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6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A976-A25D-4A27-A814-EA2B56F1D093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0E4-CCF5-4074-8E52-BFCFF683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7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A976-A25D-4A27-A814-EA2B56F1D093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0E4-CCF5-4074-8E52-BFCFF683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61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A976-A25D-4A27-A814-EA2B56F1D093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0E4-CCF5-4074-8E52-BFCFF683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9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A976-A25D-4A27-A814-EA2B56F1D093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0E4-CCF5-4074-8E52-BFCFF683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A976-A25D-4A27-A814-EA2B56F1D093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0E4-CCF5-4074-8E52-BFCFF683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7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A976-A25D-4A27-A814-EA2B56F1D093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0E4-CCF5-4074-8E52-BFCFF683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02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0E4-CCF5-4074-8E52-BFCFF68390D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A976-A25D-4A27-A814-EA2B56F1D093}" type="datetimeFigureOut">
              <a:rPr lang="en-US" smtClean="0"/>
              <a:t>6/19/2017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2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9A976-A25D-4A27-A814-EA2B56F1D093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79DB0E4-CCF5-4074-8E52-BFCFF683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1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96A60-D0D0-4765-9E01-77D47F1ED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06438"/>
            <a:ext cx="3166016" cy="1744394"/>
          </a:xfrm>
        </p:spPr>
        <p:txBody>
          <a:bodyPr/>
          <a:lstStyle/>
          <a:p>
            <a:r>
              <a:rPr lang="en-US" dirty="0"/>
              <a:t>KAFKA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EF56C-E2E2-490D-8374-846CF299E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250833"/>
            <a:ext cx="5062545" cy="590841"/>
          </a:xfrm>
        </p:spPr>
        <p:txBody>
          <a:bodyPr/>
          <a:lstStyle/>
          <a:p>
            <a:r>
              <a:rPr lang="en-US" dirty="0"/>
              <a:t>Messaging System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CB5412-7349-433E-9205-96CBA7F3D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958" y="2529246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8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6E094-2D0B-4F35-ADA5-289A4D31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B62A0-529D-4570-8150-592FB41AFBFD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1443283">
            <a:off x="656911" y="1778766"/>
            <a:ext cx="8596668" cy="3749016"/>
          </a:xfrm>
        </p:spPr>
        <p:txBody>
          <a:bodyPr>
            <a:normAutofit/>
          </a:bodyPr>
          <a:lstStyle/>
          <a:p>
            <a:r>
              <a:rPr lang="en-US" sz="2800" dirty="0"/>
              <a:t>Apache Kafka was originated at LinkedIn and later became an open sourced Apache project in 2011, then First-class Apache project in 2012.</a:t>
            </a:r>
          </a:p>
          <a:p>
            <a:r>
              <a:rPr lang="en-US" sz="2800" dirty="0"/>
              <a:t>Kafka is written in Scala and Java.</a:t>
            </a:r>
          </a:p>
          <a:p>
            <a:r>
              <a:rPr lang="en-US" sz="2800" dirty="0"/>
              <a:t>Apache Kafka is publish-subscribe based fault tolerant messaging system.</a:t>
            </a:r>
          </a:p>
          <a:p>
            <a:r>
              <a:rPr lang="en-US" sz="2800" dirty="0"/>
              <a:t>It is fast, scalable and distributed by design.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58751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D929-3A15-43FE-A95A-B7643CB09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3259015"/>
          </a:xfrm>
        </p:spPr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 Stream of Messages of Particular category is called a topic.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Producers publish messages to a topic. 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 producer can be any application who can publish messages to a topic.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Consumers subscribe to topics and consume the messages. 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Kafka cluster is a set of servers, each of which is called broker.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7982E1-E376-4B1D-9401-A0A00EDB4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382" y="4001220"/>
            <a:ext cx="71056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2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09264-FB99-4F5B-85E5-5A2EF6260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2763"/>
          </a:xfrm>
        </p:spPr>
        <p:txBody>
          <a:bodyPr/>
          <a:lstStyle/>
          <a:p>
            <a:r>
              <a:rPr lang="en-US" dirty="0"/>
              <a:t>Zookeeper and Kafka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719515-B18C-496F-874C-8B614C5E1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5361" y="1012875"/>
            <a:ext cx="2772455" cy="49166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0837145-3900-4B7A-96A1-82933D82FD4A}"/>
              </a:ext>
            </a:extLst>
          </p:cNvPr>
          <p:cNvSpPr/>
          <p:nvPr/>
        </p:nvSpPr>
        <p:spPr>
          <a:xfrm>
            <a:off x="253218" y="3091768"/>
            <a:ext cx="62741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Each Kafka Broker coordinates with other Kafka brokers using Zookeeper.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Producers and consumers are notified by Zookeeper service about the presence of new broker in Kafka system or failure of the broker in Kafka system.</a:t>
            </a:r>
          </a:p>
        </p:txBody>
      </p:sp>
    </p:spTree>
    <p:extLst>
      <p:ext uri="{BB962C8B-B14F-4D97-AF65-F5344CB8AC3E}">
        <p14:creationId xmlns:p14="http://schemas.microsoft.com/office/powerpoint/2010/main" val="2498148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5E47-3F30-437C-9ADD-DCAEEF42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Mode Single Broker Cluster.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CE7CB2-23F4-425F-999A-89E34B3EA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4090" y="2526349"/>
            <a:ext cx="8183156" cy="303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05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4D5FC-BE0D-4D3E-8F18-EA3DE09A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Mode Multiple Broker Cluster.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33D2D8-CC99-4368-8547-73101A970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360" y="2160588"/>
            <a:ext cx="834131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33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6DD98-2A4A-4C10-BC16-A85972E6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Mode Multiple Broker Cluster.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A68DC5-9A6F-4F9A-ABAA-86ACA587C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318549"/>
            <a:ext cx="8596312" cy="356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7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FC821-E57D-4D28-8E32-6C92500E5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Kafka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39D39-BA5B-4061-8DA1-72829C64E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8973"/>
            <a:ext cx="8596668" cy="4592390"/>
          </a:xfrm>
        </p:spPr>
        <p:txBody>
          <a:bodyPr/>
          <a:lstStyle/>
          <a:p>
            <a:r>
              <a:rPr lang="en-US" dirty="0"/>
              <a:t>Reliability.</a:t>
            </a:r>
          </a:p>
          <a:p>
            <a:pPr marL="0" indent="0">
              <a:buNone/>
            </a:pPr>
            <a:r>
              <a:rPr lang="en-US" dirty="0"/>
              <a:t>Kafka is a distributed system, which is able to be scaled quickly and easily without incurring any downtime.</a:t>
            </a:r>
          </a:p>
          <a:p>
            <a:r>
              <a:rPr lang="en-US" dirty="0"/>
              <a:t>Scalability.</a:t>
            </a:r>
          </a:p>
          <a:p>
            <a:pPr marL="0" indent="0">
              <a:buNone/>
            </a:pPr>
            <a:r>
              <a:rPr lang="en-US" dirty="0"/>
              <a:t>Kafka persists the messages on the disks, which provides intra-cluster replication. This makes for a highly durable messaging system.</a:t>
            </a:r>
          </a:p>
          <a:p>
            <a:r>
              <a:rPr lang="en-US" dirty="0"/>
              <a:t>Durability.</a:t>
            </a:r>
          </a:p>
          <a:p>
            <a:pPr marL="0" indent="0">
              <a:buNone/>
            </a:pPr>
            <a:r>
              <a:rPr lang="en-US" dirty="0"/>
              <a:t>Kafka replicates data and is able to support multiple subscribers. Additionally, it automatically balances consumers in the event of failure</a:t>
            </a:r>
          </a:p>
          <a:p>
            <a:r>
              <a:rPr lang="en-US" dirty="0"/>
              <a:t>Performance.</a:t>
            </a:r>
          </a:p>
          <a:p>
            <a:pPr marL="0" indent="0">
              <a:buNone/>
            </a:pPr>
            <a:r>
              <a:rPr lang="en-US" dirty="0"/>
              <a:t>Kafka delivers high throughput for both publishing and subscribing, utilizing disk structures that are capable of offering constant levels of performance, even when dealing with many terabytes of stored messages.</a:t>
            </a:r>
          </a:p>
        </p:txBody>
      </p:sp>
    </p:spTree>
    <p:extLst>
      <p:ext uri="{BB962C8B-B14F-4D97-AF65-F5344CB8AC3E}">
        <p14:creationId xmlns:p14="http://schemas.microsoft.com/office/powerpoint/2010/main" val="31450598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309</TotalTime>
  <Words>234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Facet</vt:lpstr>
      <vt:lpstr>KAFKA</vt:lpstr>
      <vt:lpstr>History  </vt:lpstr>
      <vt:lpstr>A Stream of Messages of Particular category is called a topic. Producers publish messages to a topic.  A producer can be any application who can publish messages to a topic. Consumers subscribe to topics and consume the messages.  Kafka cluster is a set of servers, each of which is called broker. </vt:lpstr>
      <vt:lpstr>Zookeeper and Kafka</vt:lpstr>
      <vt:lpstr>Single Mode Single Broker Cluster.</vt:lpstr>
      <vt:lpstr>Single Mode Multiple Broker Cluster.</vt:lpstr>
      <vt:lpstr>Multiple Mode Multiple Broker Cluster.</vt:lpstr>
      <vt:lpstr>Benefits of Kafka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</dc:title>
  <dc:creator>Windows User</dc:creator>
  <cp:lastModifiedBy>Windows User</cp:lastModifiedBy>
  <cp:revision>16</cp:revision>
  <dcterms:created xsi:type="dcterms:W3CDTF">2017-06-19T01:00:07Z</dcterms:created>
  <dcterms:modified xsi:type="dcterms:W3CDTF">2017-06-19T17:10:27Z</dcterms:modified>
</cp:coreProperties>
</file>