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B80A38-302F-4C87-8E84-3C360DC9D3A9}">
          <p14:sldIdLst>
            <p14:sldId id="256"/>
            <p14:sldId id="258"/>
            <p14:sldId id="259"/>
            <p14:sldId id="260"/>
            <p14:sldId id="257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6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46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62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7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452C07-95C7-41FB-AFBE-3471676D8EDC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EA63FD-DAC2-4F0C-8466-DB879182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0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SPARK</a:t>
            </a:r>
            <a:r>
              <a:rPr lang="en-US" dirty="0" smtClean="0"/>
              <a:t> </a:t>
            </a:r>
            <a:r>
              <a:rPr lang="en-US" b="1" dirty="0" smtClean="0"/>
              <a:t>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27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51" y="238061"/>
            <a:ext cx="4253548" cy="6010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Shooting game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4" y="737421"/>
            <a:ext cx="5951053" cy="6002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447" y="737421"/>
            <a:ext cx="1323975" cy="1685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2470" y="2850776"/>
            <a:ext cx="451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Database 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419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42" y="148764"/>
            <a:ext cx="8534400" cy="1507067"/>
          </a:xfrm>
        </p:spPr>
        <p:txBody>
          <a:bodyPr/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1" y="1349690"/>
            <a:ext cx="11856586" cy="32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6" y="291849"/>
            <a:ext cx="4834461" cy="1149675"/>
          </a:xfrm>
        </p:spPr>
        <p:txBody>
          <a:bodyPr/>
          <a:lstStyle/>
          <a:p>
            <a:r>
              <a:rPr lang="en-US" b="1" dirty="0" smtClean="0"/>
              <a:t>Where to Shoot 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17117"/>
            <a:ext cx="8007967" cy="48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DATABASE OPERATIONS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CREATE TABLE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DROP TABLE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SELECT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935" y="222225"/>
            <a:ext cx="8534400" cy="1507067"/>
          </a:xfrm>
        </p:spPr>
        <p:txBody>
          <a:bodyPr/>
          <a:lstStyle/>
          <a:p>
            <a:r>
              <a:rPr lang="en-US" dirty="0" smtClean="0"/>
              <a:t>HOW TO choose shooting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29292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SHOOT AT POINT WHERE HAS HIGHEST PROBABILITY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SAVE SHOOTEN POINT TO LIST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SHOOTING POINTS EXCLUDING SHOOTEN POINT</a:t>
            </a:r>
          </a:p>
          <a:p>
            <a:r>
              <a:rPr lang="en-US" dirty="0">
                <a:solidFill>
                  <a:schemeClr val="tx1"/>
                </a:solidFill>
              </a:rPr>
              <a:t>SHOOT AT POINT WHERE HAS HIGHEST PROBABILITY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THERE ARE SEVERAL PROBABILTIES ARE CHOOSE FIRST ONE WHICH IS HEADPOINT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873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60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SPARK SQL</vt:lpstr>
      <vt:lpstr>Shooting game</vt:lpstr>
      <vt:lpstr>DATABASE</vt:lpstr>
      <vt:lpstr>Where to Shoot ?</vt:lpstr>
      <vt:lpstr>PowerPoint Presentation</vt:lpstr>
      <vt:lpstr>HOW TO choose shooting 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</dc:title>
  <dc:creator>admin</dc:creator>
  <cp:lastModifiedBy>admin</cp:lastModifiedBy>
  <cp:revision>10</cp:revision>
  <dcterms:created xsi:type="dcterms:W3CDTF">2017-06-20T14:22:43Z</dcterms:created>
  <dcterms:modified xsi:type="dcterms:W3CDTF">2017-06-20T15:41:42Z</dcterms:modified>
</cp:coreProperties>
</file>