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9" r:id="rId4"/>
    <p:sldId id="262" r:id="rId5"/>
    <p:sldId id="266" r:id="rId6"/>
    <p:sldId id="267" r:id="rId7"/>
    <p:sldId id="265" r:id="rId8"/>
    <p:sldId id="281" r:id="rId9"/>
    <p:sldId id="277" r:id="rId10"/>
    <p:sldId id="285" r:id="rId11"/>
    <p:sldId id="280" r:id="rId12"/>
    <p:sldId id="273" r:id="rId13"/>
    <p:sldId id="282" r:id="rId14"/>
    <p:sldId id="269" r:id="rId15"/>
    <p:sldId id="283" r:id="rId16"/>
    <p:sldId id="270" r:id="rId17"/>
    <p:sldId id="278" r:id="rId18"/>
    <p:sldId id="284" r:id="rId19"/>
    <p:sldId id="260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9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5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1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4E17-69AD-464A-B855-9A8C0177126E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1AA1-A945-4868-932E-1242160D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8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31770"/>
            <a:ext cx="9144000" cy="1593670"/>
          </a:xfrm>
        </p:spPr>
        <p:txBody>
          <a:bodyPr>
            <a:normAutofit lnSpcReduction="10000"/>
          </a:bodyPr>
          <a:lstStyle/>
          <a:p>
            <a:r>
              <a:rPr lang="en-US" altLang="ko-KR" sz="4400" dirty="0" smtClean="0"/>
              <a:t>Introduction</a:t>
            </a:r>
          </a:p>
          <a:p>
            <a:endParaRPr lang="en-US" altLang="ko-KR" dirty="0"/>
          </a:p>
          <a:p>
            <a:r>
              <a:rPr lang="en-US" altLang="ko-KR" dirty="0" smtClean="0"/>
              <a:t>2022 / 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0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the Shortest Path</a:t>
            </a:r>
            <a:endParaRPr lang="ko-KR" altLang="en-US" dirty="0"/>
          </a:p>
        </p:txBody>
      </p:sp>
      <p:pic>
        <p:nvPicPr>
          <p:cNvPr id="5" name="Picture 2" descr="Adjacency Matrix - Directed Weighted 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1926" r="51159" b="1797"/>
          <a:stretch/>
        </p:blipFill>
        <p:spPr bwMode="auto">
          <a:xfrm>
            <a:off x="2438400" y="2342606"/>
            <a:ext cx="5181600" cy="41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71657" y="4101737"/>
            <a:ext cx="1018903" cy="557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 for Shortest Path</a:t>
            </a:r>
            <a:endParaRPr lang="ko-KR" altLang="en-US" dirty="0"/>
          </a:p>
        </p:txBody>
      </p:sp>
      <p:pic>
        <p:nvPicPr>
          <p:cNvPr id="8" name="Picture 2" descr="Adjacency Matrix - Directed Weigh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754332" cy="43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972" y="379215"/>
            <a:ext cx="11484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/>
              <a:t>Асуудлыг илэрхийлэх олон янзын арга байдаг.</a:t>
            </a:r>
          </a:p>
        </p:txBody>
      </p:sp>
      <p:pic>
        <p:nvPicPr>
          <p:cNvPr id="3074" name="Picture 2" descr="the weighted graph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8" y="1599881"/>
            <a:ext cx="10901884" cy="43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7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r>
              <a:rPr lang="en-US" altLang="ko-KR" dirty="0"/>
              <a:t>set of steps that are followed in order to solve </a:t>
            </a:r>
            <a:r>
              <a:rPr lang="en-US" altLang="ko-KR" dirty="0" smtClean="0"/>
              <a:t>a </a:t>
            </a:r>
            <a:r>
              <a:rPr lang="en-US" altLang="ko-KR" dirty="0"/>
              <a:t>problem </a:t>
            </a:r>
            <a:r>
              <a:rPr lang="en-US" altLang="ko-KR" dirty="0" smtClean="0"/>
              <a:t>/ </a:t>
            </a:r>
            <a:r>
              <a:rPr lang="mn-MN" altLang="ko-KR" dirty="0" smtClean="0"/>
              <a:t>Асуудлыг </a:t>
            </a:r>
            <a:r>
              <a:rPr lang="mn-MN" altLang="ko-KR" dirty="0"/>
              <a:t>шийдвэрлэхийн тулд дагаж мөрдөх алхамуудын багц</a:t>
            </a:r>
            <a:endParaRPr lang="en-US" altLang="ko-KR" dirty="0"/>
          </a:p>
          <a:p>
            <a:r>
              <a:rPr lang="mn-MN" altLang="ko-KR" dirty="0"/>
              <a:t>Асуудлыг шийдэх хэд хэдэн арга байж болно.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1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Summation Program in 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93966"/>
            <a:ext cx="64182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summation(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n)</a:t>
            </a:r>
          </a:p>
          <a:p>
            <a:r>
              <a:rPr lang="en-US" altLang="ko-KR" sz="2800" dirty="0" smtClean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;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sum=0;</a:t>
            </a:r>
          </a:p>
          <a:p>
            <a:r>
              <a:rPr lang="en-US" altLang="ko-KR" sz="2800" dirty="0"/>
              <a:t>	</a:t>
            </a:r>
            <a:endParaRPr lang="en-US" altLang="ko-KR" sz="2800" dirty="0" smtClean="0"/>
          </a:p>
          <a:p>
            <a:r>
              <a:rPr lang="en-US" altLang="ko-KR" sz="2800" dirty="0" smtClean="0"/>
              <a:t>	for(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=1;i&lt;=</a:t>
            </a:r>
            <a:r>
              <a:rPr lang="en-US" altLang="ko-KR" sz="2800" dirty="0" err="1" smtClean="0"/>
              <a:t>n;i</a:t>
            </a:r>
            <a:r>
              <a:rPr lang="en-US" altLang="ko-KR" sz="2800" dirty="0" smtClean="0"/>
              <a:t>++)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	sum=</a:t>
            </a:r>
            <a:r>
              <a:rPr lang="en-US" altLang="ko-KR" sz="2800" dirty="0" err="1" smtClean="0"/>
              <a:t>sum+i</a:t>
            </a:r>
            <a:r>
              <a:rPr lang="en-US" altLang="ko-KR" sz="2800" dirty="0" smtClean="0"/>
              <a:t>;</a:t>
            </a:r>
          </a:p>
          <a:p>
            <a:r>
              <a:rPr lang="en-US" altLang="ko-KR" sz="2800" dirty="0" smtClean="0"/>
              <a:t>	}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return sum;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16480" y="2629989"/>
            <a:ext cx="4049486" cy="10450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16480" y="3890066"/>
            <a:ext cx="4049486" cy="186630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9457" y="2921670"/>
            <a:ext cx="218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Data Structure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49457" y="4592383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Algorithm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Summation Program in 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93966"/>
            <a:ext cx="64182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summation(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n)</a:t>
            </a:r>
          </a:p>
          <a:p>
            <a:r>
              <a:rPr lang="en-US" altLang="ko-KR" sz="2800" dirty="0" smtClean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;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sum=0;</a:t>
            </a:r>
          </a:p>
          <a:p>
            <a:r>
              <a:rPr lang="en-US" altLang="ko-KR" sz="2800" dirty="0"/>
              <a:t>	</a:t>
            </a:r>
            <a:endParaRPr lang="en-US" altLang="ko-KR" sz="2800" dirty="0" smtClean="0"/>
          </a:p>
          <a:p>
            <a:r>
              <a:rPr lang="en-US" altLang="ko-KR" sz="2800" dirty="0" smtClean="0"/>
              <a:t>	</a:t>
            </a:r>
            <a:r>
              <a:rPr lang="en-US" altLang="ko-KR" sz="2800" dirty="0" smtClean="0"/>
              <a:t>sum=n*(n+1)/2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return sum;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16480" y="2629989"/>
            <a:ext cx="4049486" cy="10450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16480" y="3890066"/>
            <a:ext cx="4049486" cy="101604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9457" y="2921670"/>
            <a:ext cx="218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Data Structure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49457" y="416725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Algorithm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2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954" y="2560320"/>
            <a:ext cx="926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Program = Data Structure + Algorithm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56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 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It </a:t>
            </a:r>
            <a:r>
              <a:rPr lang="en-US" altLang="ko-KR" dirty="0"/>
              <a:t>must </a:t>
            </a:r>
            <a:r>
              <a:rPr lang="en-US" altLang="ko-KR" dirty="0" smtClean="0"/>
              <a:t>reflect </a:t>
            </a:r>
            <a:r>
              <a:rPr lang="en-US" altLang="ko-KR" dirty="0"/>
              <a:t>the actual relationships of the data with the real world object</a:t>
            </a:r>
            <a:r>
              <a:rPr lang="en-US" altLang="ko-KR" dirty="0" smtClean="0"/>
              <a:t>. / </a:t>
            </a:r>
            <a:r>
              <a:rPr lang="mn-MN" altLang="ko-KR" dirty="0">
                <a:solidFill>
                  <a:srgbClr val="0070C0"/>
                </a:solidFill>
              </a:rPr>
              <a:t>Энэ нь бодит ертөнцийн объекттой өгөгдлийн бодит харилцааг тусгасан байх ёстой.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2. The </a:t>
            </a:r>
            <a:r>
              <a:rPr lang="en-US" altLang="ko-KR" dirty="0" smtClean="0"/>
              <a:t>formation </a:t>
            </a:r>
            <a:r>
              <a:rPr lang="en-US" altLang="ko-KR" dirty="0"/>
              <a:t>should be simple enough so that anyone can efficiently process the data each time it is necessary. </a:t>
            </a:r>
            <a:r>
              <a:rPr lang="en-US" altLang="ko-KR" dirty="0" smtClean="0"/>
              <a:t>/ </a:t>
            </a:r>
            <a:r>
              <a:rPr lang="mn-MN" altLang="ko-KR" dirty="0">
                <a:solidFill>
                  <a:srgbClr val="0070C0"/>
                </a:solidFill>
              </a:rPr>
              <a:t>Бүрэлдэхүүн нь хангалттай энгийн байх ёстой бөгөөд ингэснээр хүн бүр шаардлагатай үед өгөгдлийг үр дүнтэй боловсруулах боломжтой болно.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near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4" y="252230"/>
            <a:ext cx="7315772" cy="602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3290" y="5449446"/>
            <a:ext cx="5588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primitive type is 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predefined by the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language</a:t>
            </a:r>
          </a:p>
          <a:p>
            <a:r>
              <a:rPr lang="mn-MN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Анхдагч төрлийг хэлээр урьдчилан тодорхойлсон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56285" y="6349331"/>
            <a:ext cx="5951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Non-primitive data types are 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created by the programmer 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4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we learn from this course?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en-US" altLang="ko-KR" dirty="0" smtClean="0"/>
          </a:p>
          <a:p>
            <a:r>
              <a:rPr lang="en-US" altLang="ko-KR" dirty="0" smtClean="0"/>
              <a:t>Stack</a:t>
            </a:r>
          </a:p>
          <a:p>
            <a:r>
              <a:rPr lang="en-US" altLang="ko-KR" dirty="0" smtClean="0"/>
              <a:t>Queue</a:t>
            </a:r>
          </a:p>
          <a:p>
            <a:r>
              <a:rPr lang="en-US" altLang="ko-KR" dirty="0" smtClean="0"/>
              <a:t>Linked List</a:t>
            </a:r>
          </a:p>
          <a:p>
            <a:r>
              <a:rPr lang="en-US" altLang="ko-KR" dirty="0" smtClean="0"/>
              <a:t>Binary </a:t>
            </a:r>
            <a:r>
              <a:rPr lang="en-US" altLang="ko-KR" dirty="0" smtClean="0"/>
              <a:t>Tree</a:t>
            </a:r>
          </a:p>
          <a:p>
            <a:r>
              <a:rPr lang="en-US" altLang="ko-KR" dirty="0" smtClean="0"/>
              <a:t>Heap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With Programming Language ‘C’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8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Professor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74" y="637608"/>
            <a:ext cx="7405581" cy="5554187"/>
          </a:xfrm>
        </p:spPr>
      </p:pic>
      <p:sp>
        <p:nvSpPr>
          <p:cNvPr id="5" name="TextBox 4"/>
          <p:cNvSpPr txBox="1"/>
          <p:nvPr/>
        </p:nvSpPr>
        <p:spPr>
          <a:xfrm>
            <a:off x="838200" y="2351314"/>
            <a:ext cx="3248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Kwangcheol Shin</a:t>
            </a:r>
          </a:p>
          <a:p>
            <a:r>
              <a:rPr lang="en-US" altLang="ko-KR" sz="2400" dirty="0" smtClean="0"/>
              <a:t>kcshin@huree.edu.mn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3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Grading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Mid-Term Exam 30%</a:t>
            </a:r>
          </a:p>
          <a:p>
            <a:r>
              <a:rPr lang="en-US" altLang="ko-KR" dirty="0" smtClean="0"/>
              <a:t>Final Exam 30%</a:t>
            </a:r>
          </a:p>
          <a:p>
            <a:r>
              <a:rPr lang="en-US" altLang="ko-KR" dirty="0" smtClean="0"/>
              <a:t>Report 30%</a:t>
            </a:r>
          </a:p>
          <a:p>
            <a:r>
              <a:rPr lang="en-US" altLang="ko-KR" dirty="0" smtClean="0"/>
              <a:t>Attendance 10%</a:t>
            </a:r>
          </a:p>
          <a:p>
            <a:endParaRPr lang="en-US" altLang="ko-KR" dirty="0"/>
          </a:p>
          <a:p>
            <a:r>
              <a:rPr lang="en-US" altLang="ko-KR" dirty="0" smtClean="0"/>
              <a:t>If you don’t take mid-term or final exam, you will get F.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1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7189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What is a Program?</a:t>
            </a:r>
            <a:endParaRPr lang="ko-KR" altLang="en-US" dirty="0"/>
          </a:p>
        </p:txBody>
      </p:sp>
      <p:pic>
        <p:nvPicPr>
          <p:cNvPr id="1026" name="Picture 2" descr="Software Source Code. Programming Code. Programming Code On Computer  Screen. Developer Working On Program Codes In Office. Source Code Photo.  Technology Background. - Image Stock Photo, Picture And Royalty Free Image.  Image 124246916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07" y="3097457"/>
            <a:ext cx="5354760" cy="35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07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Procedure </a:t>
            </a:r>
            <a:r>
              <a:rPr lang="en-US" altLang="ko-KR" dirty="0"/>
              <a:t>for solving a </a:t>
            </a:r>
            <a:r>
              <a:rPr lang="en-US" altLang="ko-KR" dirty="0">
                <a:solidFill>
                  <a:srgbClr val="FF0000"/>
                </a:solidFill>
              </a:rPr>
              <a:t>problem</a:t>
            </a:r>
            <a:r>
              <a:rPr lang="en-US" altLang="ko-KR" dirty="0"/>
              <a:t> with a </a:t>
            </a:r>
            <a:r>
              <a:rPr lang="en-US" altLang="ko-KR" dirty="0" smtClean="0"/>
              <a:t>computer.</a:t>
            </a:r>
            <a:endParaRPr lang="ko-KR" altLang="en-US" dirty="0"/>
          </a:p>
        </p:txBody>
      </p:sp>
      <p:pic>
        <p:nvPicPr>
          <p:cNvPr id="1026" name="Picture 2" descr="What to do with an unsolvable problem. - denisgmclaughli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29" y="2852586"/>
            <a:ext cx="2933679" cy="32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men, Be Your Own Solution 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17" y="3074126"/>
            <a:ext cx="4159102" cy="27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dern Computer Cartoon Stock Illustration - Download Image Now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51" y="3735976"/>
            <a:ext cx="1811383" cy="18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 descr="소년 앉아서 상상하는 그림 일러스트 레이션 로열티 무료 사진, 그림, 이미지 그리고 스톡포토그래피. Image 52036813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690687"/>
            <a:ext cx="3448680" cy="44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5920" y="2882538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1+2+3+…+N=?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Example of Problem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4532" y="2236207"/>
            <a:ext cx="447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Summation Problem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1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Shortest Path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8. Writing a pl/pgsql Stored Procedures — Workshop - FOSS4G 2018 Bucharest  - Routing with pg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17" y="1581234"/>
            <a:ext cx="7515497" cy="48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solve a problem with a computer?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write a program.</a:t>
            </a:r>
          </a:p>
          <a:p>
            <a:endParaRPr lang="en-US" altLang="ko-KR" dirty="0"/>
          </a:p>
          <a:p>
            <a:r>
              <a:rPr lang="en-US" altLang="ko-KR" dirty="0" smtClean="0"/>
              <a:t>You must think two things to solve a problem.</a:t>
            </a:r>
          </a:p>
          <a:p>
            <a:pPr lvl="1"/>
            <a:r>
              <a:rPr lang="en-US" altLang="ko-KR" dirty="0" smtClean="0"/>
              <a:t>How to represent the problem? / </a:t>
            </a:r>
            <a:r>
              <a:rPr lang="mn-MN" altLang="ko-KR" dirty="0" smtClean="0"/>
              <a:t>Асуудлыг хэрхэн илэрхийлэх вэ?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Data Structure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What process do you have to go through to solve the problem? / </a:t>
            </a:r>
            <a:r>
              <a:rPr lang="ru-RU" altLang="ko-KR" dirty="0" smtClean="0"/>
              <a:t>Асуудлыг шийдэхийн тулд ямар процессыг туулах вэ?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9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954" y="2560320"/>
            <a:ext cx="926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Program = Data Structure + Algorithm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0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en-US" altLang="ko-KR" dirty="0"/>
              <a:t>structure is a </a:t>
            </a:r>
            <a:r>
              <a:rPr lang="en-US" altLang="ko-KR" dirty="0" smtClean="0"/>
              <a:t>specific </a:t>
            </a:r>
            <a:r>
              <a:rPr lang="en-US" altLang="ko-KR" dirty="0"/>
              <a:t>way to store and organize data in a computer's memory so that these data can be used efficiently later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27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333</Words>
  <Application>Microsoft Office PowerPoint</Application>
  <PresentationFormat>와이드스크린</PresentationFormat>
  <Paragraphs>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Wingdings</vt:lpstr>
      <vt:lpstr>Office 테마</vt:lpstr>
      <vt:lpstr>Data Structure</vt:lpstr>
      <vt:lpstr>Professor</vt:lpstr>
      <vt:lpstr>What is a Program?</vt:lpstr>
      <vt:lpstr>Computer Program</vt:lpstr>
      <vt:lpstr> </vt:lpstr>
      <vt:lpstr>Shortest Path Problem</vt:lpstr>
      <vt:lpstr>How to solve a problem with a computer?</vt:lpstr>
      <vt:lpstr>PowerPoint 프레젠테이션</vt:lpstr>
      <vt:lpstr>Data Structure</vt:lpstr>
      <vt:lpstr>Example of Problem</vt:lpstr>
      <vt:lpstr>Data Structure for Shortest Path</vt:lpstr>
      <vt:lpstr>PowerPoint 프레젠테이션</vt:lpstr>
      <vt:lpstr>Algorithm</vt:lpstr>
      <vt:lpstr>Summation Program in C</vt:lpstr>
      <vt:lpstr>Summation Program in C</vt:lpstr>
      <vt:lpstr>PowerPoint 프레젠테이션</vt:lpstr>
      <vt:lpstr>Good Data Structure</vt:lpstr>
      <vt:lpstr>PowerPoint 프레젠테이션</vt:lpstr>
      <vt:lpstr>What we learn from this course?</vt:lpstr>
      <vt:lpstr>Grading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계정</dc:creator>
  <cp:lastModifiedBy>Kwangcheol Shin</cp:lastModifiedBy>
  <cp:revision>15</cp:revision>
  <dcterms:created xsi:type="dcterms:W3CDTF">2022-02-07T00:43:23Z</dcterms:created>
  <dcterms:modified xsi:type="dcterms:W3CDTF">2022-02-13T07:32:35Z</dcterms:modified>
</cp:coreProperties>
</file>