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7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6.jpeg" ContentType="image/jpeg"/>
  <Override PartName="/ppt/media/image5.png" ContentType="image/png"/>
  <Override PartName="/ppt/media/image8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Vin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51640"/>
            <a:ext cx="770400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78CF4D-71E4-479F-9C4C-3D818E3500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51640"/>
            <a:ext cx="770400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7"/>
              </a:spcAft>
              <a:buNone/>
            </a:pPr>
            <a:endParaRPr b="0" lang="ru-RU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7"/>
              </a:spcAft>
              <a:buNone/>
            </a:pPr>
            <a:endParaRPr b="0" lang="ru-RU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92FD2F-F7C6-4E22-9952-6E90484F2A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51640"/>
            <a:ext cx="770400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7"/>
              </a:spcAft>
              <a:buNone/>
            </a:pPr>
            <a:endParaRPr b="0" lang="ru-RU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7"/>
              </a:spcAft>
              <a:buNone/>
            </a:pPr>
            <a:endParaRPr b="0" lang="ru-RU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36331A4-DC27-4CBC-BECC-75703A2C48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51640"/>
            <a:ext cx="770400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7"/>
              </a:spcAft>
              <a:buNone/>
            </a:pPr>
            <a:endParaRPr b="0" lang="ru-RU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7"/>
              </a:spcAft>
              <a:buNone/>
            </a:pPr>
            <a:endParaRPr b="0" lang="ru-RU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0EE9563-8C87-48DE-91D9-BED8500A60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marL="432000" indent="0" algn="ctr">
              <a:spcAft>
                <a:spcPts val="1414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0" algn="ctr">
              <a:spcAft>
                <a:spcPts val="1131"/>
              </a:spcAf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0" algn="ctr">
              <a:spcAft>
                <a:spcPts val="848"/>
              </a:spcAf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0" algn="ctr">
              <a:spcAft>
                <a:spcPts val="561"/>
              </a:spcAf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0" algn="ctr">
              <a:spcAft>
                <a:spcPts val="281"/>
              </a:spcAf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0" algn="ctr">
              <a:spcAft>
                <a:spcPts val="281"/>
              </a:spcAf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0" algn="ctr">
              <a:spcAft>
                <a:spcPts val="281"/>
              </a:spcAf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50364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000" y="6887160"/>
            <a:ext cx="319500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22664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AEB5077-4A89-4A99-90B7-B8D762687C49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 descr=""/>
          <p:cNvPicPr/>
          <p:nvPr/>
        </p:nvPicPr>
        <p:blipFill>
          <a:blip r:embed="rId2"/>
          <a:stretch/>
        </p:blipFill>
        <p:spPr>
          <a:xfrm>
            <a:off x="0" y="-1440"/>
            <a:ext cx="10080000" cy="75614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4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ftr" idx="5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sldNum" idx="6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8B899F5-70DA-4E5E-8D0D-EA99DBBBA96B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0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7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8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9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F4E18CE-966D-48B9-82B7-71C4DBDA1ADC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</a:rPr>
              <a:t>Для правки текста заглавия щёлкните мышью</a:t>
            </a:r>
            <a:endParaRPr b="1" lang="ru-RU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0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11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sldNum" idx="12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DAE7541-79E6-4CE4-8345-3644DE797744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0920" lnSpcReduction="20000"/>
          </a:bodyPr>
          <a:p>
            <a:pPr indent="0" algn="ctr">
              <a:buNone/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</a:rPr>
              <a:t>WhatIf</a:t>
            </a: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 - революционное приложение для моделирования альтернативной истории России</a:t>
            </a:r>
            <a:endParaRPr b="0" lang="ru-RU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8870040" cy="259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spcAft>
                <a:spcPts val="1414"/>
              </a:spcAf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Технологии ИИ в исторической науке</a:t>
            </a: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0" algn="ctr">
              <a:spcAft>
                <a:spcPts val="1414"/>
              </a:spcAf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Дата релиза: май 2025 год</a:t>
            </a: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0" algn="ctr">
              <a:spcAft>
                <a:spcPts val="1414"/>
              </a:spcAf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Разработчик: Исходный кот :)</a:t>
            </a: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3000">
        <p:wheel spokes="1"/>
      </p:transition>
    </mc:Choice>
    <mc:Fallback>
      <p:transition spd="slow">
        <p:wheel spokes="1"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</a:rPr>
              <a:t>Проблема</a:t>
            </a:r>
            <a:endParaRPr b="1" lang="ru-RU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Times New Roman"/>
              </a:rPr>
              <a:t>Традиционный подход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 к изучению истории ограничен известными фактами</a:t>
            </a:r>
            <a:endParaRPr b="0" lang="ru-RU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Times New Roman"/>
              </a:rPr>
              <a:t>Отсутствие инструментов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 для анализа альтернативных сценариев</a:t>
            </a:r>
            <a:endParaRPr b="0" lang="ru-RU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Times New Roman"/>
              </a:rPr>
              <a:t>Сложность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 обработки исторических данных</a:t>
            </a:r>
            <a:endParaRPr b="0" lang="ru-RU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3000">
        <p:wheel spokes="1"/>
      </p:transition>
    </mc:Choice>
    <mc:Fallback>
      <p:transition spd="slow">
        <p:wheel spokes="1"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</a:rPr>
              <a:t>Решение</a:t>
            </a:r>
            <a:endParaRPr b="1" lang="ru-RU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Times New Roman"/>
              </a:rPr>
              <a:t>WhatIf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 - первый в России сервис для моделирования альтернативной истории</a:t>
            </a:r>
            <a:endParaRPr b="0" lang="ru-RU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Times New Roman"/>
              </a:rPr>
              <a:t>Искусственный интеллект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 анализирует исторические данные</a:t>
            </a:r>
            <a:endParaRPr b="0" lang="ru-RU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Times New Roman"/>
              </a:rPr>
              <a:t>Интерактивный формат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 изучения истории</a:t>
            </a:r>
            <a:endParaRPr b="0" lang="ru-RU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3000">
        <p:wheel spokes="1"/>
      </p:transition>
    </mc:Choice>
    <mc:Fallback>
      <p:transition spd="slow">
        <p:wheel spokes="1"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</a:rPr>
              <a:t>Как это работает</a:t>
            </a:r>
            <a:endParaRPr b="1" lang="ru-RU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600" spc="-1" strike="noStrike">
                <a:solidFill>
                  <a:srgbClr val="000000"/>
                </a:solidFill>
                <a:latin typeface="Times New Roman"/>
              </a:rPr>
              <a:t>Сбор данных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</a:rPr>
              <a:t> из открытых источников</a:t>
            </a:r>
            <a:endParaRPr b="0" lang="ru-RU" sz="26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600" spc="-1" strike="noStrike">
                <a:solidFill>
                  <a:srgbClr val="000000"/>
                </a:solidFill>
                <a:latin typeface="Times New Roman"/>
              </a:rPr>
              <a:t>Обработка информации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</a:rPr>
              <a:t> с помощью ИИ</a:t>
            </a:r>
            <a:endParaRPr b="0" lang="ru-RU" sz="26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600" spc="-1" strike="noStrike">
                <a:solidFill>
                  <a:srgbClr val="000000"/>
                </a:solidFill>
                <a:latin typeface="Times New Roman"/>
              </a:rPr>
              <a:t>Моделирование сценариев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</a:rPr>
              <a:t> развития событий</a:t>
            </a:r>
            <a:endParaRPr b="0" lang="ru-RU" sz="26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600" spc="-1" strike="noStrike">
                <a:solidFill>
                  <a:srgbClr val="000000"/>
                </a:solidFill>
                <a:latin typeface="Times New Roman"/>
              </a:rPr>
              <a:t>Генерация текстов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</a:rPr>
              <a:t> с альтернативными вариантами</a:t>
            </a:r>
            <a:endParaRPr b="0" lang="ru-RU" sz="2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5184000" y="2023200"/>
            <a:ext cx="4536000" cy="445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>
        <p:wheel spokes="1"/>
      </p:transition>
    </mc:Choice>
    <mc:Fallback>
      <p:transition spd="slow">
        <p:wheel spokes="1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</a:rPr>
              <a:t>Целевая аудитория</a:t>
            </a:r>
            <a:endParaRPr b="1" lang="ru-RU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616" lnSpcReduction="10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Times New Roman"/>
              </a:rPr>
              <a:t>Историки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 и исследователи</a:t>
            </a:r>
            <a:endParaRPr b="0" lang="ru-RU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Times New Roman"/>
              </a:rPr>
              <a:t>Преподаватели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 истории</a:t>
            </a:r>
            <a:endParaRPr b="0" lang="ru-RU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Times New Roman"/>
              </a:rPr>
              <a:t>Студенты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 исторических факультетов</a:t>
            </a:r>
            <a:endParaRPr b="0" lang="ru-RU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Times New Roman"/>
              </a:rPr>
              <a:t>Любители истории</a:t>
            </a:r>
            <a:endParaRPr b="0" lang="ru-RU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Times New Roman"/>
              </a:rPr>
              <a:t>Исследователи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 альтернативных сценариев</a:t>
            </a:r>
            <a:endParaRPr b="0" lang="ru-RU" sz="3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5391720" y="1980000"/>
            <a:ext cx="4328280" cy="432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>
        <p:wheel spokes="1"/>
      </p:transition>
    </mc:Choice>
    <mc:Fallback>
      <p:transition spd="slow">
        <p:wheel spokes="1"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</a:rPr>
              <a:t>Будущие обновления</a:t>
            </a:r>
            <a:endParaRPr b="1" lang="ru-RU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Times New Roman"/>
              </a:rPr>
              <a:t>Расширение базы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 исторических данных</a:t>
            </a:r>
            <a:endParaRPr b="0" lang="ru-RU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Times New Roman"/>
              </a:rPr>
              <a:t>Улучшение алгоритмов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 ИИ</a:t>
            </a:r>
            <a:endParaRPr b="0" lang="ru-RU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Times New Roman"/>
              </a:rPr>
              <a:t>Новые функции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 для пользователей</a:t>
            </a:r>
            <a:endParaRPr b="0" lang="ru-RU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Times New Roman"/>
              </a:rPr>
              <a:t>Интеграция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 с образовательными платформами</a:t>
            </a:r>
            <a:endParaRPr b="0" lang="ru-RU" sz="3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 flipH="1">
            <a:off x="5400000" y="1958400"/>
            <a:ext cx="4341600" cy="434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>
        <p:wheel spokes="1"/>
      </p:transition>
    </mc:Choice>
    <mc:Fallback>
      <p:transition spd="slow">
        <p:wheel spokes="1"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51640"/>
            <a:ext cx="770400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</a:rPr>
              <a:t>На этом всё. Запускайте WhatIf</a:t>
            </a:r>
            <a:endParaRPr b="1" lang="ru-RU" sz="4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540000" y="1735920"/>
            <a:ext cx="8931960" cy="510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>
        <p:wheel spokes="1"/>
      </p:transition>
    </mc:Choice>
    <mc:Fallback>
      <p:transition spd="slow">
        <p:wheel spokes="1"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Application>LibreOffice/24.2.1.2$Windows_X86_64 LibreOffice_project/db4def46b0453cc22e2d0305797cf981b68ef5ac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2025-05-13T16:11:55Z</dcterms:created>
  <dc:creator/>
  <dc:description>Those creative commons textures have been used:
http://www.flickr.com/photos/kellyloveswhales/3505365913/ by 'Kelly Loves Whales'
http://www.flickr.com/photos/digitalyardsale/4806075532/in/photostream/ by Nick Merritt
License: https://creativecommons.org/licenses/by-sa/3.0/</dc:description>
  <dc:language>ru-RU</dc:language>
  <cp:lastModifiedBy/>
  <dcterms:modified xsi:type="dcterms:W3CDTF">2025-05-13T18:22:33Z</dcterms:modified>
  <cp:revision>12</cp:revision>
  <dc:subject/>
  <dc:title>Vintage</dc:title>
</cp:coreProperties>
</file>