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showSpecialPlsOnTitleSld="0" saveSubsetFonts="1" autoCompressPictures="0">
  <p:sldMasterIdLst>
    <p:sldMasterId id="2147483648" r:id="rId4"/>
  </p:sldMasterIdLst>
  <p:notesMasterIdLst>
    <p:notesMasterId r:id="rId18"/>
  </p:notesMasterIdLst>
  <p:handoutMasterIdLst>
    <p:handoutMasterId r:id="rId19"/>
  </p:handoutMasterIdLst>
  <p:sldIdLst>
    <p:sldId id="256" r:id="rId5"/>
    <p:sldId id="266" r:id="rId6"/>
    <p:sldId id="274" r:id="rId7"/>
    <p:sldId id="269" r:id="rId8"/>
    <p:sldId id="257" r:id="rId9"/>
    <p:sldId id="259" r:id="rId10"/>
    <p:sldId id="263" r:id="rId11"/>
    <p:sldId id="265" r:id="rId12"/>
    <p:sldId id="261" r:id="rId13"/>
    <p:sldId id="275" r:id="rId14"/>
    <p:sldId id="276" r:id="rId15"/>
    <p:sldId id="271" r:id="rId16"/>
    <p:sldId id="273"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43333"/>
    <a:srgbClr val="00CFB5"/>
    <a:srgbClr val="D41B2C"/>
    <a:srgbClr val="006EB5"/>
    <a:srgbClr val="F4F4F4"/>
    <a:srgbClr val="52CFE5"/>
    <a:srgbClr val="385775"/>
    <a:srgbClr val="FFBF3D"/>
    <a:srgbClr val="BADB00"/>
    <a:srgbClr val="2CBB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94" autoAdjust="0"/>
    <p:restoredTop sz="94343" autoAdjust="0"/>
  </p:normalViewPr>
  <p:slideViewPr>
    <p:cSldViewPr snapToGrid="0" snapToObjects="1">
      <p:cViewPr varScale="1">
        <p:scale>
          <a:sx n="73" d="100"/>
          <a:sy n="73" d="100"/>
        </p:scale>
        <p:origin x="600" y="72"/>
      </p:cViewPr>
      <p:guideLst/>
    </p:cSldViewPr>
  </p:slid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116" d="100"/>
          <a:sy n="116" d="100"/>
        </p:scale>
        <p:origin x="3704" y="1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14CC0CE-8773-1042-AFD7-6A7F6CAD531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85E2A34-AE50-CF40-90F0-C1EED5125D1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833340E-501F-DB46-B690-A7F59A20148D}" type="datetimeFigureOut">
              <a:rPr lang="en-US" smtClean="0"/>
              <a:t>8/15/2023</a:t>
            </a:fld>
            <a:endParaRPr lang="en-US"/>
          </a:p>
        </p:txBody>
      </p:sp>
      <p:sp>
        <p:nvSpPr>
          <p:cNvPr id="4" name="Footer Placeholder 3">
            <a:extLst>
              <a:ext uri="{FF2B5EF4-FFF2-40B4-BE49-F238E27FC236}">
                <a16:creationId xmlns:a16="http://schemas.microsoft.com/office/drawing/2014/main" id="{EE570711-67E5-7541-8368-8E03855EED4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4054FC9-C693-5D4C-BDAE-FF06D411394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820A896-6874-F840-B011-92782F1A5C34}" type="slidenum">
              <a:rPr lang="en-US" smtClean="0"/>
              <a:t>‹#›</a:t>
            </a:fld>
            <a:endParaRPr lang="en-US"/>
          </a:p>
        </p:txBody>
      </p:sp>
    </p:spTree>
    <p:extLst>
      <p:ext uri="{BB962C8B-B14F-4D97-AF65-F5344CB8AC3E}">
        <p14:creationId xmlns:p14="http://schemas.microsoft.com/office/powerpoint/2010/main" val="4503279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F0B893-2D33-C143-95DB-B9BF721B1FC5}" type="datetimeFigureOut">
              <a:rPr lang="en-US" smtClean="0"/>
              <a:t>8/15/2023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B03E4E-4774-E944-990E-761C025100EC}" type="slidenum">
              <a:rPr lang="en-US" smtClean="0"/>
              <a:t>‹#›</a:t>
            </a:fld>
            <a:endParaRPr lang="en-US"/>
          </a:p>
        </p:txBody>
      </p:sp>
    </p:spTree>
    <p:extLst>
      <p:ext uri="{BB962C8B-B14F-4D97-AF65-F5344CB8AC3E}">
        <p14:creationId xmlns:p14="http://schemas.microsoft.com/office/powerpoint/2010/main" val="8846150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3.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emf"/><Relationship Id="rId1" Type="http://schemas.openxmlformats.org/officeDocument/2006/relationships/slideMaster" Target="../slideMasters/slideMaster1.xml"/><Relationship Id="rId4" Type="http://schemas.openxmlformats.org/officeDocument/2006/relationships/image" Target="../media/image14.png"/></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emf"/><Relationship Id="rId1" Type="http://schemas.openxmlformats.org/officeDocument/2006/relationships/slideMaster" Target="../slideMasters/slideMaster1.xml"/><Relationship Id="rId4" Type="http://schemas.openxmlformats.org/officeDocument/2006/relationships/image" Target="../media/image5.emf"/></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7.png"/><Relationship Id="rId1" Type="http://schemas.openxmlformats.org/officeDocument/2006/relationships/slideMaster" Target="../slideMasters/slideMaster1.xml"/><Relationship Id="rId4" Type="http://schemas.openxmlformats.org/officeDocument/2006/relationships/image" Target="../media/image16.emf"/></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16.emf"/></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1">
    <p:bg>
      <p:bgRef idx="1001">
        <a:schemeClr val="bg1"/>
      </p:bgRef>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A7408CD-683D-814F-8E2C-5A817D4F0091}"/>
              </a:ext>
            </a:extLst>
          </p:cNvPr>
          <p:cNvPicPr>
            <a:picLocks noChangeAspect="1"/>
          </p:cNvPicPr>
          <p:nvPr userDrawn="1"/>
        </p:nvPicPr>
        <p:blipFill>
          <a:blip r:embed="rId2">
            <a:alphaModFix amt="20000"/>
          </a:blip>
          <a:stretch>
            <a:fillRect/>
          </a:stretch>
        </p:blipFill>
        <p:spPr>
          <a:xfrm>
            <a:off x="6639951" y="449998"/>
            <a:ext cx="5958004" cy="5958004"/>
          </a:xfrm>
          <a:prstGeom prst="rect">
            <a:avLst/>
          </a:prstGeom>
        </p:spPr>
      </p:pic>
      <p:sp>
        <p:nvSpPr>
          <p:cNvPr id="8" name="Title 1">
            <a:extLst>
              <a:ext uri="{FF2B5EF4-FFF2-40B4-BE49-F238E27FC236}">
                <a16:creationId xmlns:a16="http://schemas.microsoft.com/office/drawing/2014/main" id="{74168C0D-2411-FA4E-B82B-4EF8CBFA65B0}"/>
              </a:ext>
            </a:extLst>
          </p:cNvPr>
          <p:cNvSpPr>
            <a:spLocks noGrp="1"/>
          </p:cNvSpPr>
          <p:nvPr>
            <p:ph type="title"/>
          </p:nvPr>
        </p:nvSpPr>
        <p:spPr>
          <a:xfrm>
            <a:off x="831851" y="2061748"/>
            <a:ext cx="8593503" cy="1842723"/>
          </a:xfrm>
        </p:spPr>
        <p:txBody>
          <a:bodyPr anchor="b"/>
          <a:lstStyle>
            <a:lvl1pPr>
              <a:defRPr sz="6000">
                <a:solidFill>
                  <a:schemeClr val="tx1"/>
                </a:solidFill>
              </a:defRPr>
            </a:lvl1pPr>
          </a:lstStyle>
          <a:p>
            <a:r>
              <a:rPr lang="en-US" dirty="0"/>
              <a:t>Click to edit Master title style</a:t>
            </a:r>
          </a:p>
        </p:txBody>
      </p:sp>
      <p:sp>
        <p:nvSpPr>
          <p:cNvPr id="9" name="Text Placeholder 2">
            <a:extLst>
              <a:ext uri="{FF2B5EF4-FFF2-40B4-BE49-F238E27FC236}">
                <a16:creationId xmlns:a16="http://schemas.microsoft.com/office/drawing/2014/main" id="{C68491B0-B5B6-0C4B-A191-3E9F2961572D}"/>
              </a:ext>
            </a:extLst>
          </p:cNvPr>
          <p:cNvSpPr>
            <a:spLocks noGrp="1"/>
          </p:cNvSpPr>
          <p:nvPr>
            <p:ph type="body" idx="1"/>
          </p:nvPr>
        </p:nvSpPr>
        <p:spPr>
          <a:xfrm>
            <a:off x="831851" y="3931459"/>
            <a:ext cx="5824589" cy="558795"/>
          </a:xfrm>
        </p:spPr>
        <p:txBody>
          <a:bodyPr/>
          <a:lstStyle>
            <a:lvl1pPr marL="0" indent="0">
              <a:buNone/>
              <a:defRPr sz="2400" b="1">
                <a:solidFill>
                  <a:srgbClr val="00CFB5"/>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Edit Master text styles</a:t>
            </a:r>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secHead" preserve="1">
  <p:cSld name="4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1851" y="2615614"/>
            <a:ext cx="10515600" cy="985088"/>
          </a:xfrm>
        </p:spPr>
        <p:txBody>
          <a:bodyPr anchor="b"/>
          <a:lstStyle>
            <a:lvl1pPr>
              <a:defRPr sz="6000"/>
            </a:lvl1pPr>
          </a:lstStyle>
          <a:p>
            <a:r>
              <a:rPr lang="en-US" dirty="0"/>
              <a:t>Section Page</a:t>
            </a:r>
          </a:p>
        </p:txBody>
      </p:sp>
      <p:sp>
        <p:nvSpPr>
          <p:cNvPr id="3" name="Text Placeholder 2"/>
          <p:cNvSpPr>
            <a:spLocks noGrp="1"/>
          </p:cNvSpPr>
          <p:nvPr>
            <p:ph type="body" idx="1" hasCustomPrompt="1"/>
          </p:nvPr>
        </p:nvSpPr>
        <p:spPr>
          <a:xfrm>
            <a:off x="831851" y="3843668"/>
            <a:ext cx="10515600" cy="479840"/>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Subtitle</a:t>
            </a:r>
          </a:p>
        </p:txBody>
      </p:sp>
      <p:sp>
        <p:nvSpPr>
          <p:cNvPr id="4" name="Rectangle 3">
            <a:extLst>
              <a:ext uri="{FF2B5EF4-FFF2-40B4-BE49-F238E27FC236}">
                <a16:creationId xmlns:a16="http://schemas.microsoft.com/office/drawing/2014/main" id="{D3192836-C686-D847-938F-7C593415E178}"/>
              </a:ext>
            </a:extLst>
          </p:cNvPr>
          <p:cNvSpPr/>
          <p:nvPr userDrawn="1"/>
        </p:nvSpPr>
        <p:spPr>
          <a:xfrm>
            <a:off x="1" y="0"/>
            <a:ext cx="12192000" cy="2406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831502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1_Section Header">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8252231D-060D-BC47-BCE2-08C2C40860F7}"/>
              </a:ext>
            </a:extLst>
          </p:cNvPr>
          <p:cNvPicPr>
            <a:picLocks noChangeAspect="1"/>
          </p:cNvPicPr>
          <p:nvPr userDrawn="1"/>
        </p:nvPicPr>
        <p:blipFill>
          <a:blip r:embed="rId2"/>
          <a:stretch>
            <a:fillRect/>
          </a:stretch>
        </p:blipFill>
        <p:spPr>
          <a:xfrm rot="10800000">
            <a:off x="0" y="-112295"/>
            <a:ext cx="12391634" cy="6970295"/>
          </a:xfrm>
          <a:prstGeom prst="rect">
            <a:avLst/>
          </a:prstGeom>
        </p:spPr>
      </p:pic>
      <p:sp>
        <p:nvSpPr>
          <p:cNvPr id="2" name="Title 1"/>
          <p:cNvSpPr>
            <a:spLocks noGrp="1"/>
          </p:cNvSpPr>
          <p:nvPr>
            <p:ph type="title" hasCustomPrompt="1"/>
          </p:nvPr>
        </p:nvSpPr>
        <p:spPr>
          <a:xfrm>
            <a:off x="831851" y="2615614"/>
            <a:ext cx="10515600" cy="985088"/>
          </a:xfrm>
        </p:spPr>
        <p:txBody>
          <a:bodyPr anchor="b"/>
          <a:lstStyle>
            <a:lvl1pPr>
              <a:defRPr sz="6000">
                <a:solidFill>
                  <a:schemeClr val="bg1"/>
                </a:solidFill>
              </a:defRPr>
            </a:lvl1pPr>
          </a:lstStyle>
          <a:p>
            <a:r>
              <a:rPr lang="en-US" dirty="0"/>
              <a:t>Section Page</a:t>
            </a:r>
          </a:p>
        </p:txBody>
      </p:sp>
      <p:sp>
        <p:nvSpPr>
          <p:cNvPr id="3" name="Text Placeholder 2"/>
          <p:cNvSpPr>
            <a:spLocks noGrp="1"/>
          </p:cNvSpPr>
          <p:nvPr>
            <p:ph type="body" idx="1" hasCustomPrompt="1"/>
          </p:nvPr>
        </p:nvSpPr>
        <p:spPr>
          <a:xfrm>
            <a:off x="831851" y="3843668"/>
            <a:ext cx="10515600" cy="479840"/>
          </a:xfrm>
        </p:spPr>
        <p:txBody>
          <a:bodyPr/>
          <a:lstStyle>
            <a:lvl1pPr marL="0" indent="0">
              <a:buNone/>
              <a:defRPr sz="2400">
                <a:solidFill>
                  <a:schemeClr val="bg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Subtitle</a:t>
            </a:r>
          </a:p>
        </p:txBody>
      </p:sp>
    </p:spTree>
    <p:extLst>
      <p:ext uri="{BB962C8B-B14F-4D97-AF65-F5344CB8AC3E}">
        <p14:creationId xmlns:p14="http://schemas.microsoft.com/office/powerpoint/2010/main" val="33273770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3_Section Header">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33CD0D2-6C6C-7C4C-A606-644C5109CBA1}"/>
              </a:ext>
            </a:extLst>
          </p:cNvPr>
          <p:cNvPicPr>
            <a:picLocks noChangeAspect="1"/>
          </p:cNvPicPr>
          <p:nvPr userDrawn="1"/>
        </p:nvPicPr>
        <p:blipFill>
          <a:blip r:embed="rId2"/>
          <a:stretch>
            <a:fillRect/>
          </a:stretch>
        </p:blipFill>
        <p:spPr>
          <a:xfrm>
            <a:off x="-1" y="-112296"/>
            <a:ext cx="12391633" cy="6970296"/>
          </a:xfrm>
          <a:prstGeom prst="rect">
            <a:avLst/>
          </a:prstGeom>
        </p:spPr>
      </p:pic>
      <p:sp>
        <p:nvSpPr>
          <p:cNvPr id="2" name="Title 1"/>
          <p:cNvSpPr>
            <a:spLocks noGrp="1"/>
          </p:cNvSpPr>
          <p:nvPr>
            <p:ph type="title" hasCustomPrompt="1"/>
          </p:nvPr>
        </p:nvSpPr>
        <p:spPr>
          <a:xfrm>
            <a:off x="831851" y="2615614"/>
            <a:ext cx="10515600" cy="985088"/>
          </a:xfrm>
        </p:spPr>
        <p:txBody>
          <a:bodyPr anchor="b"/>
          <a:lstStyle>
            <a:lvl1pPr>
              <a:defRPr sz="6000">
                <a:solidFill>
                  <a:schemeClr val="bg1"/>
                </a:solidFill>
              </a:defRPr>
            </a:lvl1pPr>
          </a:lstStyle>
          <a:p>
            <a:r>
              <a:rPr lang="en-US" dirty="0"/>
              <a:t>Section Page</a:t>
            </a:r>
          </a:p>
        </p:txBody>
      </p:sp>
      <p:sp>
        <p:nvSpPr>
          <p:cNvPr id="3" name="Text Placeholder 2"/>
          <p:cNvSpPr>
            <a:spLocks noGrp="1"/>
          </p:cNvSpPr>
          <p:nvPr>
            <p:ph type="body" idx="1" hasCustomPrompt="1"/>
          </p:nvPr>
        </p:nvSpPr>
        <p:spPr>
          <a:xfrm>
            <a:off x="831851" y="3843668"/>
            <a:ext cx="10515600" cy="479840"/>
          </a:xfrm>
        </p:spPr>
        <p:txBody>
          <a:bodyPr/>
          <a:lstStyle>
            <a:lvl1pPr marL="0" indent="0">
              <a:buNone/>
              <a:defRPr sz="2400">
                <a:solidFill>
                  <a:schemeClr val="bg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Subtitle</a:t>
            </a:r>
          </a:p>
        </p:txBody>
      </p:sp>
    </p:spTree>
    <p:extLst>
      <p:ext uri="{BB962C8B-B14F-4D97-AF65-F5344CB8AC3E}">
        <p14:creationId xmlns:p14="http://schemas.microsoft.com/office/powerpoint/2010/main" val="11243701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and Content_Whit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2F05964-F7B7-0542-88DE-590101269E12}"/>
              </a:ext>
            </a:extLst>
          </p:cNvPr>
          <p:cNvPicPr>
            <a:picLocks noChangeAspect="1"/>
          </p:cNvPicPr>
          <p:nvPr userDrawn="1"/>
        </p:nvPicPr>
        <p:blipFill>
          <a:blip r:embed="rId2"/>
          <a:stretch>
            <a:fillRect/>
          </a:stretch>
        </p:blipFill>
        <p:spPr>
          <a:xfrm>
            <a:off x="9733821" y="6263352"/>
            <a:ext cx="1607461" cy="535820"/>
          </a:xfrm>
          <a:prstGeom prst="rect">
            <a:avLst/>
          </a:prstGeom>
        </p:spPr>
      </p:pic>
      <p:sp>
        <p:nvSpPr>
          <p:cNvPr id="3" name="Content Placeholder 2"/>
          <p:cNvSpPr>
            <a:spLocks noGrp="1"/>
          </p:cNvSpPr>
          <p:nvPr>
            <p:ph idx="1"/>
          </p:nvPr>
        </p:nvSpPr>
        <p:spPr>
          <a:xfrm>
            <a:off x="838200" y="1692001"/>
            <a:ext cx="10515600" cy="4351338"/>
          </a:xfrm>
        </p:spPr>
        <p:txBody>
          <a:bodyPr/>
          <a:lstStyle>
            <a:lvl1pPr>
              <a:defRPr>
                <a:latin typeface="Arial" panose="020B0604020202020204" pitchFamily="34" charset="0"/>
                <a:ea typeface="Arial" panose="020B0604020202020204" pitchFamily="34" charset="0"/>
                <a:cs typeface="Arial" panose="020B0604020202020204" pitchFamily="34" charset="0"/>
              </a:defRPr>
            </a:lvl1pPr>
            <a:lvl2pPr>
              <a:defRPr>
                <a:latin typeface="Arial" panose="020B0604020202020204" pitchFamily="34" charset="0"/>
                <a:ea typeface="Arial" panose="020B0604020202020204" pitchFamily="34" charset="0"/>
                <a:cs typeface="Arial" panose="020B0604020202020204" pitchFamily="34" charset="0"/>
              </a:defRPr>
            </a:lvl2pPr>
            <a:lvl3pPr>
              <a:defRPr>
                <a:latin typeface="Arial" panose="020B0604020202020204" pitchFamily="34" charset="0"/>
                <a:ea typeface="Arial" panose="020B0604020202020204" pitchFamily="34" charset="0"/>
                <a:cs typeface="Arial" panose="020B0604020202020204" pitchFamily="34" charset="0"/>
              </a:defRPr>
            </a:lvl3pPr>
            <a:lvl4pPr>
              <a:defRPr>
                <a:latin typeface="Arial" panose="020B0604020202020204" pitchFamily="34" charset="0"/>
                <a:ea typeface="Arial" panose="020B0604020202020204" pitchFamily="34" charset="0"/>
                <a:cs typeface="Arial" panose="020B0604020202020204" pitchFamily="34" charset="0"/>
              </a:defRPr>
            </a:lvl4pPr>
            <a:lvl5pPr>
              <a:defRPr>
                <a:latin typeface="Arial" panose="020B0604020202020204" pitchFamily="34" charset="0"/>
                <a:ea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6" name="Straight Connector 5"/>
          <p:cNvCxnSpPr/>
          <p:nvPr userDrawn="1"/>
        </p:nvCxnSpPr>
        <p:spPr>
          <a:xfrm>
            <a:off x="838201" y="1332089"/>
            <a:ext cx="9810044" cy="0"/>
          </a:xfrm>
          <a:prstGeom prst="line">
            <a:avLst/>
          </a:prstGeom>
          <a:ln w="25400">
            <a:solidFill>
              <a:srgbClr val="00CFB5"/>
            </a:solidFill>
          </a:ln>
        </p:spPr>
        <p:style>
          <a:lnRef idx="1">
            <a:schemeClr val="accent1"/>
          </a:lnRef>
          <a:fillRef idx="0">
            <a:schemeClr val="accent1"/>
          </a:fillRef>
          <a:effectRef idx="0">
            <a:schemeClr val="accent1"/>
          </a:effectRef>
          <a:fontRef idx="minor">
            <a:schemeClr val="tx1"/>
          </a:fontRef>
        </p:style>
      </p:cxnSp>
      <p:sp>
        <p:nvSpPr>
          <p:cNvPr id="11" name="Title 1"/>
          <p:cNvSpPr>
            <a:spLocks noGrp="1"/>
          </p:cNvSpPr>
          <p:nvPr>
            <p:ph type="title"/>
          </p:nvPr>
        </p:nvSpPr>
        <p:spPr>
          <a:xfrm>
            <a:off x="838200" y="302419"/>
            <a:ext cx="10515600" cy="1325563"/>
          </a:xfrm>
        </p:spPr>
        <p:txBody>
          <a:bodyPr/>
          <a:lstStyle>
            <a:lvl1pPr>
              <a:defRPr>
                <a:solidFill>
                  <a:schemeClr val="tx1"/>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title style</a:t>
            </a:r>
          </a:p>
        </p:txBody>
      </p:sp>
      <p:sp>
        <p:nvSpPr>
          <p:cNvPr id="4" name="Slide Number Placeholder 3"/>
          <p:cNvSpPr>
            <a:spLocks noGrp="1"/>
          </p:cNvSpPr>
          <p:nvPr>
            <p:ph type="sldNum" sz="quarter" idx="10"/>
          </p:nvPr>
        </p:nvSpPr>
        <p:spPr>
          <a:xfrm>
            <a:off x="11251974" y="6356352"/>
            <a:ext cx="508226" cy="340723"/>
          </a:xfrm>
        </p:spPr>
        <p:txBody>
          <a:bodyPr/>
          <a:lstStyle>
            <a:lvl1pPr>
              <a:defRPr>
                <a:solidFill>
                  <a:schemeClr val="bg1">
                    <a:lumMod val="75000"/>
                  </a:schemeClr>
                </a:solidFill>
              </a:defRPr>
            </a:lvl1pPr>
          </a:lstStyle>
          <a:p>
            <a:r>
              <a:rPr lang="en-US" dirty="0"/>
              <a:t>  </a:t>
            </a:r>
            <a:fld id="{2BE017B6-6466-CA44-A203-DCC007137B39}" type="slidenum">
              <a:rPr lang="en-US" smtClean="0"/>
              <a:pPr/>
              <a:t>‹#›</a:t>
            </a:fld>
            <a:endParaRPr lang="en-US" dirty="0"/>
          </a:p>
        </p:txBody>
      </p:sp>
    </p:spTree>
    <p:extLst>
      <p:ext uri="{BB962C8B-B14F-4D97-AF65-F5344CB8AC3E}">
        <p14:creationId xmlns:p14="http://schemas.microsoft.com/office/powerpoint/2010/main" val="34376774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and Content_Black">
    <p:bg>
      <p:bgRef idx="1001">
        <a:schemeClr val="bg1"/>
      </p:bgRef>
    </p:bg>
    <p:spTree>
      <p:nvGrpSpPr>
        <p:cNvPr id="1" name=""/>
        <p:cNvGrpSpPr/>
        <p:nvPr/>
      </p:nvGrpSpPr>
      <p:grpSpPr>
        <a:xfrm>
          <a:off x="0" y="0"/>
          <a:ext cx="0" cy="0"/>
          <a:chOff x="0" y="0"/>
          <a:chExt cx="0" cy="0"/>
        </a:xfrm>
      </p:grpSpPr>
      <p:sp>
        <p:nvSpPr>
          <p:cNvPr id="5" name="Content Placeholder 2"/>
          <p:cNvSpPr>
            <a:spLocks noGrp="1"/>
          </p:cNvSpPr>
          <p:nvPr>
            <p:ph idx="1"/>
          </p:nvPr>
        </p:nvSpPr>
        <p:spPr>
          <a:xfrm>
            <a:off x="838200" y="1692001"/>
            <a:ext cx="10515600" cy="4351338"/>
          </a:xfrm>
        </p:spPr>
        <p:txBody>
          <a:bodyPr/>
          <a:lstStyle>
            <a:lvl1pPr>
              <a:defRPr>
                <a:latin typeface="Arial" panose="020B0604020202020204" pitchFamily="34" charset="0"/>
                <a:ea typeface="Arial" panose="020B0604020202020204" pitchFamily="34" charset="0"/>
                <a:cs typeface="Arial" panose="020B0604020202020204" pitchFamily="34" charset="0"/>
              </a:defRPr>
            </a:lvl1pPr>
            <a:lvl2pPr>
              <a:defRPr>
                <a:latin typeface="Arial" panose="020B0604020202020204" pitchFamily="34" charset="0"/>
                <a:ea typeface="Arial" panose="020B0604020202020204" pitchFamily="34" charset="0"/>
                <a:cs typeface="Arial" panose="020B0604020202020204" pitchFamily="34" charset="0"/>
              </a:defRPr>
            </a:lvl2pPr>
            <a:lvl3pPr>
              <a:defRPr>
                <a:latin typeface="Arial" panose="020B0604020202020204" pitchFamily="34" charset="0"/>
                <a:ea typeface="Arial" panose="020B0604020202020204" pitchFamily="34" charset="0"/>
                <a:cs typeface="Arial" panose="020B0604020202020204" pitchFamily="34" charset="0"/>
              </a:defRPr>
            </a:lvl3pPr>
            <a:lvl4pPr>
              <a:defRPr>
                <a:latin typeface="Arial" panose="020B0604020202020204" pitchFamily="34" charset="0"/>
                <a:ea typeface="Arial" panose="020B0604020202020204" pitchFamily="34" charset="0"/>
                <a:cs typeface="Arial" panose="020B0604020202020204" pitchFamily="34" charset="0"/>
              </a:defRPr>
            </a:lvl4pPr>
            <a:lvl5pPr>
              <a:defRPr>
                <a:latin typeface="Arial" panose="020B0604020202020204" pitchFamily="34" charset="0"/>
                <a:ea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userDrawn="1"/>
        </p:nvCxnSpPr>
        <p:spPr>
          <a:xfrm>
            <a:off x="838201" y="1332089"/>
            <a:ext cx="9810044" cy="0"/>
          </a:xfrm>
          <a:prstGeom prst="line">
            <a:avLst/>
          </a:prstGeom>
          <a:ln w="25400">
            <a:solidFill>
              <a:srgbClr val="00CFB5"/>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838200" y="302419"/>
            <a:ext cx="10515600" cy="1325563"/>
          </a:xfrm>
        </p:spPr>
        <p:txBody>
          <a:bodyPr/>
          <a:lstStyle>
            <a:lvl1pPr>
              <a:defRPr>
                <a:solidFill>
                  <a:schemeClr val="tx1"/>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title style</a:t>
            </a:r>
          </a:p>
        </p:txBody>
      </p:sp>
      <p:sp>
        <p:nvSpPr>
          <p:cNvPr id="11" name="Slide Number Placeholder 3">
            <a:extLst>
              <a:ext uri="{FF2B5EF4-FFF2-40B4-BE49-F238E27FC236}">
                <a16:creationId xmlns:a16="http://schemas.microsoft.com/office/drawing/2014/main" id="{14AE906D-C711-D447-BB24-6015B6C72FA2}"/>
              </a:ext>
            </a:extLst>
          </p:cNvPr>
          <p:cNvSpPr>
            <a:spLocks noGrp="1"/>
          </p:cNvSpPr>
          <p:nvPr>
            <p:ph type="sldNum" sz="quarter" idx="10"/>
          </p:nvPr>
        </p:nvSpPr>
        <p:spPr>
          <a:xfrm>
            <a:off x="11251974" y="6356352"/>
            <a:ext cx="508226" cy="340723"/>
          </a:xfrm>
        </p:spPr>
        <p:txBody>
          <a:bodyPr/>
          <a:lstStyle>
            <a:lvl1pPr>
              <a:defRPr>
                <a:solidFill>
                  <a:schemeClr val="tx1"/>
                </a:solidFill>
              </a:defRPr>
            </a:lvl1pPr>
          </a:lstStyle>
          <a:p>
            <a:r>
              <a:rPr lang="en-US" dirty="0"/>
              <a:t>  </a:t>
            </a:r>
            <a:fld id="{2BE017B6-6466-CA44-A203-DCC007137B39}" type="slidenum">
              <a:rPr lang="en-US" smtClean="0"/>
              <a:pPr/>
              <a:t>‹#›</a:t>
            </a:fld>
            <a:endParaRPr lang="en-US" dirty="0"/>
          </a:p>
        </p:txBody>
      </p:sp>
      <p:pic>
        <p:nvPicPr>
          <p:cNvPr id="3" name="Picture 2">
            <a:extLst>
              <a:ext uri="{FF2B5EF4-FFF2-40B4-BE49-F238E27FC236}">
                <a16:creationId xmlns:a16="http://schemas.microsoft.com/office/drawing/2014/main" id="{D470461B-D556-2D44-BE76-254958DDE4FE}"/>
              </a:ext>
            </a:extLst>
          </p:cNvPr>
          <p:cNvPicPr>
            <a:picLocks noChangeAspect="1"/>
          </p:cNvPicPr>
          <p:nvPr userDrawn="1"/>
        </p:nvPicPr>
        <p:blipFill>
          <a:blip r:embed="rId2"/>
          <a:stretch>
            <a:fillRect/>
          </a:stretch>
        </p:blipFill>
        <p:spPr>
          <a:xfrm>
            <a:off x="9728797" y="6236058"/>
            <a:ext cx="1607460" cy="535820"/>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lumn_a">
    <p:spTree>
      <p:nvGrpSpPr>
        <p:cNvPr id="1" name=""/>
        <p:cNvGrpSpPr/>
        <p:nvPr/>
      </p:nvGrpSpPr>
      <p:grpSpPr>
        <a:xfrm>
          <a:off x="0" y="0"/>
          <a:ext cx="0" cy="0"/>
          <a:chOff x="0" y="0"/>
          <a:chExt cx="0" cy="0"/>
        </a:xfrm>
      </p:grpSpPr>
      <p:sp>
        <p:nvSpPr>
          <p:cNvPr id="8" name="Rectangle 7"/>
          <p:cNvSpPr/>
          <p:nvPr userDrawn="1"/>
        </p:nvSpPr>
        <p:spPr>
          <a:xfrm>
            <a:off x="0" y="0"/>
            <a:ext cx="6096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0" y="365127"/>
            <a:ext cx="4944533" cy="1325563"/>
          </a:xfrm>
        </p:spPr>
        <p:txBody>
          <a:bodyPr/>
          <a:lstStyle>
            <a:lvl1pPr>
              <a:defRPr>
                <a:solidFill>
                  <a:schemeClr val="bg1"/>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sz="half" idx="1"/>
          </p:nvPr>
        </p:nvSpPr>
        <p:spPr>
          <a:xfrm>
            <a:off x="838200" y="1825625"/>
            <a:ext cx="4944533" cy="4351338"/>
          </a:xfrm>
        </p:spPr>
        <p:txBody>
          <a:bodyPr/>
          <a:lstStyle>
            <a:lvl1pPr>
              <a:defRPr>
                <a:solidFill>
                  <a:schemeClr val="bg1"/>
                </a:solidFill>
                <a:latin typeface="Arial" panose="020B0604020202020204" pitchFamily="34" charset="0"/>
                <a:ea typeface="Arial" panose="020B0604020202020204" pitchFamily="34" charset="0"/>
                <a:cs typeface="Arial" panose="020B0604020202020204" pitchFamily="34" charset="0"/>
              </a:defRPr>
            </a:lvl1pPr>
            <a:lvl2pPr>
              <a:defRPr>
                <a:solidFill>
                  <a:schemeClr val="bg1"/>
                </a:solidFill>
                <a:latin typeface="Arial" panose="020B0604020202020204" pitchFamily="34" charset="0"/>
                <a:ea typeface="Arial" panose="020B0604020202020204" pitchFamily="34" charset="0"/>
                <a:cs typeface="Arial" panose="020B0604020202020204" pitchFamily="34" charset="0"/>
              </a:defRPr>
            </a:lvl2pPr>
            <a:lvl3pPr>
              <a:defRPr>
                <a:solidFill>
                  <a:schemeClr val="bg1"/>
                </a:solidFill>
                <a:latin typeface="Arial" panose="020B0604020202020204" pitchFamily="34" charset="0"/>
                <a:ea typeface="Arial" panose="020B0604020202020204" pitchFamily="34" charset="0"/>
                <a:cs typeface="Arial" panose="020B0604020202020204" pitchFamily="34" charset="0"/>
              </a:defRPr>
            </a:lvl3pPr>
            <a:lvl4pPr>
              <a:defRPr>
                <a:solidFill>
                  <a:schemeClr val="bg1"/>
                </a:solidFill>
                <a:latin typeface="Arial" panose="020B0604020202020204" pitchFamily="34" charset="0"/>
                <a:ea typeface="Arial" panose="020B0604020202020204" pitchFamily="34" charset="0"/>
                <a:cs typeface="Arial" panose="020B0604020202020204" pitchFamily="34" charset="0"/>
              </a:defRPr>
            </a:lvl4pPr>
            <a:lvl5pPr>
              <a:defRPr>
                <a:solidFill>
                  <a:schemeClr val="bg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hasCustomPrompt="1"/>
          </p:nvPr>
        </p:nvSpPr>
        <p:spPr>
          <a:xfrm>
            <a:off x="6535995" y="1825625"/>
            <a:ext cx="5181600" cy="4351338"/>
          </a:xfrm>
        </p:spPr>
        <p:txBody>
          <a:bodyPr/>
          <a:lstStyle>
            <a:lvl1pPr>
              <a:defRPr>
                <a:latin typeface="Arial" panose="020B0604020202020204" pitchFamily="34" charset="0"/>
                <a:ea typeface="Arial" panose="020B0604020202020204" pitchFamily="34" charset="0"/>
                <a:cs typeface="Arial" panose="020B0604020202020204" pitchFamily="34" charset="0"/>
              </a:defRPr>
            </a:lvl1pPr>
            <a:lvl2pPr>
              <a:defRPr>
                <a:latin typeface="Arial" panose="020B0604020202020204" pitchFamily="34" charset="0"/>
                <a:ea typeface="Arial" panose="020B0604020202020204" pitchFamily="34" charset="0"/>
                <a:cs typeface="Arial" panose="020B0604020202020204" pitchFamily="34" charset="0"/>
              </a:defRPr>
            </a:lvl2pPr>
            <a:lvl3pPr>
              <a:defRPr>
                <a:latin typeface="Arial" panose="020B0604020202020204" pitchFamily="34" charset="0"/>
                <a:ea typeface="Arial" panose="020B0604020202020204" pitchFamily="34" charset="0"/>
                <a:cs typeface="Arial" panose="020B0604020202020204" pitchFamily="34" charset="0"/>
              </a:defRPr>
            </a:lvl3pPr>
            <a:lvl4pPr>
              <a:defRPr>
                <a:latin typeface="Arial" panose="020B0604020202020204" pitchFamily="34" charset="0"/>
                <a:ea typeface="Arial" panose="020B0604020202020204" pitchFamily="34" charset="0"/>
                <a:cs typeface="Arial" panose="020B0604020202020204" pitchFamily="34" charset="0"/>
              </a:defRPr>
            </a:lvl4pPr>
            <a:lvl5pPr>
              <a:defRPr>
                <a:latin typeface="Arial" panose="020B0604020202020204" pitchFamily="34" charset="0"/>
                <a:ea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userDrawn="1"/>
        </p:nvCxnSpPr>
        <p:spPr>
          <a:xfrm>
            <a:off x="838200" y="1690688"/>
            <a:ext cx="4944533" cy="0"/>
          </a:xfrm>
          <a:prstGeom prst="line">
            <a:avLst/>
          </a:prstGeom>
          <a:ln w="25400">
            <a:solidFill>
              <a:srgbClr val="00CFB5"/>
            </a:solidFill>
          </a:ln>
        </p:spPr>
        <p:style>
          <a:lnRef idx="1">
            <a:schemeClr val="accent1"/>
          </a:lnRef>
          <a:fillRef idx="0">
            <a:schemeClr val="accent1"/>
          </a:fillRef>
          <a:effectRef idx="0">
            <a:schemeClr val="accent1"/>
          </a:effectRef>
          <a:fontRef idx="minor">
            <a:schemeClr val="tx1"/>
          </a:fontRef>
        </p:style>
      </p:cxnSp>
      <p:pic>
        <p:nvPicPr>
          <p:cNvPr id="9" name="Picture 8">
            <a:extLst>
              <a:ext uri="{FF2B5EF4-FFF2-40B4-BE49-F238E27FC236}">
                <a16:creationId xmlns:a16="http://schemas.microsoft.com/office/drawing/2014/main" id="{A197AB5C-E3ED-574E-B6EE-E44646B7CC8D}"/>
              </a:ext>
            </a:extLst>
          </p:cNvPr>
          <p:cNvPicPr>
            <a:picLocks noChangeAspect="1"/>
          </p:cNvPicPr>
          <p:nvPr userDrawn="1"/>
        </p:nvPicPr>
        <p:blipFill>
          <a:blip r:embed="rId2"/>
          <a:stretch>
            <a:fillRect/>
          </a:stretch>
        </p:blipFill>
        <p:spPr>
          <a:xfrm>
            <a:off x="9733821" y="6263352"/>
            <a:ext cx="1607461" cy="535820"/>
          </a:xfrm>
          <a:prstGeom prst="rect">
            <a:avLst/>
          </a:prstGeom>
        </p:spPr>
      </p:pic>
      <p:sp>
        <p:nvSpPr>
          <p:cNvPr id="11" name="Slide Number Placeholder 3">
            <a:extLst>
              <a:ext uri="{FF2B5EF4-FFF2-40B4-BE49-F238E27FC236}">
                <a16:creationId xmlns:a16="http://schemas.microsoft.com/office/drawing/2014/main" id="{A49DDE94-6F36-E54F-A2E6-3D92F99012AC}"/>
              </a:ext>
            </a:extLst>
          </p:cNvPr>
          <p:cNvSpPr>
            <a:spLocks noGrp="1"/>
          </p:cNvSpPr>
          <p:nvPr>
            <p:ph type="sldNum" sz="quarter" idx="10"/>
          </p:nvPr>
        </p:nvSpPr>
        <p:spPr>
          <a:xfrm>
            <a:off x="11251974" y="6356352"/>
            <a:ext cx="508226" cy="340723"/>
          </a:xfrm>
        </p:spPr>
        <p:txBody>
          <a:bodyPr/>
          <a:lstStyle>
            <a:lvl1pPr>
              <a:defRPr>
                <a:solidFill>
                  <a:schemeClr val="bg1">
                    <a:lumMod val="75000"/>
                  </a:schemeClr>
                </a:solidFill>
              </a:defRPr>
            </a:lvl1pPr>
          </a:lstStyle>
          <a:p>
            <a:r>
              <a:rPr lang="en-US" dirty="0"/>
              <a:t>  </a:t>
            </a:r>
            <a:fld id="{2BE017B6-6466-CA44-A203-DCC007137B39}" type="slidenum">
              <a:rPr lang="en-US" smtClean="0"/>
              <a:pPr/>
              <a:t>‹#›</a:t>
            </a:fld>
            <a:endParaRPr lang="en-US" dirty="0"/>
          </a:p>
        </p:txBody>
      </p:sp>
    </p:spTree>
    <p:extLst>
      <p:ext uri="{BB962C8B-B14F-4D97-AF65-F5344CB8AC3E}">
        <p14:creationId xmlns:p14="http://schemas.microsoft.com/office/powerpoint/2010/main" val="18619493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lumn_b">
    <p:spTree>
      <p:nvGrpSpPr>
        <p:cNvPr id="1" name=""/>
        <p:cNvGrpSpPr/>
        <p:nvPr/>
      </p:nvGrpSpPr>
      <p:grpSpPr>
        <a:xfrm>
          <a:off x="0" y="0"/>
          <a:ext cx="0" cy="0"/>
          <a:chOff x="0" y="0"/>
          <a:chExt cx="0" cy="0"/>
        </a:xfrm>
      </p:grpSpPr>
      <p:sp>
        <p:nvSpPr>
          <p:cNvPr id="10" name="Rectangle 9"/>
          <p:cNvSpPr/>
          <p:nvPr userDrawn="1"/>
        </p:nvSpPr>
        <p:spPr>
          <a:xfrm>
            <a:off x="6096000" y="0"/>
            <a:ext cx="6096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a:p>
        </p:txBody>
      </p:sp>
      <p:sp>
        <p:nvSpPr>
          <p:cNvPr id="11" name="Title 1"/>
          <p:cNvSpPr>
            <a:spLocks noGrp="1"/>
          </p:cNvSpPr>
          <p:nvPr>
            <p:ph type="title"/>
          </p:nvPr>
        </p:nvSpPr>
        <p:spPr>
          <a:xfrm>
            <a:off x="838200" y="365127"/>
            <a:ext cx="4944533" cy="1325563"/>
          </a:xfrm>
        </p:spPr>
        <p:txBody>
          <a:bodyPr/>
          <a:lstStyle>
            <a:lvl1pPr>
              <a:defRPr>
                <a:solidFill>
                  <a:schemeClr val="tx1"/>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title style</a:t>
            </a:r>
          </a:p>
        </p:txBody>
      </p:sp>
      <p:sp>
        <p:nvSpPr>
          <p:cNvPr id="12" name="Content Placeholder 2"/>
          <p:cNvSpPr>
            <a:spLocks noGrp="1"/>
          </p:cNvSpPr>
          <p:nvPr>
            <p:ph sz="half" idx="1"/>
          </p:nvPr>
        </p:nvSpPr>
        <p:spPr>
          <a:xfrm>
            <a:off x="838200" y="1825625"/>
            <a:ext cx="4944533" cy="4351338"/>
          </a:xfrm>
        </p:spPr>
        <p:txBody>
          <a:bodyPr/>
          <a:lstStyle>
            <a:lvl1pPr>
              <a:defRPr>
                <a:solidFill>
                  <a:schemeClr val="tx1"/>
                </a:solidFill>
                <a:latin typeface="Arial" panose="020B0604020202020204" pitchFamily="34" charset="0"/>
                <a:ea typeface="Arial" panose="020B0604020202020204" pitchFamily="34" charset="0"/>
                <a:cs typeface="Arial" panose="020B0604020202020204" pitchFamily="34" charset="0"/>
              </a:defRPr>
            </a:lvl1pPr>
            <a:lvl2pPr>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a:defRPr>
                <a:solidFill>
                  <a:schemeClr val="tx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3"/>
          <p:cNvSpPr>
            <a:spLocks noGrp="1"/>
          </p:cNvSpPr>
          <p:nvPr>
            <p:ph sz="half" idx="2"/>
          </p:nvPr>
        </p:nvSpPr>
        <p:spPr>
          <a:xfrm>
            <a:off x="6553200" y="1825625"/>
            <a:ext cx="5181600" cy="4351338"/>
          </a:xfrm>
        </p:spPr>
        <p:txBody>
          <a:bodyPr/>
          <a:lstStyle>
            <a:lvl1pPr>
              <a:defRPr>
                <a:solidFill>
                  <a:schemeClr val="bg1"/>
                </a:solidFill>
                <a:latin typeface="Arial" panose="020B0604020202020204" pitchFamily="34" charset="0"/>
                <a:ea typeface="Arial" panose="020B0604020202020204" pitchFamily="34" charset="0"/>
                <a:cs typeface="Arial" panose="020B0604020202020204" pitchFamily="34" charset="0"/>
              </a:defRPr>
            </a:lvl1pPr>
            <a:lvl2pPr>
              <a:defRPr>
                <a:solidFill>
                  <a:schemeClr val="bg1"/>
                </a:solidFill>
                <a:latin typeface="Arial" panose="020B0604020202020204" pitchFamily="34" charset="0"/>
                <a:ea typeface="Arial" panose="020B0604020202020204" pitchFamily="34" charset="0"/>
                <a:cs typeface="Arial" panose="020B0604020202020204" pitchFamily="34" charset="0"/>
              </a:defRPr>
            </a:lvl2pPr>
            <a:lvl3pPr>
              <a:defRPr>
                <a:solidFill>
                  <a:schemeClr val="bg1"/>
                </a:solidFill>
                <a:latin typeface="Arial" panose="020B0604020202020204" pitchFamily="34" charset="0"/>
                <a:ea typeface="Arial" panose="020B0604020202020204" pitchFamily="34" charset="0"/>
                <a:cs typeface="Arial" panose="020B0604020202020204" pitchFamily="34" charset="0"/>
              </a:defRPr>
            </a:lvl3pPr>
            <a:lvl4pPr>
              <a:defRPr>
                <a:solidFill>
                  <a:schemeClr val="bg1"/>
                </a:solidFill>
                <a:latin typeface="Arial" panose="020B0604020202020204" pitchFamily="34" charset="0"/>
                <a:ea typeface="Arial" panose="020B0604020202020204" pitchFamily="34" charset="0"/>
                <a:cs typeface="Arial" panose="020B0604020202020204" pitchFamily="34" charset="0"/>
              </a:defRPr>
            </a:lvl4pPr>
            <a:lvl5pPr>
              <a:defRPr>
                <a:solidFill>
                  <a:schemeClr val="bg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Picture 13"/>
          <p:cNvPicPr>
            <a:picLocks noChangeAspect="1"/>
          </p:cNvPicPr>
          <p:nvPr userDrawn="1"/>
        </p:nvPicPr>
        <p:blipFill>
          <a:blip r:embed="rId2"/>
          <a:stretch>
            <a:fillRect/>
          </a:stretch>
        </p:blipFill>
        <p:spPr>
          <a:xfrm>
            <a:off x="838201" y="6397397"/>
            <a:ext cx="2688771" cy="240173"/>
          </a:xfrm>
          <a:prstGeom prst="rect">
            <a:avLst/>
          </a:prstGeom>
        </p:spPr>
      </p:pic>
      <p:cxnSp>
        <p:nvCxnSpPr>
          <p:cNvPr id="16" name="Straight Connector 15"/>
          <p:cNvCxnSpPr/>
          <p:nvPr userDrawn="1"/>
        </p:nvCxnSpPr>
        <p:spPr>
          <a:xfrm>
            <a:off x="838200" y="1690688"/>
            <a:ext cx="4944533" cy="0"/>
          </a:xfrm>
          <a:prstGeom prst="line">
            <a:avLst/>
          </a:prstGeom>
          <a:ln w="25400">
            <a:solidFill>
              <a:srgbClr val="00CFB5"/>
            </a:solidFill>
          </a:ln>
        </p:spPr>
        <p:style>
          <a:lnRef idx="1">
            <a:schemeClr val="accent1"/>
          </a:lnRef>
          <a:fillRef idx="0">
            <a:schemeClr val="accent1"/>
          </a:fillRef>
          <a:effectRef idx="0">
            <a:schemeClr val="accent1"/>
          </a:effectRef>
          <a:fontRef idx="minor">
            <a:schemeClr val="tx1"/>
          </a:fontRef>
        </p:style>
      </p:cxnSp>
      <p:sp>
        <p:nvSpPr>
          <p:cNvPr id="15" name="Slide Number Placeholder 3">
            <a:extLst>
              <a:ext uri="{FF2B5EF4-FFF2-40B4-BE49-F238E27FC236}">
                <a16:creationId xmlns:a16="http://schemas.microsoft.com/office/drawing/2014/main" id="{865406BD-63A1-F146-8D95-4D239DF624A6}"/>
              </a:ext>
            </a:extLst>
          </p:cNvPr>
          <p:cNvSpPr>
            <a:spLocks noGrp="1"/>
          </p:cNvSpPr>
          <p:nvPr>
            <p:ph type="sldNum" sz="quarter" idx="10"/>
          </p:nvPr>
        </p:nvSpPr>
        <p:spPr>
          <a:xfrm>
            <a:off x="11251974" y="6356352"/>
            <a:ext cx="508226" cy="340723"/>
          </a:xfrm>
        </p:spPr>
        <p:txBody>
          <a:bodyPr/>
          <a:lstStyle>
            <a:lvl1pPr>
              <a:defRPr>
                <a:solidFill>
                  <a:schemeClr val="bg1"/>
                </a:solidFill>
              </a:defRPr>
            </a:lvl1pPr>
          </a:lstStyle>
          <a:p>
            <a:r>
              <a:rPr lang="en-US" dirty="0"/>
              <a:t>  </a:t>
            </a:r>
            <a:fld id="{2BE017B6-6466-CA44-A203-DCC007137B39}" type="slidenum">
              <a:rPr lang="en-US" smtClean="0"/>
              <a:pPr/>
              <a:t>‹#›</a:t>
            </a:fld>
            <a:endParaRPr lang="en-US" dirty="0"/>
          </a:p>
        </p:txBody>
      </p:sp>
      <p:pic>
        <p:nvPicPr>
          <p:cNvPr id="18" name="Picture 17">
            <a:extLst>
              <a:ext uri="{FF2B5EF4-FFF2-40B4-BE49-F238E27FC236}">
                <a16:creationId xmlns:a16="http://schemas.microsoft.com/office/drawing/2014/main" id="{85D5D8B2-734B-634F-AE95-75FDD52D7AC5}"/>
              </a:ext>
            </a:extLst>
          </p:cNvPr>
          <p:cNvPicPr>
            <a:picLocks noChangeAspect="1"/>
          </p:cNvPicPr>
          <p:nvPr userDrawn="1"/>
        </p:nvPicPr>
        <p:blipFill>
          <a:blip r:embed="rId3"/>
          <a:stretch>
            <a:fillRect/>
          </a:stretch>
        </p:blipFill>
        <p:spPr>
          <a:xfrm>
            <a:off x="9728797" y="6236058"/>
            <a:ext cx="1607460" cy="535820"/>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wo Column_dark">
    <p:spTree>
      <p:nvGrpSpPr>
        <p:cNvPr id="1" name=""/>
        <p:cNvGrpSpPr/>
        <p:nvPr/>
      </p:nvGrpSpPr>
      <p:grpSpPr>
        <a:xfrm>
          <a:off x="0" y="0"/>
          <a:ext cx="0" cy="0"/>
          <a:chOff x="0" y="0"/>
          <a:chExt cx="0" cy="0"/>
        </a:xfrm>
      </p:grpSpPr>
      <p:sp>
        <p:nvSpPr>
          <p:cNvPr id="8" name="Rectangle 7"/>
          <p:cNvSpPr/>
          <p:nvPr userDrawn="1"/>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0" y="365127"/>
            <a:ext cx="4944533" cy="1325563"/>
          </a:xfrm>
        </p:spPr>
        <p:txBody>
          <a:bodyPr/>
          <a:lstStyle>
            <a:lvl1pPr>
              <a:defRPr>
                <a:solidFill>
                  <a:schemeClr val="bg1"/>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title style</a:t>
            </a:r>
          </a:p>
        </p:txBody>
      </p:sp>
      <p:sp>
        <p:nvSpPr>
          <p:cNvPr id="3" name="Content Placeholder 2"/>
          <p:cNvSpPr>
            <a:spLocks noGrp="1"/>
          </p:cNvSpPr>
          <p:nvPr>
            <p:ph sz="half" idx="1"/>
          </p:nvPr>
        </p:nvSpPr>
        <p:spPr>
          <a:xfrm>
            <a:off x="838200" y="1825625"/>
            <a:ext cx="4944533" cy="4351338"/>
          </a:xfrm>
        </p:spPr>
        <p:txBody>
          <a:bodyPr/>
          <a:lstStyle>
            <a:lvl1pPr>
              <a:defRPr>
                <a:solidFill>
                  <a:schemeClr val="bg1"/>
                </a:solidFill>
                <a:latin typeface="Arial" panose="020B0604020202020204" pitchFamily="34" charset="0"/>
                <a:ea typeface="Arial" panose="020B0604020202020204" pitchFamily="34" charset="0"/>
                <a:cs typeface="Arial" panose="020B0604020202020204" pitchFamily="34" charset="0"/>
              </a:defRPr>
            </a:lvl1pPr>
            <a:lvl2pPr>
              <a:defRPr>
                <a:solidFill>
                  <a:schemeClr val="bg1"/>
                </a:solidFill>
                <a:latin typeface="Arial" panose="020B0604020202020204" pitchFamily="34" charset="0"/>
                <a:ea typeface="Arial" panose="020B0604020202020204" pitchFamily="34" charset="0"/>
                <a:cs typeface="Arial" panose="020B0604020202020204" pitchFamily="34" charset="0"/>
              </a:defRPr>
            </a:lvl2pPr>
            <a:lvl3pPr>
              <a:defRPr>
                <a:solidFill>
                  <a:schemeClr val="bg1"/>
                </a:solidFill>
                <a:latin typeface="Arial" panose="020B0604020202020204" pitchFamily="34" charset="0"/>
                <a:ea typeface="Arial" panose="020B0604020202020204" pitchFamily="34" charset="0"/>
                <a:cs typeface="Arial" panose="020B0604020202020204" pitchFamily="34" charset="0"/>
              </a:defRPr>
            </a:lvl3pPr>
            <a:lvl4pPr>
              <a:defRPr>
                <a:solidFill>
                  <a:schemeClr val="bg1"/>
                </a:solidFill>
                <a:latin typeface="Arial" panose="020B0604020202020204" pitchFamily="34" charset="0"/>
                <a:ea typeface="Arial" panose="020B0604020202020204" pitchFamily="34" charset="0"/>
                <a:cs typeface="Arial" panose="020B0604020202020204" pitchFamily="34" charset="0"/>
              </a:defRPr>
            </a:lvl4pPr>
            <a:lvl5pPr>
              <a:defRPr>
                <a:solidFill>
                  <a:schemeClr val="bg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7" name="Straight Connector 6"/>
          <p:cNvCxnSpPr/>
          <p:nvPr userDrawn="1"/>
        </p:nvCxnSpPr>
        <p:spPr>
          <a:xfrm>
            <a:off x="838200" y="1690688"/>
            <a:ext cx="4944533" cy="0"/>
          </a:xfrm>
          <a:prstGeom prst="line">
            <a:avLst/>
          </a:prstGeom>
          <a:ln w="25400">
            <a:solidFill>
              <a:srgbClr val="00CFB5"/>
            </a:solidFill>
          </a:ln>
        </p:spPr>
        <p:style>
          <a:lnRef idx="1">
            <a:schemeClr val="accent1"/>
          </a:lnRef>
          <a:fillRef idx="0">
            <a:schemeClr val="accent1"/>
          </a:fillRef>
          <a:effectRef idx="0">
            <a:schemeClr val="accent1"/>
          </a:effectRef>
          <a:fontRef idx="minor">
            <a:schemeClr val="tx1"/>
          </a:fontRef>
        </p:style>
      </p:cxnSp>
      <p:sp>
        <p:nvSpPr>
          <p:cNvPr id="10" name="Content Placeholder 2"/>
          <p:cNvSpPr>
            <a:spLocks noGrp="1"/>
          </p:cNvSpPr>
          <p:nvPr>
            <p:ph sz="half" idx="10"/>
          </p:nvPr>
        </p:nvSpPr>
        <p:spPr>
          <a:xfrm>
            <a:off x="6535995" y="1825625"/>
            <a:ext cx="4944533" cy="4351338"/>
          </a:xfrm>
        </p:spPr>
        <p:txBody>
          <a:bodyPr/>
          <a:lstStyle>
            <a:lvl1pPr>
              <a:defRPr>
                <a:solidFill>
                  <a:schemeClr val="bg1"/>
                </a:solidFill>
                <a:latin typeface="Arial" panose="020B0604020202020204" pitchFamily="34" charset="0"/>
                <a:ea typeface="Arial" panose="020B0604020202020204" pitchFamily="34" charset="0"/>
                <a:cs typeface="Arial" panose="020B0604020202020204" pitchFamily="34" charset="0"/>
              </a:defRPr>
            </a:lvl1pPr>
            <a:lvl2pPr>
              <a:defRPr>
                <a:solidFill>
                  <a:schemeClr val="bg1"/>
                </a:solidFill>
                <a:latin typeface="Arial" panose="020B0604020202020204" pitchFamily="34" charset="0"/>
                <a:ea typeface="Arial" panose="020B0604020202020204" pitchFamily="34" charset="0"/>
                <a:cs typeface="Arial" panose="020B0604020202020204" pitchFamily="34" charset="0"/>
              </a:defRPr>
            </a:lvl2pPr>
            <a:lvl3pPr>
              <a:defRPr>
                <a:solidFill>
                  <a:schemeClr val="bg1"/>
                </a:solidFill>
                <a:latin typeface="Arial" panose="020B0604020202020204" pitchFamily="34" charset="0"/>
                <a:ea typeface="Arial" panose="020B0604020202020204" pitchFamily="34" charset="0"/>
                <a:cs typeface="Arial" panose="020B0604020202020204" pitchFamily="34" charset="0"/>
              </a:defRPr>
            </a:lvl3pPr>
            <a:lvl4pPr>
              <a:defRPr>
                <a:solidFill>
                  <a:schemeClr val="bg1"/>
                </a:solidFill>
                <a:latin typeface="Arial" panose="020B0604020202020204" pitchFamily="34" charset="0"/>
                <a:ea typeface="Arial" panose="020B0604020202020204" pitchFamily="34" charset="0"/>
                <a:cs typeface="Arial" panose="020B0604020202020204" pitchFamily="34" charset="0"/>
              </a:defRPr>
            </a:lvl4pPr>
            <a:lvl5pPr>
              <a:defRPr>
                <a:solidFill>
                  <a:schemeClr val="bg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2" name="Straight Connector 11"/>
          <p:cNvCxnSpPr/>
          <p:nvPr userDrawn="1"/>
        </p:nvCxnSpPr>
        <p:spPr>
          <a:xfrm>
            <a:off x="6150761" y="1825625"/>
            <a:ext cx="0" cy="4571772"/>
          </a:xfrm>
          <a:prstGeom prst="line">
            <a:avLst/>
          </a:prstGeom>
          <a:ln w="25400">
            <a:solidFill>
              <a:srgbClr val="00CFB5"/>
            </a:solidFill>
          </a:ln>
        </p:spPr>
        <p:style>
          <a:lnRef idx="1">
            <a:schemeClr val="accent1"/>
          </a:lnRef>
          <a:fillRef idx="0">
            <a:schemeClr val="accent1"/>
          </a:fillRef>
          <a:effectRef idx="0">
            <a:schemeClr val="accent1"/>
          </a:effectRef>
          <a:fontRef idx="minor">
            <a:schemeClr val="tx1"/>
          </a:fontRef>
        </p:style>
      </p:cxnSp>
      <p:sp>
        <p:nvSpPr>
          <p:cNvPr id="11" name="Slide Number Placeholder 3">
            <a:extLst>
              <a:ext uri="{FF2B5EF4-FFF2-40B4-BE49-F238E27FC236}">
                <a16:creationId xmlns:a16="http://schemas.microsoft.com/office/drawing/2014/main" id="{3D80FEBE-75BB-204E-8338-D7B517989FD1}"/>
              </a:ext>
            </a:extLst>
          </p:cNvPr>
          <p:cNvSpPr>
            <a:spLocks noGrp="1"/>
          </p:cNvSpPr>
          <p:nvPr>
            <p:ph type="sldNum" sz="quarter" idx="11"/>
          </p:nvPr>
        </p:nvSpPr>
        <p:spPr>
          <a:xfrm>
            <a:off x="11251974" y="6356352"/>
            <a:ext cx="508226" cy="340723"/>
          </a:xfrm>
        </p:spPr>
        <p:txBody>
          <a:bodyPr/>
          <a:lstStyle>
            <a:lvl1pPr>
              <a:defRPr>
                <a:solidFill>
                  <a:schemeClr val="bg1"/>
                </a:solidFill>
              </a:defRPr>
            </a:lvl1pPr>
          </a:lstStyle>
          <a:p>
            <a:r>
              <a:rPr lang="en-US" dirty="0"/>
              <a:t>  </a:t>
            </a:r>
            <a:fld id="{2BE017B6-6466-CA44-A203-DCC007137B39}" type="slidenum">
              <a:rPr lang="en-US" smtClean="0"/>
              <a:pPr/>
              <a:t>‹#›</a:t>
            </a:fld>
            <a:endParaRPr lang="en-US" dirty="0"/>
          </a:p>
        </p:txBody>
      </p:sp>
      <p:pic>
        <p:nvPicPr>
          <p:cNvPr id="13" name="Picture 12">
            <a:extLst>
              <a:ext uri="{FF2B5EF4-FFF2-40B4-BE49-F238E27FC236}">
                <a16:creationId xmlns:a16="http://schemas.microsoft.com/office/drawing/2014/main" id="{FFE680A6-94C4-D64C-A8F6-B4EDFC1AE0CF}"/>
              </a:ext>
            </a:extLst>
          </p:cNvPr>
          <p:cNvPicPr>
            <a:picLocks noChangeAspect="1"/>
          </p:cNvPicPr>
          <p:nvPr userDrawn="1"/>
        </p:nvPicPr>
        <p:blipFill>
          <a:blip r:embed="rId2"/>
          <a:stretch>
            <a:fillRect/>
          </a:stretch>
        </p:blipFill>
        <p:spPr>
          <a:xfrm>
            <a:off x="9728797" y="6236058"/>
            <a:ext cx="1607460" cy="535820"/>
          </a:xfrm>
          <a:prstGeom prst="rect">
            <a:avLst/>
          </a:prstGeom>
        </p:spPr>
      </p:pic>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Column_light">
    <p:spTree>
      <p:nvGrpSpPr>
        <p:cNvPr id="1" name=""/>
        <p:cNvGrpSpPr/>
        <p:nvPr/>
      </p:nvGrpSpPr>
      <p:grpSpPr>
        <a:xfrm>
          <a:off x="0" y="0"/>
          <a:ext cx="0" cy="0"/>
          <a:chOff x="0" y="0"/>
          <a:chExt cx="0" cy="0"/>
        </a:xfrm>
      </p:grpSpPr>
      <p:sp>
        <p:nvSpPr>
          <p:cNvPr id="12" name="Content Placeholder 2"/>
          <p:cNvSpPr>
            <a:spLocks noGrp="1"/>
          </p:cNvSpPr>
          <p:nvPr>
            <p:ph sz="half" idx="1"/>
          </p:nvPr>
        </p:nvSpPr>
        <p:spPr>
          <a:xfrm>
            <a:off x="838200" y="1825625"/>
            <a:ext cx="4944533" cy="4351338"/>
          </a:xfrm>
        </p:spPr>
        <p:txBody>
          <a:bodyPr/>
          <a:lstStyle>
            <a:lvl1pPr>
              <a:defRPr>
                <a:solidFill>
                  <a:schemeClr val="tx1"/>
                </a:solidFill>
                <a:latin typeface="Arial" panose="020B0604020202020204" pitchFamily="34" charset="0"/>
                <a:ea typeface="Arial" panose="020B0604020202020204" pitchFamily="34" charset="0"/>
                <a:cs typeface="Arial" panose="020B0604020202020204" pitchFamily="34" charset="0"/>
              </a:defRPr>
            </a:lvl1pPr>
            <a:lvl2pPr>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a:defRPr>
                <a:solidFill>
                  <a:schemeClr val="tx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4" name="Picture 13"/>
          <p:cNvPicPr>
            <a:picLocks noChangeAspect="1"/>
          </p:cNvPicPr>
          <p:nvPr userDrawn="1"/>
        </p:nvPicPr>
        <p:blipFill>
          <a:blip r:embed="rId2"/>
          <a:stretch>
            <a:fillRect/>
          </a:stretch>
        </p:blipFill>
        <p:spPr>
          <a:xfrm>
            <a:off x="838201" y="6397397"/>
            <a:ext cx="2688771" cy="240173"/>
          </a:xfrm>
          <a:prstGeom prst="rect">
            <a:avLst/>
          </a:prstGeom>
        </p:spPr>
      </p:pic>
      <p:cxnSp>
        <p:nvCxnSpPr>
          <p:cNvPr id="9" name="Straight Connector 8"/>
          <p:cNvCxnSpPr/>
          <p:nvPr userDrawn="1"/>
        </p:nvCxnSpPr>
        <p:spPr>
          <a:xfrm>
            <a:off x="6150761" y="1825625"/>
            <a:ext cx="0" cy="4571772"/>
          </a:xfrm>
          <a:prstGeom prst="line">
            <a:avLst/>
          </a:prstGeom>
          <a:ln w="25400">
            <a:solidFill>
              <a:srgbClr val="00CFB5"/>
            </a:solidFill>
          </a:ln>
        </p:spPr>
        <p:style>
          <a:lnRef idx="1">
            <a:schemeClr val="accent1"/>
          </a:lnRef>
          <a:fillRef idx="0">
            <a:schemeClr val="accent1"/>
          </a:fillRef>
          <a:effectRef idx="0">
            <a:schemeClr val="accent1"/>
          </a:effectRef>
          <a:fontRef idx="minor">
            <a:schemeClr val="tx1"/>
          </a:fontRef>
        </p:style>
      </p:cxnSp>
      <p:sp>
        <p:nvSpPr>
          <p:cNvPr id="17" name="Content Placeholder 2"/>
          <p:cNvSpPr>
            <a:spLocks noGrp="1"/>
          </p:cNvSpPr>
          <p:nvPr>
            <p:ph sz="half" idx="10"/>
          </p:nvPr>
        </p:nvSpPr>
        <p:spPr>
          <a:xfrm>
            <a:off x="6553200" y="1825625"/>
            <a:ext cx="4944533" cy="4351338"/>
          </a:xfrm>
        </p:spPr>
        <p:txBody>
          <a:bodyPr/>
          <a:lstStyle>
            <a:lvl1pPr>
              <a:defRPr>
                <a:solidFill>
                  <a:schemeClr val="tx1"/>
                </a:solidFill>
                <a:latin typeface="Arial" panose="020B0604020202020204" pitchFamily="34" charset="0"/>
                <a:ea typeface="Arial" panose="020B0604020202020204" pitchFamily="34" charset="0"/>
                <a:cs typeface="Arial" panose="020B0604020202020204" pitchFamily="34" charset="0"/>
              </a:defRPr>
            </a:lvl1pPr>
            <a:lvl2pPr>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a:defRPr>
                <a:solidFill>
                  <a:schemeClr val="tx1"/>
                </a:solidFill>
                <a:latin typeface="Arial" panose="020B0604020202020204" pitchFamily="34" charset="0"/>
                <a:ea typeface="Arial" panose="020B0604020202020204" pitchFamily="34" charset="0"/>
                <a:cs typeface="Arial" panose="020B0604020202020204" pitchFamily="34"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10" name="Straight Connector 9">
            <a:extLst>
              <a:ext uri="{FF2B5EF4-FFF2-40B4-BE49-F238E27FC236}">
                <a16:creationId xmlns:a16="http://schemas.microsoft.com/office/drawing/2014/main" id="{2EB9D810-92EF-C14B-9E7C-2B316B3381D6}"/>
              </a:ext>
            </a:extLst>
          </p:cNvPr>
          <p:cNvCxnSpPr/>
          <p:nvPr userDrawn="1"/>
        </p:nvCxnSpPr>
        <p:spPr>
          <a:xfrm>
            <a:off x="838201" y="1332089"/>
            <a:ext cx="9810044" cy="0"/>
          </a:xfrm>
          <a:prstGeom prst="line">
            <a:avLst/>
          </a:prstGeom>
          <a:ln w="25400">
            <a:solidFill>
              <a:srgbClr val="00CFB5"/>
            </a:solidFill>
          </a:ln>
        </p:spPr>
        <p:style>
          <a:lnRef idx="1">
            <a:schemeClr val="accent1"/>
          </a:lnRef>
          <a:fillRef idx="0">
            <a:schemeClr val="accent1"/>
          </a:fillRef>
          <a:effectRef idx="0">
            <a:schemeClr val="accent1"/>
          </a:effectRef>
          <a:fontRef idx="minor">
            <a:schemeClr val="tx1"/>
          </a:fontRef>
        </p:style>
      </p:cxnSp>
      <p:sp>
        <p:nvSpPr>
          <p:cNvPr id="13" name="Title 1">
            <a:extLst>
              <a:ext uri="{FF2B5EF4-FFF2-40B4-BE49-F238E27FC236}">
                <a16:creationId xmlns:a16="http://schemas.microsoft.com/office/drawing/2014/main" id="{514654EC-E0BA-1D4D-8BDE-63E4113BD4C5}"/>
              </a:ext>
            </a:extLst>
          </p:cNvPr>
          <p:cNvSpPr>
            <a:spLocks noGrp="1"/>
          </p:cNvSpPr>
          <p:nvPr>
            <p:ph type="title"/>
          </p:nvPr>
        </p:nvSpPr>
        <p:spPr>
          <a:xfrm>
            <a:off x="838200" y="302419"/>
            <a:ext cx="10515600" cy="1325563"/>
          </a:xfrm>
        </p:spPr>
        <p:txBody>
          <a:bodyPr/>
          <a:lstStyle>
            <a:lvl1pPr>
              <a:defRPr>
                <a:solidFill>
                  <a:schemeClr val="tx1"/>
                </a:solidFill>
                <a:latin typeface="Arial" panose="020B0604020202020204" pitchFamily="34" charset="0"/>
                <a:ea typeface="Arial" panose="020B0604020202020204" pitchFamily="34" charset="0"/>
                <a:cs typeface="Arial" panose="020B0604020202020204" pitchFamily="34" charset="0"/>
              </a:defRPr>
            </a:lvl1pPr>
          </a:lstStyle>
          <a:p>
            <a:r>
              <a:rPr lang="en-US" dirty="0"/>
              <a:t>Click to edit Master title style</a:t>
            </a:r>
          </a:p>
        </p:txBody>
      </p:sp>
      <p:pic>
        <p:nvPicPr>
          <p:cNvPr id="11" name="Picture 10">
            <a:extLst>
              <a:ext uri="{FF2B5EF4-FFF2-40B4-BE49-F238E27FC236}">
                <a16:creationId xmlns:a16="http://schemas.microsoft.com/office/drawing/2014/main" id="{A59EE21E-07B5-B643-A05E-9E2AC4F793A7}"/>
              </a:ext>
            </a:extLst>
          </p:cNvPr>
          <p:cNvPicPr>
            <a:picLocks noChangeAspect="1"/>
          </p:cNvPicPr>
          <p:nvPr userDrawn="1"/>
        </p:nvPicPr>
        <p:blipFill>
          <a:blip r:embed="rId3"/>
          <a:stretch>
            <a:fillRect/>
          </a:stretch>
        </p:blipFill>
        <p:spPr>
          <a:xfrm>
            <a:off x="9733821" y="6263352"/>
            <a:ext cx="1607461" cy="535820"/>
          </a:xfrm>
          <a:prstGeom prst="rect">
            <a:avLst/>
          </a:prstGeom>
        </p:spPr>
      </p:pic>
      <p:sp>
        <p:nvSpPr>
          <p:cNvPr id="15" name="Slide Number Placeholder 3">
            <a:extLst>
              <a:ext uri="{FF2B5EF4-FFF2-40B4-BE49-F238E27FC236}">
                <a16:creationId xmlns:a16="http://schemas.microsoft.com/office/drawing/2014/main" id="{65531173-5437-5341-BC13-BD1D24AADBD2}"/>
              </a:ext>
            </a:extLst>
          </p:cNvPr>
          <p:cNvSpPr>
            <a:spLocks noGrp="1"/>
          </p:cNvSpPr>
          <p:nvPr>
            <p:ph type="sldNum" sz="quarter" idx="11"/>
          </p:nvPr>
        </p:nvSpPr>
        <p:spPr>
          <a:xfrm>
            <a:off x="11251974" y="6356352"/>
            <a:ext cx="508226" cy="340723"/>
          </a:xfrm>
        </p:spPr>
        <p:txBody>
          <a:bodyPr/>
          <a:lstStyle>
            <a:lvl1pPr>
              <a:defRPr>
                <a:solidFill>
                  <a:schemeClr val="bg1">
                    <a:lumMod val="75000"/>
                  </a:schemeClr>
                </a:solidFill>
              </a:defRPr>
            </a:lvl1pPr>
          </a:lstStyle>
          <a:p>
            <a:r>
              <a:rPr lang="en-US" dirty="0"/>
              <a:t>  </a:t>
            </a:r>
            <a:fld id="{2BE017B6-6466-CA44-A203-DCC007137B39}" type="slidenum">
              <a:rPr lang="en-US" smtClean="0"/>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ntent with Image_a">
    <p:spTree>
      <p:nvGrpSpPr>
        <p:cNvPr id="1" name=""/>
        <p:cNvGrpSpPr/>
        <p:nvPr/>
      </p:nvGrpSpPr>
      <p:grpSpPr>
        <a:xfrm>
          <a:off x="0" y="0"/>
          <a:ext cx="0" cy="0"/>
          <a:chOff x="0" y="0"/>
          <a:chExt cx="0" cy="0"/>
        </a:xfrm>
      </p:grpSpPr>
      <p:sp>
        <p:nvSpPr>
          <p:cNvPr id="9" name="Rectangle 8"/>
          <p:cNvSpPr/>
          <p:nvPr userDrawn="1"/>
        </p:nvSpPr>
        <p:spPr>
          <a:xfrm>
            <a:off x="4974772" y="0"/>
            <a:ext cx="7217229"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a:p>
        </p:txBody>
      </p:sp>
      <p:sp>
        <p:nvSpPr>
          <p:cNvPr id="4" name="Text Placeholder 3"/>
          <p:cNvSpPr>
            <a:spLocks noGrp="1"/>
          </p:cNvSpPr>
          <p:nvPr>
            <p:ph type="body" sz="half" idx="2" hasCustomPrompt="1"/>
          </p:nvPr>
        </p:nvSpPr>
        <p:spPr>
          <a:xfrm>
            <a:off x="839788" y="2057400"/>
            <a:ext cx="3932237" cy="3811588"/>
          </a:xfrm>
        </p:spPr>
        <p:txBody>
          <a:bodyPr/>
          <a:lstStyle>
            <a:lvl1pPr marL="285750" indent="-285750">
              <a:buFont typeface="Arial" panose="020B0604020202020204" pitchFamily="34" charset="0"/>
              <a:buChar char="•"/>
              <a:defRPr sz="1600">
                <a:latin typeface="Arial" panose="020B0604020202020204" pitchFamily="34" charset="0"/>
                <a:ea typeface="Arial" panose="020B0604020202020204" pitchFamily="34" charset="0"/>
                <a:cs typeface="Arial" panose="020B0604020202020204" pitchFamily="34" charset="0"/>
              </a:defRPr>
            </a:lvl1pPr>
            <a:lvl2pPr marL="742939" indent="-285750">
              <a:buFont typeface="Arial" panose="020B0604020202020204" pitchFamily="34" charset="0"/>
              <a:buChar char="•"/>
              <a:defRPr sz="1400">
                <a:latin typeface="Arial" panose="020B0604020202020204" pitchFamily="34" charset="0"/>
                <a:cs typeface="Arial" panose="020B0604020202020204" pitchFamily="34" charset="0"/>
              </a:defRPr>
            </a:lvl2pPr>
            <a:lvl3pPr marL="1085827" indent="-171450">
              <a:buFont typeface="Arial" panose="020B0604020202020204" pitchFamily="34" charset="0"/>
              <a:buChar char="•"/>
              <a:defRPr sz="1200">
                <a:latin typeface="Arial" panose="020B0604020202020204" pitchFamily="34" charset="0"/>
                <a:cs typeface="Arial" panose="020B0604020202020204" pitchFamily="34" charset="0"/>
              </a:defRPr>
            </a:lvl3pPr>
            <a:lvl4pPr marL="1543016" indent="-171450">
              <a:buFont typeface="Arial" panose="020B0604020202020204" pitchFamily="34" charset="0"/>
              <a:buChar char="•"/>
              <a:defRPr sz="1000"/>
            </a:lvl4pPr>
            <a:lvl5pPr marL="2000204" indent="-171450">
              <a:buFont typeface="Arial" panose="020B0604020202020204" pitchFamily="34" charset="0"/>
              <a:buChar char="•"/>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dirty="0"/>
              <a:t>Edit Master text styles</a:t>
            </a:r>
          </a:p>
          <a:p>
            <a:pPr lvl="1"/>
            <a:r>
              <a:rPr lang="en-US" dirty="0"/>
              <a:t>Second level</a:t>
            </a:r>
          </a:p>
          <a:p>
            <a:pPr lvl="2"/>
            <a:r>
              <a:rPr lang="en-US" dirty="0"/>
              <a:t>Third level</a:t>
            </a:r>
          </a:p>
        </p:txBody>
      </p:sp>
      <p:sp>
        <p:nvSpPr>
          <p:cNvPr id="7" name="Title 1"/>
          <p:cNvSpPr>
            <a:spLocks noGrp="1"/>
          </p:cNvSpPr>
          <p:nvPr>
            <p:ph type="title" hasCustomPrompt="1"/>
          </p:nvPr>
        </p:nvSpPr>
        <p:spPr>
          <a:xfrm>
            <a:off x="839788" y="457200"/>
            <a:ext cx="3932237" cy="1379768"/>
          </a:xfrm>
        </p:spPr>
        <p:txBody>
          <a:bodyPr anchor="b"/>
          <a:lstStyle>
            <a:lvl1pPr>
              <a:defRPr sz="3200">
                <a:solidFill>
                  <a:schemeClr val="tx1"/>
                </a:solidFill>
                <a:latin typeface="Arial" panose="020B0604020202020204" pitchFamily="34" charset="0"/>
                <a:ea typeface="Arial" panose="020B0604020202020204" pitchFamily="34" charset="0"/>
                <a:cs typeface="Arial" panose="020B0604020202020204" pitchFamily="34" charset="0"/>
              </a:defRPr>
            </a:lvl1pPr>
          </a:lstStyle>
          <a:p>
            <a:r>
              <a:rPr lang="en-US" dirty="0"/>
              <a:t>Title Here – Image on Black</a:t>
            </a:r>
          </a:p>
        </p:txBody>
      </p:sp>
      <p:cxnSp>
        <p:nvCxnSpPr>
          <p:cNvPr id="10" name="Straight Connector 9"/>
          <p:cNvCxnSpPr/>
          <p:nvPr userDrawn="1"/>
        </p:nvCxnSpPr>
        <p:spPr>
          <a:xfrm>
            <a:off x="838201" y="1841630"/>
            <a:ext cx="3933825" cy="0"/>
          </a:xfrm>
          <a:prstGeom prst="line">
            <a:avLst/>
          </a:prstGeom>
          <a:ln w="25400">
            <a:solidFill>
              <a:srgbClr val="00CFB5"/>
            </a:solidFill>
          </a:ln>
        </p:spPr>
        <p:style>
          <a:lnRef idx="1">
            <a:schemeClr val="accent1"/>
          </a:lnRef>
          <a:fillRef idx="0">
            <a:schemeClr val="accent1"/>
          </a:fillRef>
          <a:effectRef idx="0">
            <a:schemeClr val="accent1"/>
          </a:effectRef>
          <a:fontRef idx="minor">
            <a:schemeClr val="tx1"/>
          </a:fontRef>
        </p:style>
      </p:cxnSp>
      <p:sp>
        <p:nvSpPr>
          <p:cNvPr id="6" name="Picture Placeholder 5">
            <a:extLst>
              <a:ext uri="{FF2B5EF4-FFF2-40B4-BE49-F238E27FC236}">
                <a16:creationId xmlns:a16="http://schemas.microsoft.com/office/drawing/2014/main" id="{2ADCC06A-3F72-4A46-B666-4BC6A0CBBE09}"/>
              </a:ext>
            </a:extLst>
          </p:cNvPr>
          <p:cNvSpPr>
            <a:spLocks noGrp="1"/>
          </p:cNvSpPr>
          <p:nvPr>
            <p:ph type="pic" sz="quarter" idx="11"/>
          </p:nvPr>
        </p:nvSpPr>
        <p:spPr>
          <a:xfrm>
            <a:off x="5576888" y="1262590"/>
            <a:ext cx="6183312" cy="3965575"/>
          </a:xfrm>
        </p:spPr>
        <p:txBody>
          <a:bodyPr/>
          <a:lstStyle/>
          <a:p>
            <a:endParaRPr lang="en-US"/>
          </a:p>
        </p:txBody>
      </p:sp>
      <p:sp>
        <p:nvSpPr>
          <p:cNvPr id="11" name="Slide Number Placeholder 3">
            <a:extLst>
              <a:ext uri="{FF2B5EF4-FFF2-40B4-BE49-F238E27FC236}">
                <a16:creationId xmlns:a16="http://schemas.microsoft.com/office/drawing/2014/main" id="{4F1D7845-B486-BF45-A376-4C419C2CB657}"/>
              </a:ext>
            </a:extLst>
          </p:cNvPr>
          <p:cNvSpPr>
            <a:spLocks noGrp="1"/>
          </p:cNvSpPr>
          <p:nvPr>
            <p:ph type="sldNum" sz="quarter" idx="10"/>
          </p:nvPr>
        </p:nvSpPr>
        <p:spPr>
          <a:xfrm>
            <a:off x="11251974" y="6356352"/>
            <a:ext cx="508226" cy="340723"/>
          </a:xfrm>
        </p:spPr>
        <p:txBody>
          <a:bodyPr/>
          <a:lstStyle>
            <a:lvl1pPr>
              <a:defRPr>
                <a:solidFill>
                  <a:schemeClr val="bg1"/>
                </a:solidFill>
              </a:defRPr>
            </a:lvl1pPr>
          </a:lstStyle>
          <a:p>
            <a:r>
              <a:rPr lang="en-US" dirty="0"/>
              <a:t>  </a:t>
            </a:r>
            <a:fld id="{2BE017B6-6466-CA44-A203-DCC007137B39}" type="slidenum">
              <a:rPr lang="en-US" smtClean="0"/>
              <a:pPr/>
              <a:t>‹#›</a:t>
            </a:fld>
            <a:endParaRPr lang="en-US" dirty="0"/>
          </a:p>
        </p:txBody>
      </p:sp>
      <p:pic>
        <p:nvPicPr>
          <p:cNvPr id="13" name="Picture 12">
            <a:extLst>
              <a:ext uri="{FF2B5EF4-FFF2-40B4-BE49-F238E27FC236}">
                <a16:creationId xmlns:a16="http://schemas.microsoft.com/office/drawing/2014/main" id="{2F6B6C10-B4E1-524F-977C-683EADD7FA99}"/>
              </a:ext>
            </a:extLst>
          </p:cNvPr>
          <p:cNvPicPr>
            <a:picLocks noChangeAspect="1"/>
          </p:cNvPicPr>
          <p:nvPr userDrawn="1"/>
        </p:nvPicPr>
        <p:blipFill>
          <a:blip r:embed="rId2"/>
          <a:stretch>
            <a:fillRect/>
          </a:stretch>
        </p:blipFill>
        <p:spPr>
          <a:xfrm>
            <a:off x="9728797" y="6236058"/>
            <a:ext cx="1607460" cy="535820"/>
          </a:xfrm>
          <a:prstGeom prst="rect">
            <a:avLst/>
          </a:prstGeom>
        </p:spPr>
      </p:pic>
    </p:spTree>
    <p:extLst>
      <p:ext uri="{BB962C8B-B14F-4D97-AF65-F5344CB8AC3E}">
        <p14:creationId xmlns:p14="http://schemas.microsoft.com/office/powerpoint/2010/main" val="317258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Slide1b">
    <p:bg>
      <p:bgRef idx="1001">
        <a:schemeClr val="bg1"/>
      </p:bgRef>
    </p:bg>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BC295CBE-E6DD-6E4D-A662-3F0BA325029A}"/>
              </a:ext>
            </a:extLst>
          </p:cNvPr>
          <p:cNvPicPr>
            <a:picLocks noChangeAspect="1"/>
          </p:cNvPicPr>
          <p:nvPr userDrawn="1"/>
        </p:nvPicPr>
        <p:blipFill>
          <a:blip r:embed="rId2">
            <a:alphaModFix amt="20000"/>
          </a:blip>
          <a:stretch>
            <a:fillRect/>
          </a:stretch>
        </p:blipFill>
        <p:spPr>
          <a:xfrm>
            <a:off x="6616668" y="401872"/>
            <a:ext cx="5997415" cy="6023045"/>
          </a:xfrm>
          <a:prstGeom prst="rect">
            <a:avLst/>
          </a:prstGeom>
        </p:spPr>
      </p:pic>
      <p:pic>
        <p:nvPicPr>
          <p:cNvPr id="8" name="Picture 7">
            <a:extLst>
              <a:ext uri="{FF2B5EF4-FFF2-40B4-BE49-F238E27FC236}">
                <a16:creationId xmlns:a16="http://schemas.microsoft.com/office/drawing/2014/main" id="{D3CD0BDC-2647-2842-B345-61DDBE670463}"/>
              </a:ext>
            </a:extLst>
          </p:cNvPr>
          <p:cNvPicPr>
            <a:picLocks noChangeAspect="1"/>
          </p:cNvPicPr>
          <p:nvPr userDrawn="1"/>
        </p:nvPicPr>
        <p:blipFill>
          <a:blip r:embed="rId3"/>
          <a:stretch>
            <a:fillRect/>
          </a:stretch>
        </p:blipFill>
        <p:spPr>
          <a:xfrm>
            <a:off x="831851" y="995974"/>
            <a:ext cx="317500" cy="317500"/>
          </a:xfrm>
          <a:prstGeom prst="rect">
            <a:avLst/>
          </a:prstGeom>
        </p:spPr>
      </p:pic>
      <p:sp>
        <p:nvSpPr>
          <p:cNvPr id="10" name="Text Placeholder 2">
            <a:extLst>
              <a:ext uri="{FF2B5EF4-FFF2-40B4-BE49-F238E27FC236}">
                <a16:creationId xmlns:a16="http://schemas.microsoft.com/office/drawing/2014/main" id="{4FB38EE0-BC35-AF42-B4CF-7FEB0CCBA703}"/>
              </a:ext>
            </a:extLst>
          </p:cNvPr>
          <p:cNvSpPr>
            <a:spLocks noGrp="1"/>
          </p:cNvSpPr>
          <p:nvPr>
            <p:ph type="body" idx="10"/>
          </p:nvPr>
        </p:nvSpPr>
        <p:spPr>
          <a:xfrm>
            <a:off x="831851" y="3931459"/>
            <a:ext cx="5824589" cy="558795"/>
          </a:xfrm>
        </p:spPr>
        <p:txBody>
          <a:bodyPr/>
          <a:lstStyle>
            <a:lvl1pPr marL="0" indent="0">
              <a:buNone/>
              <a:defRPr sz="2400" b="1">
                <a:solidFill>
                  <a:srgbClr val="00CFB5"/>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Edit Master text styles</a:t>
            </a:r>
          </a:p>
        </p:txBody>
      </p:sp>
      <p:sp>
        <p:nvSpPr>
          <p:cNvPr id="6" name="Title 1">
            <a:extLst>
              <a:ext uri="{FF2B5EF4-FFF2-40B4-BE49-F238E27FC236}">
                <a16:creationId xmlns:a16="http://schemas.microsoft.com/office/drawing/2014/main" id="{7CE662D1-6F00-5548-BA6A-8083B8297503}"/>
              </a:ext>
            </a:extLst>
          </p:cNvPr>
          <p:cNvSpPr>
            <a:spLocks noGrp="1"/>
          </p:cNvSpPr>
          <p:nvPr>
            <p:ph type="title"/>
          </p:nvPr>
        </p:nvSpPr>
        <p:spPr>
          <a:xfrm>
            <a:off x="831851" y="2061748"/>
            <a:ext cx="8593503" cy="1842723"/>
          </a:xfrm>
        </p:spPr>
        <p:txBody>
          <a:bodyPr anchor="b"/>
          <a:lstStyle>
            <a:lvl1pPr>
              <a:defRPr sz="6000">
                <a:solidFill>
                  <a:schemeClr val="tx1"/>
                </a:solidFill>
              </a:defRPr>
            </a:lvl1pPr>
          </a:lstStyle>
          <a:p>
            <a:r>
              <a:rPr lang="en-US" dirty="0"/>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 with Image_b">
    <p:spTree>
      <p:nvGrpSpPr>
        <p:cNvPr id="1" name=""/>
        <p:cNvGrpSpPr/>
        <p:nvPr/>
      </p:nvGrpSpPr>
      <p:grpSpPr>
        <a:xfrm>
          <a:off x="0" y="0"/>
          <a:ext cx="0" cy="0"/>
          <a:chOff x="0" y="0"/>
          <a:chExt cx="0" cy="0"/>
        </a:xfrm>
      </p:grpSpPr>
      <p:sp>
        <p:nvSpPr>
          <p:cNvPr id="6" name="Rectangle 5"/>
          <p:cNvSpPr/>
          <p:nvPr userDrawn="1"/>
        </p:nvSpPr>
        <p:spPr>
          <a:xfrm>
            <a:off x="0" y="0"/>
            <a:ext cx="5102578"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a:p>
        </p:txBody>
      </p:sp>
      <p:sp>
        <p:nvSpPr>
          <p:cNvPr id="4" name="Text Placeholder 3"/>
          <p:cNvSpPr>
            <a:spLocks noGrp="1"/>
          </p:cNvSpPr>
          <p:nvPr>
            <p:ph type="body" sz="half" idx="2" hasCustomPrompt="1"/>
          </p:nvPr>
        </p:nvSpPr>
        <p:spPr>
          <a:xfrm>
            <a:off x="839788" y="2057400"/>
            <a:ext cx="3932237" cy="3811588"/>
          </a:xfrm>
        </p:spPr>
        <p:txBody>
          <a:bodyPr/>
          <a:lstStyle>
            <a:lvl1pPr marL="285750" indent="-285750">
              <a:buFont typeface="Arial" panose="020B0604020202020204" pitchFamily="34" charset="0"/>
              <a:buChar char="•"/>
              <a:defRPr sz="1600">
                <a:solidFill>
                  <a:schemeClr val="bg1"/>
                </a:solidFill>
                <a:latin typeface="Arial" panose="020B0604020202020204" pitchFamily="34" charset="0"/>
                <a:ea typeface="Arial" panose="020B0604020202020204" pitchFamily="34" charset="0"/>
                <a:cs typeface="Arial" panose="020B0604020202020204" pitchFamily="34" charset="0"/>
              </a:defRPr>
            </a:lvl1pPr>
            <a:lvl2pPr marL="742939" indent="-285750">
              <a:buFont typeface="Arial" panose="020B0604020202020204" pitchFamily="34" charset="0"/>
              <a:buChar char="•"/>
              <a:defRPr sz="1400">
                <a:solidFill>
                  <a:schemeClr val="bg1"/>
                </a:solidFill>
                <a:latin typeface="Arial" panose="020B0604020202020204" pitchFamily="34" charset="0"/>
                <a:cs typeface="Arial" panose="020B0604020202020204" pitchFamily="34" charset="0"/>
              </a:defRPr>
            </a:lvl2pPr>
            <a:lvl3pPr marL="1085827" indent="-171450">
              <a:buFont typeface="Arial" panose="020B0604020202020204" pitchFamily="34" charset="0"/>
              <a:buChar char="•"/>
              <a:defRPr sz="1200">
                <a:solidFill>
                  <a:schemeClr val="bg1"/>
                </a:solidFill>
                <a:latin typeface="Arial" panose="020B0604020202020204" pitchFamily="34" charset="0"/>
                <a:cs typeface="Arial" panose="020B0604020202020204" pitchFamily="34" charset="0"/>
              </a:defRPr>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dirty="0"/>
              <a:t>Edit Master text styles</a:t>
            </a:r>
          </a:p>
          <a:p>
            <a:pPr lvl="1"/>
            <a:r>
              <a:rPr lang="en-US" dirty="0"/>
              <a:t>Second level</a:t>
            </a:r>
          </a:p>
          <a:p>
            <a:pPr lvl="2"/>
            <a:r>
              <a:rPr lang="en-US" dirty="0"/>
              <a:t>Third level</a:t>
            </a:r>
          </a:p>
          <a:p>
            <a:pPr lvl="0"/>
            <a:endParaRPr lang="en-US" dirty="0"/>
          </a:p>
        </p:txBody>
      </p:sp>
      <p:sp>
        <p:nvSpPr>
          <p:cNvPr id="8" name="Title 1"/>
          <p:cNvSpPr>
            <a:spLocks noGrp="1"/>
          </p:cNvSpPr>
          <p:nvPr>
            <p:ph type="title" hasCustomPrompt="1"/>
          </p:nvPr>
        </p:nvSpPr>
        <p:spPr>
          <a:xfrm>
            <a:off x="839788" y="457200"/>
            <a:ext cx="3932237" cy="1379768"/>
          </a:xfrm>
        </p:spPr>
        <p:txBody>
          <a:bodyPr anchor="b"/>
          <a:lstStyle>
            <a:lvl1pPr>
              <a:defRPr sz="320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r>
              <a:rPr lang="en-US" dirty="0"/>
              <a:t>Title Here – Image on White</a:t>
            </a:r>
          </a:p>
        </p:txBody>
      </p:sp>
      <p:cxnSp>
        <p:nvCxnSpPr>
          <p:cNvPr id="9" name="Straight Connector 8"/>
          <p:cNvCxnSpPr/>
          <p:nvPr userDrawn="1"/>
        </p:nvCxnSpPr>
        <p:spPr>
          <a:xfrm>
            <a:off x="838201" y="1841630"/>
            <a:ext cx="3933825" cy="0"/>
          </a:xfrm>
          <a:prstGeom prst="line">
            <a:avLst/>
          </a:prstGeom>
          <a:ln w="25400">
            <a:solidFill>
              <a:srgbClr val="00CFB5"/>
            </a:solidFill>
          </a:ln>
        </p:spPr>
        <p:style>
          <a:lnRef idx="1">
            <a:schemeClr val="accent1"/>
          </a:lnRef>
          <a:fillRef idx="0">
            <a:schemeClr val="accent1"/>
          </a:fillRef>
          <a:effectRef idx="0">
            <a:schemeClr val="accent1"/>
          </a:effectRef>
          <a:fontRef idx="minor">
            <a:schemeClr val="tx1"/>
          </a:fontRef>
        </p:style>
      </p:cxnSp>
      <p:sp>
        <p:nvSpPr>
          <p:cNvPr id="11" name="Picture Placeholder 5">
            <a:extLst>
              <a:ext uri="{FF2B5EF4-FFF2-40B4-BE49-F238E27FC236}">
                <a16:creationId xmlns:a16="http://schemas.microsoft.com/office/drawing/2014/main" id="{D2D8BB13-04C6-4244-BF0F-D230697E6160}"/>
              </a:ext>
            </a:extLst>
          </p:cNvPr>
          <p:cNvSpPr>
            <a:spLocks noGrp="1"/>
          </p:cNvSpPr>
          <p:nvPr>
            <p:ph type="pic" sz="quarter" idx="11"/>
          </p:nvPr>
        </p:nvSpPr>
        <p:spPr>
          <a:xfrm>
            <a:off x="5576888" y="1262590"/>
            <a:ext cx="6183312" cy="3965575"/>
          </a:xfrm>
        </p:spPr>
        <p:txBody>
          <a:bodyPr/>
          <a:lstStyle/>
          <a:p>
            <a:endParaRPr lang="en-US"/>
          </a:p>
        </p:txBody>
      </p:sp>
      <p:pic>
        <p:nvPicPr>
          <p:cNvPr id="12" name="Picture 11">
            <a:extLst>
              <a:ext uri="{FF2B5EF4-FFF2-40B4-BE49-F238E27FC236}">
                <a16:creationId xmlns:a16="http://schemas.microsoft.com/office/drawing/2014/main" id="{DFE25FF2-9A0C-1941-9287-42BC4486CC55}"/>
              </a:ext>
            </a:extLst>
          </p:cNvPr>
          <p:cNvPicPr>
            <a:picLocks noChangeAspect="1"/>
          </p:cNvPicPr>
          <p:nvPr userDrawn="1"/>
        </p:nvPicPr>
        <p:blipFill>
          <a:blip r:embed="rId2"/>
          <a:stretch>
            <a:fillRect/>
          </a:stretch>
        </p:blipFill>
        <p:spPr>
          <a:xfrm>
            <a:off x="9733821" y="6263352"/>
            <a:ext cx="1607461" cy="535820"/>
          </a:xfrm>
          <a:prstGeom prst="rect">
            <a:avLst/>
          </a:prstGeom>
        </p:spPr>
      </p:pic>
      <p:sp>
        <p:nvSpPr>
          <p:cNvPr id="13" name="Slide Number Placeholder 3">
            <a:extLst>
              <a:ext uri="{FF2B5EF4-FFF2-40B4-BE49-F238E27FC236}">
                <a16:creationId xmlns:a16="http://schemas.microsoft.com/office/drawing/2014/main" id="{20293201-8F02-4446-8002-0F868539E664}"/>
              </a:ext>
            </a:extLst>
          </p:cNvPr>
          <p:cNvSpPr>
            <a:spLocks noGrp="1"/>
          </p:cNvSpPr>
          <p:nvPr>
            <p:ph type="sldNum" sz="quarter" idx="10"/>
          </p:nvPr>
        </p:nvSpPr>
        <p:spPr>
          <a:xfrm>
            <a:off x="11251974" y="6356352"/>
            <a:ext cx="508226" cy="340723"/>
          </a:xfrm>
        </p:spPr>
        <p:txBody>
          <a:bodyPr/>
          <a:lstStyle>
            <a:lvl1pPr>
              <a:defRPr>
                <a:solidFill>
                  <a:schemeClr val="bg1">
                    <a:lumMod val="75000"/>
                  </a:schemeClr>
                </a:solidFill>
              </a:defRPr>
            </a:lvl1pPr>
          </a:lstStyle>
          <a:p>
            <a:r>
              <a:rPr lang="en-US" dirty="0"/>
              <a:t>  </a:t>
            </a:r>
            <a:fld id="{2BE017B6-6466-CA44-A203-DCC007137B39}" type="slidenum">
              <a:rPr lang="en-US" smtClean="0"/>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ull Bleed Image with Content_Light">
    <p:spTree>
      <p:nvGrpSpPr>
        <p:cNvPr id="1" name=""/>
        <p:cNvGrpSpPr/>
        <p:nvPr/>
      </p:nvGrpSpPr>
      <p:grpSpPr>
        <a:xfrm>
          <a:off x="0" y="0"/>
          <a:ext cx="0" cy="0"/>
          <a:chOff x="0" y="0"/>
          <a:chExt cx="0" cy="0"/>
        </a:xfrm>
      </p:grpSpPr>
      <p:sp>
        <p:nvSpPr>
          <p:cNvPr id="9" name="Rectangle 8"/>
          <p:cNvSpPr/>
          <p:nvPr userDrawn="1"/>
        </p:nvSpPr>
        <p:spPr>
          <a:xfrm>
            <a:off x="0" y="0"/>
            <a:ext cx="4963887"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a:p>
        </p:txBody>
      </p:sp>
      <p:sp>
        <p:nvSpPr>
          <p:cNvPr id="2" name="Title 1"/>
          <p:cNvSpPr>
            <a:spLocks noGrp="1"/>
          </p:cNvSpPr>
          <p:nvPr>
            <p:ph type="title" hasCustomPrompt="1"/>
          </p:nvPr>
        </p:nvSpPr>
        <p:spPr>
          <a:xfrm>
            <a:off x="5355343" y="558800"/>
            <a:ext cx="6588301" cy="1379768"/>
          </a:xfrm>
        </p:spPr>
        <p:txBody>
          <a:bodyPr anchor="b"/>
          <a:lstStyle>
            <a:lvl1pPr>
              <a:defRPr sz="3200">
                <a:solidFill>
                  <a:schemeClr val="tx1"/>
                </a:solidFill>
                <a:latin typeface="Arial" panose="020B0604020202020204" pitchFamily="34" charset="0"/>
                <a:ea typeface="Arial" panose="020B0604020202020204" pitchFamily="34" charset="0"/>
                <a:cs typeface="Arial" panose="020B0604020202020204" pitchFamily="34" charset="0"/>
              </a:defRPr>
            </a:lvl1pPr>
          </a:lstStyle>
          <a:p>
            <a:r>
              <a:rPr lang="en-US" dirty="0"/>
              <a:t>Title – Full Bleed Picture</a:t>
            </a:r>
          </a:p>
        </p:txBody>
      </p:sp>
      <p:sp>
        <p:nvSpPr>
          <p:cNvPr id="4" name="Text Placeholder 3"/>
          <p:cNvSpPr>
            <a:spLocks noGrp="1"/>
          </p:cNvSpPr>
          <p:nvPr>
            <p:ph type="body" sz="half" idx="2" hasCustomPrompt="1"/>
          </p:nvPr>
        </p:nvSpPr>
        <p:spPr>
          <a:xfrm>
            <a:off x="5355343" y="2159000"/>
            <a:ext cx="6588301" cy="3811588"/>
          </a:xfrm>
        </p:spPr>
        <p:txBody>
          <a:bodyPr/>
          <a:lstStyle>
            <a:lvl1pPr marL="285750" indent="-285750">
              <a:buFont typeface="Arial" panose="020B0604020202020204" pitchFamily="34" charset="0"/>
              <a:buChar char="•"/>
              <a:defRPr sz="1600">
                <a:solidFill>
                  <a:schemeClr val="tx1"/>
                </a:solidFill>
                <a:latin typeface="Arial" panose="020B0604020202020204" pitchFamily="34" charset="0"/>
                <a:ea typeface="Arial" panose="020B0604020202020204" pitchFamily="34" charset="0"/>
                <a:cs typeface="Arial" panose="020B0604020202020204" pitchFamily="34" charset="0"/>
              </a:defRPr>
            </a:lvl1pPr>
            <a:lvl2pPr marL="742939" indent="-285750">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2pPr>
            <a:lvl3pPr marL="1085827" indent="-171450">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dirty="0"/>
              <a:t>Edit Master text styles</a:t>
            </a:r>
          </a:p>
          <a:p>
            <a:pPr lvl="1"/>
            <a:r>
              <a:rPr lang="en-US" dirty="0"/>
              <a:t>Second level</a:t>
            </a:r>
          </a:p>
          <a:p>
            <a:pPr lvl="2"/>
            <a:r>
              <a:rPr lang="en-US" dirty="0"/>
              <a:t>Third level</a:t>
            </a:r>
          </a:p>
        </p:txBody>
      </p:sp>
      <p:cxnSp>
        <p:nvCxnSpPr>
          <p:cNvPr id="8" name="Straight Connector 7"/>
          <p:cNvCxnSpPr>
            <a:cxnSpLocks/>
          </p:cNvCxnSpPr>
          <p:nvPr userDrawn="1"/>
        </p:nvCxnSpPr>
        <p:spPr>
          <a:xfrm>
            <a:off x="5353755" y="1917531"/>
            <a:ext cx="6589889" cy="0"/>
          </a:xfrm>
          <a:prstGeom prst="line">
            <a:avLst/>
          </a:prstGeom>
          <a:ln w="25400">
            <a:solidFill>
              <a:srgbClr val="00CFB5"/>
            </a:solidFill>
          </a:ln>
        </p:spPr>
        <p:style>
          <a:lnRef idx="1">
            <a:schemeClr val="accent1"/>
          </a:lnRef>
          <a:fillRef idx="0">
            <a:schemeClr val="accent1"/>
          </a:fillRef>
          <a:effectRef idx="0">
            <a:schemeClr val="accent1"/>
          </a:effectRef>
          <a:fontRef idx="minor">
            <a:schemeClr val="tx1"/>
          </a:fontRef>
        </p:style>
      </p:cxnSp>
      <p:sp>
        <p:nvSpPr>
          <p:cNvPr id="7" name="Picture Placeholder 6">
            <a:extLst>
              <a:ext uri="{FF2B5EF4-FFF2-40B4-BE49-F238E27FC236}">
                <a16:creationId xmlns:a16="http://schemas.microsoft.com/office/drawing/2014/main" id="{8C42540C-E1DF-4747-A482-F000E036E307}"/>
              </a:ext>
            </a:extLst>
          </p:cNvPr>
          <p:cNvSpPr>
            <a:spLocks noGrp="1"/>
          </p:cNvSpPr>
          <p:nvPr>
            <p:ph type="pic" sz="quarter" idx="11"/>
          </p:nvPr>
        </p:nvSpPr>
        <p:spPr>
          <a:xfrm>
            <a:off x="-109973" y="-44532"/>
            <a:ext cx="5226933" cy="6947063"/>
          </a:xfrm>
        </p:spPr>
        <p:txBody>
          <a:bodyPr/>
          <a:lstStyle>
            <a:lvl1pPr marL="0" indent="0">
              <a:buNone/>
              <a:defRPr/>
            </a:lvl1pPr>
          </a:lstStyle>
          <a:p>
            <a:endParaRPr lang="en-US" dirty="0"/>
          </a:p>
        </p:txBody>
      </p:sp>
      <p:pic>
        <p:nvPicPr>
          <p:cNvPr id="10" name="Picture 9">
            <a:extLst>
              <a:ext uri="{FF2B5EF4-FFF2-40B4-BE49-F238E27FC236}">
                <a16:creationId xmlns:a16="http://schemas.microsoft.com/office/drawing/2014/main" id="{C7A71456-6949-AD42-B1F2-0483617DAE98}"/>
              </a:ext>
            </a:extLst>
          </p:cNvPr>
          <p:cNvPicPr>
            <a:picLocks noChangeAspect="1"/>
          </p:cNvPicPr>
          <p:nvPr userDrawn="1"/>
        </p:nvPicPr>
        <p:blipFill>
          <a:blip r:embed="rId2"/>
          <a:stretch>
            <a:fillRect/>
          </a:stretch>
        </p:blipFill>
        <p:spPr>
          <a:xfrm>
            <a:off x="9733821" y="6263352"/>
            <a:ext cx="1607461" cy="535820"/>
          </a:xfrm>
          <a:prstGeom prst="rect">
            <a:avLst/>
          </a:prstGeom>
        </p:spPr>
      </p:pic>
      <p:sp>
        <p:nvSpPr>
          <p:cNvPr id="12" name="Slide Number Placeholder 3">
            <a:extLst>
              <a:ext uri="{FF2B5EF4-FFF2-40B4-BE49-F238E27FC236}">
                <a16:creationId xmlns:a16="http://schemas.microsoft.com/office/drawing/2014/main" id="{60E861F0-44A5-3449-970C-A2D0BE77969B}"/>
              </a:ext>
            </a:extLst>
          </p:cNvPr>
          <p:cNvSpPr>
            <a:spLocks noGrp="1"/>
          </p:cNvSpPr>
          <p:nvPr>
            <p:ph type="sldNum" sz="quarter" idx="10"/>
          </p:nvPr>
        </p:nvSpPr>
        <p:spPr>
          <a:xfrm>
            <a:off x="11251974" y="6356352"/>
            <a:ext cx="508226" cy="340723"/>
          </a:xfrm>
        </p:spPr>
        <p:txBody>
          <a:bodyPr/>
          <a:lstStyle>
            <a:lvl1pPr>
              <a:defRPr>
                <a:solidFill>
                  <a:schemeClr val="bg1">
                    <a:lumMod val="75000"/>
                  </a:schemeClr>
                </a:solidFill>
              </a:defRPr>
            </a:lvl1pPr>
          </a:lstStyle>
          <a:p>
            <a:r>
              <a:rPr lang="en-US" dirty="0"/>
              <a:t>  </a:t>
            </a:r>
            <a:fld id="{2BE017B6-6466-CA44-A203-DCC007137B39}" type="slidenum">
              <a:rPr lang="en-US" smtClean="0"/>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ull Bleed Image with Content_Dark">
    <p:spTree>
      <p:nvGrpSpPr>
        <p:cNvPr id="1" name=""/>
        <p:cNvGrpSpPr/>
        <p:nvPr/>
      </p:nvGrpSpPr>
      <p:grpSpPr>
        <a:xfrm>
          <a:off x="0" y="0"/>
          <a:ext cx="0" cy="0"/>
          <a:chOff x="0" y="0"/>
          <a:chExt cx="0" cy="0"/>
        </a:xfrm>
      </p:grpSpPr>
      <p:sp>
        <p:nvSpPr>
          <p:cNvPr id="9" name="Rectangle 8"/>
          <p:cNvSpPr/>
          <p:nvPr userDrawn="1"/>
        </p:nvSpPr>
        <p:spPr>
          <a:xfrm>
            <a:off x="4989689" y="-1"/>
            <a:ext cx="7202311" cy="690253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a:p>
        </p:txBody>
      </p:sp>
      <p:sp>
        <p:nvSpPr>
          <p:cNvPr id="2" name="Title 1"/>
          <p:cNvSpPr>
            <a:spLocks noGrp="1"/>
          </p:cNvSpPr>
          <p:nvPr>
            <p:ph type="title" hasCustomPrompt="1"/>
          </p:nvPr>
        </p:nvSpPr>
        <p:spPr>
          <a:xfrm>
            <a:off x="5355343" y="558800"/>
            <a:ext cx="6588301" cy="1379768"/>
          </a:xfrm>
        </p:spPr>
        <p:txBody>
          <a:bodyPr anchor="b"/>
          <a:lstStyle>
            <a:lvl1pPr>
              <a:defRPr sz="320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r>
              <a:rPr lang="en-US" dirty="0"/>
              <a:t>Title – Full Bleed Picture</a:t>
            </a:r>
          </a:p>
        </p:txBody>
      </p:sp>
      <p:sp>
        <p:nvSpPr>
          <p:cNvPr id="4" name="Text Placeholder 3"/>
          <p:cNvSpPr>
            <a:spLocks noGrp="1"/>
          </p:cNvSpPr>
          <p:nvPr>
            <p:ph type="body" sz="half" idx="2" hasCustomPrompt="1"/>
          </p:nvPr>
        </p:nvSpPr>
        <p:spPr>
          <a:xfrm>
            <a:off x="5355343" y="2159000"/>
            <a:ext cx="6588301" cy="3811588"/>
          </a:xfrm>
        </p:spPr>
        <p:txBody>
          <a:bodyPr/>
          <a:lstStyle>
            <a:lvl1pPr marL="285750" indent="-285750">
              <a:buFont typeface="Arial" panose="020B0604020202020204" pitchFamily="34" charset="0"/>
              <a:buChar char="•"/>
              <a:defRPr sz="1600">
                <a:solidFill>
                  <a:schemeClr val="bg1"/>
                </a:solidFill>
                <a:latin typeface="Arial" panose="020B0604020202020204" pitchFamily="34" charset="0"/>
                <a:ea typeface="Arial" panose="020B0604020202020204" pitchFamily="34" charset="0"/>
                <a:cs typeface="Arial" panose="020B0604020202020204" pitchFamily="34" charset="0"/>
              </a:defRPr>
            </a:lvl1pPr>
            <a:lvl2pPr marL="742939" indent="-285750">
              <a:buFont typeface="Arial" panose="020B0604020202020204" pitchFamily="34" charset="0"/>
              <a:buChar char="•"/>
              <a:defRPr sz="1400">
                <a:solidFill>
                  <a:schemeClr val="bg1"/>
                </a:solidFill>
                <a:latin typeface="Arial" panose="020B0604020202020204" pitchFamily="34" charset="0"/>
                <a:cs typeface="Arial" panose="020B0604020202020204" pitchFamily="34" charset="0"/>
              </a:defRPr>
            </a:lvl2pPr>
            <a:lvl3pPr marL="1085827" indent="-171450">
              <a:buFont typeface="Arial" panose="020B0604020202020204" pitchFamily="34" charset="0"/>
              <a:buChar char="•"/>
              <a:defRPr sz="1200">
                <a:solidFill>
                  <a:schemeClr val="bg1"/>
                </a:solidFill>
                <a:latin typeface="Arial" panose="020B0604020202020204" pitchFamily="34" charset="0"/>
                <a:cs typeface="Arial" panose="020B0604020202020204" pitchFamily="34" charset="0"/>
              </a:defRPr>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dirty="0"/>
              <a:t>Edit Master text styles</a:t>
            </a:r>
          </a:p>
          <a:p>
            <a:pPr lvl="1"/>
            <a:r>
              <a:rPr lang="en-US" dirty="0"/>
              <a:t>Second level</a:t>
            </a:r>
          </a:p>
          <a:p>
            <a:pPr lvl="2"/>
            <a:r>
              <a:rPr lang="en-US" dirty="0"/>
              <a:t>Third level</a:t>
            </a:r>
          </a:p>
        </p:txBody>
      </p:sp>
      <p:cxnSp>
        <p:nvCxnSpPr>
          <p:cNvPr id="8" name="Straight Connector 7"/>
          <p:cNvCxnSpPr>
            <a:cxnSpLocks/>
          </p:cNvCxnSpPr>
          <p:nvPr userDrawn="1"/>
        </p:nvCxnSpPr>
        <p:spPr>
          <a:xfrm>
            <a:off x="5353755" y="1917531"/>
            <a:ext cx="6589889" cy="0"/>
          </a:xfrm>
          <a:prstGeom prst="line">
            <a:avLst/>
          </a:prstGeom>
          <a:ln w="25400">
            <a:solidFill>
              <a:srgbClr val="00CFB5"/>
            </a:solidFill>
          </a:ln>
        </p:spPr>
        <p:style>
          <a:lnRef idx="1">
            <a:schemeClr val="accent1"/>
          </a:lnRef>
          <a:fillRef idx="0">
            <a:schemeClr val="accent1"/>
          </a:fillRef>
          <a:effectRef idx="0">
            <a:schemeClr val="accent1"/>
          </a:effectRef>
          <a:fontRef idx="minor">
            <a:schemeClr val="tx1"/>
          </a:fontRef>
        </p:style>
      </p:cxnSp>
      <p:sp>
        <p:nvSpPr>
          <p:cNvPr id="7" name="Picture Placeholder 6">
            <a:extLst>
              <a:ext uri="{FF2B5EF4-FFF2-40B4-BE49-F238E27FC236}">
                <a16:creationId xmlns:a16="http://schemas.microsoft.com/office/drawing/2014/main" id="{8C42540C-E1DF-4747-A482-F000E036E307}"/>
              </a:ext>
            </a:extLst>
          </p:cNvPr>
          <p:cNvSpPr>
            <a:spLocks noGrp="1"/>
          </p:cNvSpPr>
          <p:nvPr>
            <p:ph type="pic" sz="quarter" idx="11" hasCustomPrompt="1"/>
          </p:nvPr>
        </p:nvSpPr>
        <p:spPr>
          <a:xfrm>
            <a:off x="-237244" y="-44532"/>
            <a:ext cx="5226933" cy="6947063"/>
          </a:xfrm>
        </p:spPr>
        <p:txBody>
          <a:bodyPr/>
          <a:lstStyle>
            <a:lvl1pPr marL="0" indent="0">
              <a:buNone/>
              <a:defRPr/>
            </a:lvl1pPr>
          </a:lstStyle>
          <a:p>
            <a:r>
              <a:rPr lang="en-US" dirty="0"/>
              <a:t>	</a:t>
            </a:r>
          </a:p>
          <a:p>
            <a:r>
              <a:rPr lang="en-US" dirty="0"/>
              <a:t>	</a:t>
            </a:r>
          </a:p>
        </p:txBody>
      </p:sp>
      <p:sp>
        <p:nvSpPr>
          <p:cNvPr id="11" name="Slide Number Placeholder 3">
            <a:extLst>
              <a:ext uri="{FF2B5EF4-FFF2-40B4-BE49-F238E27FC236}">
                <a16:creationId xmlns:a16="http://schemas.microsoft.com/office/drawing/2014/main" id="{B3CDEC62-965A-1C45-97BE-9DEBBE73E1D0}"/>
              </a:ext>
            </a:extLst>
          </p:cNvPr>
          <p:cNvSpPr>
            <a:spLocks noGrp="1"/>
          </p:cNvSpPr>
          <p:nvPr>
            <p:ph type="sldNum" sz="quarter" idx="10"/>
          </p:nvPr>
        </p:nvSpPr>
        <p:spPr>
          <a:xfrm>
            <a:off x="11251974" y="6356352"/>
            <a:ext cx="508226" cy="340723"/>
          </a:xfrm>
        </p:spPr>
        <p:txBody>
          <a:bodyPr/>
          <a:lstStyle>
            <a:lvl1pPr>
              <a:defRPr>
                <a:solidFill>
                  <a:schemeClr val="bg1"/>
                </a:solidFill>
              </a:defRPr>
            </a:lvl1pPr>
          </a:lstStyle>
          <a:p>
            <a:r>
              <a:rPr lang="en-US" dirty="0"/>
              <a:t>  </a:t>
            </a:r>
            <a:fld id="{2BE017B6-6466-CA44-A203-DCC007137B39}" type="slidenum">
              <a:rPr lang="en-US" smtClean="0"/>
              <a:pPr/>
              <a:t>‹#›</a:t>
            </a:fld>
            <a:endParaRPr lang="en-US" dirty="0"/>
          </a:p>
        </p:txBody>
      </p:sp>
      <p:pic>
        <p:nvPicPr>
          <p:cNvPr id="12" name="Picture 11">
            <a:extLst>
              <a:ext uri="{FF2B5EF4-FFF2-40B4-BE49-F238E27FC236}">
                <a16:creationId xmlns:a16="http://schemas.microsoft.com/office/drawing/2014/main" id="{1E26CCE0-D20F-384F-9C48-8F8C0C46C7EC}"/>
              </a:ext>
            </a:extLst>
          </p:cNvPr>
          <p:cNvPicPr>
            <a:picLocks noChangeAspect="1"/>
          </p:cNvPicPr>
          <p:nvPr userDrawn="1"/>
        </p:nvPicPr>
        <p:blipFill>
          <a:blip r:embed="rId2"/>
          <a:stretch>
            <a:fillRect/>
          </a:stretch>
        </p:blipFill>
        <p:spPr>
          <a:xfrm>
            <a:off x="9728797" y="6236058"/>
            <a:ext cx="1607460" cy="535820"/>
          </a:xfrm>
          <a:prstGeom prst="rect">
            <a:avLst/>
          </a:prstGeom>
        </p:spPr>
      </p:pic>
    </p:spTree>
    <p:extLst>
      <p:ext uri="{BB962C8B-B14F-4D97-AF65-F5344CB8AC3E}">
        <p14:creationId xmlns:p14="http://schemas.microsoft.com/office/powerpoint/2010/main" val="40261222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_White">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2F05964-F7B7-0542-88DE-590101269E12}"/>
              </a:ext>
            </a:extLst>
          </p:cNvPr>
          <p:cNvPicPr>
            <a:picLocks noChangeAspect="1"/>
          </p:cNvPicPr>
          <p:nvPr userDrawn="1"/>
        </p:nvPicPr>
        <p:blipFill>
          <a:blip r:embed="rId2"/>
          <a:stretch>
            <a:fillRect/>
          </a:stretch>
        </p:blipFill>
        <p:spPr>
          <a:xfrm>
            <a:off x="9733821" y="6263352"/>
            <a:ext cx="1607461" cy="535820"/>
          </a:xfrm>
          <a:prstGeom prst="rect">
            <a:avLst/>
          </a:prstGeom>
        </p:spPr>
      </p:pic>
      <p:sp>
        <p:nvSpPr>
          <p:cNvPr id="4" name="Slide Number Placeholder 3"/>
          <p:cNvSpPr>
            <a:spLocks noGrp="1"/>
          </p:cNvSpPr>
          <p:nvPr>
            <p:ph type="sldNum" sz="quarter" idx="10"/>
          </p:nvPr>
        </p:nvSpPr>
        <p:spPr>
          <a:xfrm>
            <a:off x="11251974" y="6356352"/>
            <a:ext cx="508226" cy="340723"/>
          </a:xfrm>
        </p:spPr>
        <p:txBody>
          <a:bodyPr/>
          <a:lstStyle>
            <a:lvl1pPr>
              <a:defRPr>
                <a:solidFill>
                  <a:schemeClr val="bg1">
                    <a:lumMod val="75000"/>
                  </a:schemeClr>
                </a:solidFill>
              </a:defRPr>
            </a:lvl1pPr>
          </a:lstStyle>
          <a:p>
            <a:r>
              <a:rPr lang="en-US" dirty="0"/>
              <a:t>  </a:t>
            </a:r>
            <a:fld id="{2BE017B6-6466-CA44-A203-DCC007137B39}" type="slidenum">
              <a:rPr lang="en-US" smtClean="0"/>
              <a:pPr/>
              <a:t>‹#›</a:t>
            </a:fld>
            <a:endParaRPr lang="en-US" dirty="0"/>
          </a:p>
        </p:txBody>
      </p:sp>
      <p:pic>
        <p:nvPicPr>
          <p:cNvPr id="7" name="Picture 6">
            <a:extLst>
              <a:ext uri="{FF2B5EF4-FFF2-40B4-BE49-F238E27FC236}">
                <a16:creationId xmlns:a16="http://schemas.microsoft.com/office/drawing/2014/main" id="{BD8AA940-27CD-9A4B-AE55-D80DF72F236B}"/>
              </a:ext>
            </a:extLst>
          </p:cNvPr>
          <p:cNvPicPr>
            <a:picLocks noChangeAspect="1"/>
          </p:cNvPicPr>
          <p:nvPr userDrawn="1"/>
        </p:nvPicPr>
        <p:blipFill>
          <a:blip r:embed="rId3"/>
          <a:stretch>
            <a:fillRect/>
          </a:stretch>
        </p:blipFill>
        <p:spPr>
          <a:xfrm rot="10800000">
            <a:off x="1508003" y="988005"/>
            <a:ext cx="9175994" cy="4881989"/>
          </a:xfrm>
          <a:prstGeom prst="rect">
            <a:avLst/>
          </a:prstGeom>
        </p:spPr>
      </p:pic>
      <p:sp>
        <p:nvSpPr>
          <p:cNvPr id="2" name="Rectangle 1">
            <a:extLst>
              <a:ext uri="{FF2B5EF4-FFF2-40B4-BE49-F238E27FC236}">
                <a16:creationId xmlns:a16="http://schemas.microsoft.com/office/drawing/2014/main" id="{90A6BE1A-80BB-E642-ADA7-630ED12FFDAD}"/>
              </a:ext>
            </a:extLst>
          </p:cNvPr>
          <p:cNvSpPr/>
          <p:nvPr userDrawn="1"/>
        </p:nvSpPr>
        <p:spPr>
          <a:xfrm>
            <a:off x="1564597" y="1045464"/>
            <a:ext cx="9062804" cy="477271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5EAF0327-38CA-B74F-B5C8-CABB28529F40}"/>
              </a:ext>
            </a:extLst>
          </p:cNvPr>
          <p:cNvSpPr/>
          <p:nvPr userDrawn="1"/>
        </p:nvSpPr>
        <p:spPr>
          <a:xfrm>
            <a:off x="5518311" y="679571"/>
            <a:ext cx="1155376" cy="83406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D9A2E761-9AD5-D547-94D8-9DCB5C8F203D}"/>
              </a:ext>
            </a:extLst>
          </p:cNvPr>
          <p:cNvPicPr>
            <a:picLocks noChangeAspect="1"/>
          </p:cNvPicPr>
          <p:nvPr userDrawn="1"/>
        </p:nvPicPr>
        <p:blipFill>
          <a:blip r:embed="rId4"/>
          <a:stretch>
            <a:fillRect/>
          </a:stretch>
        </p:blipFill>
        <p:spPr>
          <a:xfrm>
            <a:off x="5731357" y="737434"/>
            <a:ext cx="729286" cy="604773"/>
          </a:xfrm>
          <a:prstGeom prst="rect">
            <a:avLst/>
          </a:prstGeom>
        </p:spPr>
      </p:pic>
      <p:sp>
        <p:nvSpPr>
          <p:cNvPr id="12" name="Content Placeholder 2">
            <a:extLst>
              <a:ext uri="{FF2B5EF4-FFF2-40B4-BE49-F238E27FC236}">
                <a16:creationId xmlns:a16="http://schemas.microsoft.com/office/drawing/2014/main" id="{A6A395CB-FC78-3B4F-9F87-2FF601B791BE}"/>
              </a:ext>
            </a:extLst>
          </p:cNvPr>
          <p:cNvSpPr>
            <a:spLocks noGrp="1"/>
          </p:cNvSpPr>
          <p:nvPr>
            <p:ph idx="1" hasCustomPrompt="1"/>
          </p:nvPr>
        </p:nvSpPr>
        <p:spPr>
          <a:xfrm>
            <a:off x="2080259" y="2042445"/>
            <a:ext cx="8031480" cy="1713665"/>
          </a:xfrm>
        </p:spPr>
        <p:txBody>
          <a:bodyPr>
            <a:normAutofit/>
          </a:bodyPr>
          <a:lstStyle>
            <a:lvl1pPr marL="0" indent="0">
              <a:lnSpc>
                <a:spcPct val="100000"/>
              </a:lnSpc>
              <a:spcBef>
                <a:spcPts val="120"/>
              </a:spcBef>
              <a:buNone/>
              <a:defRPr sz="2400" b="1">
                <a:latin typeface="Arial" panose="020B0604020202020204" pitchFamily="34" charset="0"/>
                <a:ea typeface="Arial" panose="020B0604020202020204" pitchFamily="34" charset="0"/>
                <a:cs typeface="Arial" panose="020B0604020202020204" pitchFamily="34" charset="0"/>
              </a:defRPr>
            </a:lvl1pPr>
            <a:lvl2pPr>
              <a:defRPr>
                <a:latin typeface="Arial" panose="020B0604020202020204" pitchFamily="34" charset="0"/>
                <a:ea typeface="Arial" panose="020B0604020202020204" pitchFamily="34" charset="0"/>
                <a:cs typeface="Arial" panose="020B0604020202020204" pitchFamily="34" charset="0"/>
              </a:defRPr>
            </a:lvl2pPr>
            <a:lvl3pPr>
              <a:defRPr>
                <a:latin typeface="Arial" panose="020B0604020202020204" pitchFamily="34" charset="0"/>
                <a:ea typeface="Arial" panose="020B0604020202020204" pitchFamily="34" charset="0"/>
                <a:cs typeface="Arial" panose="020B0604020202020204" pitchFamily="34" charset="0"/>
              </a:defRPr>
            </a:lvl3pPr>
            <a:lvl4pPr>
              <a:defRPr>
                <a:latin typeface="Arial" panose="020B0604020202020204" pitchFamily="34" charset="0"/>
                <a:ea typeface="Arial" panose="020B0604020202020204" pitchFamily="34" charset="0"/>
                <a:cs typeface="Arial" panose="020B0604020202020204" pitchFamily="34" charset="0"/>
              </a:defRPr>
            </a:lvl4pPr>
            <a:lvl5pPr>
              <a:defRPr>
                <a:latin typeface="Arial" panose="020B0604020202020204" pitchFamily="34" charset="0"/>
                <a:ea typeface="Arial" panose="020B0604020202020204" pitchFamily="34" charset="0"/>
                <a:cs typeface="Arial" panose="020B0604020202020204" pitchFamily="34" charset="0"/>
              </a:defRPr>
            </a:lvl5pPr>
          </a:lstStyle>
          <a:p>
            <a:pPr lvl="0"/>
            <a:r>
              <a:rPr lang="en-US" dirty="0"/>
              <a:t>I love it here. I love Boston. There’s always something to do. And I like having the closed campus feel, where I feel like I’m a part of a community while still being in a bustling, active city.</a:t>
            </a:r>
          </a:p>
        </p:txBody>
      </p:sp>
      <p:sp>
        <p:nvSpPr>
          <p:cNvPr id="13" name="Rectangle 12">
            <a:extLst>
              <a:ext uri="{FF2B5EF4-FFF2-40B4-BE49-F238E27FC236}">
                <a16:creationId xmlns:a16="http://schemas.microsoft.com/office/drawing/2014/main" id="{619517A9-2451-6F44-A0DE-56AC98860D1A}"/>
              </a:ext>
            </a:extLst>
          </p:cNvPr>
          <p:cNvSpPr/>
          <p:nvPr userDrawn="1"/>
        </p:nvSpPr>
        <p:spPr>
          <a:xfrm>
            <a:off x="2186939" y="4002093"/>
            <a:ext cx="449581"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2">
            <a:extLst>
              <a:ext uri="{FF2B5EF4-FFF2-40B4-BE49-F238E27FC236}">
                <a16:creationId xmlns:a16="http://schemas.microsoft.com/office/drawing/2014/main" id="{004DA29F-4EDE-F648-9138-4CFD099FEDE2}"/>
              </a:ext>
            </a:extLst>
          </p:cNvPr>
          <p:cNvSpPr>
            <a:spLocks noGrp="1"/>
          </p:cNvSpPr>
          <p:nvPr>
            <p:ph idx="11" hasCustomPrompt="1"/>
          </p:nvPr>
        </p:nvSpPr>
        <p:spPr>
          <a:xfrm>
            <a:off x="2080259" y="4328446"/>
            <a:ext cx="8031480" cy="348448"/>
          </a:xfrm>
        </p:spPr>
        <p:txBody>
          <a:bodyPr>
            <a:normAutofit/>
          </a:bodyPr>
          <a:lstStyle>
            <a:lvl1pPr marL="0" indent="0">
              <a:lnSpc>
                <a:spcPct val="100000"/>
              </a:lnSpc>
              <a:spcBef>
                <a:spcPts val="120"/>
              </a:spcBef>
              <a:buNone/>
              <a:defRPr sz="1600" b="1">
                <a:latin typeface="Arial" panose="020B0604020202020204" pitchFamily="34" charset="0"/>
                <a:ea typeface="Arial" panose="020B0604020202020204" pitchFamily="34" charset="0"/>
                <a:cs typeface="Arial" panose="020B0604020202020204" pitchFamily="34" charset="0"/>
              </a:defRPr>
            </a:lvl1pPr>
            <a:lvl2pPr>
              <a:defRPr>
                <a:latin typeface="Arial" panose="020B0604020202020204" pitchFamily="34" charset="0"/>
                <a:ea typeface="Arial" panose="020B0604020202020204" pitchFamily="34" charset="0"/>
                <a:cs typeface="Arial" panose="020B0604020202020204" pitchFamily="34" charset="0"/>
              </a:defRPr>
            </a:lvl2pPr>
            <a:lvl3pPr>
              <a:defRPr>
                <a:latin typeface="Arial" panose="020B0604020202020204" pitchFamily="34" charset="0"/>
                <a:ea typeface="Arial" panose="020B0604020202020204" pitchFamily="34" charset="0"/>
                <a:cs typeface="Arial" panose="020B0604020202020204" pitchFamily="34" charset="0"/>
              </a:defRPr>
            </a:lvl3pPr>
            <a:lvl4pPr>
              <a:defRPr>
                <a:latin typeface="Arial" panose="020B0604020202020204" pitchFamily="34" charset="0"/>
                <a:ea typeface="Arial" panose="020B0604020202020204" pitchFamily="34" charset="0"/>
                <a:cs typeface="Arial" panose="020B0604020202020204" pitchFamily="34" charset="0"/>
              </a:defRPr>
            </a:lvl4pPr>
            <a:lvl5pPr>
              <a:defRPr>
                <a:latin typeface="Arial" panose="020B0604020202020204" pitchFamily="34" charset="0"/>
                <a:ea typeface="Arial" panose="020B0604020202020204" pitchFamily="34" charset="0"/>
                <a:cs typeface="Arial" panose="020B0604020202020204" pitchFamily="34" charset="0"/>
              </a:defRPr>
            </a:lvl5pPr>
          </a:lstStyle>
          <a:p>
            <a:pPr lvl="0"/>
            <a:r>
              <a:rPr lang="en-US" dirty="0"/>
              <a:t>FIRST NAME LAST NAME</a:t>
            </a:r>
          </a:p>
        </p:txBody>
      </p:sp>
      <p:sp>
        <p:nvSpPr>
          <p:cNvPr id="15" name="Content Placeholder 2">
            <a:extLst>
              <a:ext uri="{FF2B5EF4-FFF2-40B4-BE49-F238E27FC236}">
                <a16:creationId xmlns:a16="http://schemas.microsoft.com/office/drawing/2014/main" id="{71D222D9-474B-D148-BB8E-35BD88171F70}"/>
              </a:ext>
            </a:extLst>
          </p:cNvPr>
          <p:cNvSpPr>
            <a:spLocks noGrp="1"/>
          </p:cNvSpPr>
          <p:nvPr>
            <p:ph idx="12" hasCustomPrompt="1"/>
          </p:nvPr>
        </p:nvSpPr>
        <p:spPr>
          <a:xfrm>
            <a:off x="2080259" y="4648486"/>
            <a:ext cx="8031480" cy="348448"/>
          </a:xfrm>
        </p:spPr>
        <p:txBody>
          <a:bodyPr>
            <a:normAutofit/>
          </a:bodyPr>
          <a:lstStyle>
            <a:lvl1pPr marL="0" indent="0">
              <a:lnSpc>
                <a:spcPct val="100000"/>
              </a:lnSpc>
              <a:spcBef>
                <a:spcPts val="120"/>
              </a:spcBef>
              <a:buNone/>
              <a:defRPr sz="1600" b="0">
                <a:latin typeface="Arial" panose="020B0604020202020204" pitchFamily="34" charset="0"/>
                <a:ea typeface="Arial" panose="020B0604020202020204" pitchFamily="34" charset="0"/>
                <a:cs typeface="Arial" panose="020B0604020202020204" pitchFamily="34" charset="0"/>
              </a:defRPr>
            </a:lvl1pPr>
            <a:lvl2pPr>
              <a:defRPr>
                <a:latin typeface="Arial" panose="020B0604020202020204" pitchFamily="34" charset="0"/>
                <a:ea typeface="Arial" panose="020B0604020202020204" pitchFamily="34" charset="0"/>
                <a:cs typeface="Arial" panose="020B0604020202020204" pitchFamily="34" charset="0"/>
              </a:defRPr>
            </a:lvl2pPr>
            <a:lvl3pPr>
              <a:defRPr>
                <a:latin typeface="Arial" panose="020B0604020202020204" pitchFamily="34" charset="0"/>
                <a:ea typeface="Arial" panose="020B0604020202020204" pitchFamily="34" charset="0"/>
                <a:cs typeface="Arial" panose="020B0604020202020204" pitchFamily="34" charset="0"/>
              </a:defRPr>
            </a:lvl3pPr>
            <a:lvl4pPr>
              <a:defRPr>
                <a:latin typeface="Arial" panose="020B0604020202020204" pitchFamily="34" charset="0"/>
                <a:ea typeface="Arial" panose="020B0604020202020204" pitchFamily="34" charset="0"/>
                <a:cs typeface="Arial" panose="020B0604020202020204" pitchFamily="34" charset="0"/>
              </a:defRPr>
            </a:lvl4pPr>
            <a:lvl5pPr>
              <a:defRPr>
                <a:latin typeface="Arial" panose="020B0604020202020204" pitchFamily="34" charset="0"/>
                <a:ea typeface="Arial" panose="020B0604020202020204" pitchFamily="34" charset="0"/>
                <a:cs typeface="Arial" panose="020B0604020202020204" pitchFamily="34" charset="0"/>
              </a:defRPr>
            </a:lvl5pPr>
          </a:lstStyle>
          <a:p>
            <a:pPr lvl="0"/>
            <a:r>
              <a:rPr lang="en-US" dirty="0"/>
              <a:t>PROGRAM NAME, YEAR OF GRADUATION</a:t>
            </a:r>
          </a:p>
        </p:txBody>
      </p:sp>
    </p:spTree>
    <p:extLst>
      <p:ext uri="{BB962C8B-B14F-4D97-AF65-F5344CB8AC3E}">
        <p14:creationId xmlns:p14="http://schemas.microsoft.com/office/powerpoint/2010/main" val="174596597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AFC6811-B91F-484D-B6D5-ADB1F9603402}"/>
              </a:ext>
            </a:extLst>
          </p:cNvPr>
          <p:cNvSpPr/>
          <p:nvPr userDrawn="1"/>
        </p:nvSpPr>
        <p:spPr>
          <a:xfrm>
            <a:off x="769619" y="-669924"/>
            <a:ext cx="449581"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D367A8A-4625-8C48-9A82-3CC80B229FAA}"/>
              </a:ext>
            </a:extLst>
          </p:cNvPr>
          <p:cNvSpPr/>
          <p:nvPr userDrawn="1"/>
        </p:nvSpPr>
        <p:spPr>
          <a:xfrm>
            <a:off x="3649979" y="-669924"/>
            <a:ext cx="449581"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8BEE942-1061-454C-A061-6FCD0CBC8F32}"/>
              </a:ext>
            </a:extLst>
          </p:cNvPr>
          <p:cNvSpPr/>
          <p:nvPr userDrawn="1"/>
        </p:nvSpPr>
        <p:spPr>
          <a:xfrm>
            <a:off x="6560819" y="-669924"/>
            <a:ext cx="449581"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7872E86-6271-A642-8BCE-D0FBE6E2AA87}"/>
              </a:ext>
            </a:extLst>
          </p:cNvPr>
          <p:cNvSpPr/>
          <p:nvPr userDrawn="1"/>
        </p:nvSpPr>
        <p:spPr>
          <a:xfrm>
            <a:off x="9471659" y="-669924"/>
            <a:ext cx="449581"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3C3F1711-0B3B-B94D-BF1A-67124DB8A5F6}"/>
              </a:ext>
            </a:extLst>
          </p:cNvPr>
          <p:cNvCxnSpPr>
            <a:cxnSpLocks/>
          </p:cNvCxnSpPr>
          <p:nvPr userDrawn="1"/>
        </p:nvCxnSpPr>
        <p:spPr>
          <a:xfrm>
            <a:off x="1836305" y="3194562"/>
            <a:ext cx="8473783" cy="0"/>
          </a:xfrm>
          <a:prstGeom prst="line">
            <a:avLst/>
          </a:prstGeom>
          <a:ln w="25400">
            <a:solidFill>
              <a:srgbClr val="00CFB5"/>
            </a:solidFill>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D4D00B8D-A9C6-6F45-960C-5FDD704D5568}"/>
              </a:ext>
            </a:extLst>
          </p:cNvPr>
          <p:cNvSpPr>
            <a:spLocks noGrp="1"/>
          </p:cNvSpPr>
          <p:nvPr>
            <p:ph type="body" sz="quarter" idx="11" hasCustomPrompt="1"/>
          </p:nvPr>
        </p:nvSpPr>
        <p:spPr>
          <a:xfrm>
            <a:off x="4840983" y="2388112"/>
            <a:ext cx="2392049" cy="806450"/>
          </a:xfrm>
        </p:spPr>
        <p:txBody>
          <a:bodyPr>
            <a:normAutofit/>
          </a:bodyPr>
          <a:lstStyle>
            <a:lvl1pPr marL="0" indent="0">
              <a:lnSpc>
                <a:spcPct val="100000"/>
              </a:lnSpc>
              <a:buNone/>
              <a:defRPr sz="2000" b="1"/>
            </a:lvl1pPr>
          </a:lstStyle>
          <a:p>
            <a:pPr lvl="0"/>
            <a:r>
              <a:rPr lang="en-US" dirty="0"/>
              <a:t>Click to edit headline text</a:t>
            </a:r>
          </a:p>
        </p:txBody>
      </p:sp>
      <p:sp>
        <p:nvSpPr>
          <p:cNvPr id="24" name="Text Placeholder 22">
            <a:extLst>
              <a:ext uri="{FF2B5EF4-FFF2-40B4-BE49-F238E27FC236}">
                <a16:creationId xmlns:a16="http://schemas.microsoft.com/office/drawing/2014/main" id="{58C4B0A0-B90F-7742-AD45-F383447A1BD9}"/>
              </a:ext>
            </a:extLst>
          </p:cNvPr>
          <p:cNvSpPr>
            <a:spLocks noGrp="1"/>
          </p:cNvSpPr>
          <p:nvPr>
            <p:ph type="body" sz="quarter" idx="12" hasCustomPrompt="1"/>
          </p:nvPr>
        </p:nvSpPr>
        <p:spPr>
          <a:xfrm>
            <a:off x="1794216" y="2388112"/>
            <a:ext cx="2333369" cy="806450"/>
          </a:xfrm>
        </p:spPr>
        <p:txBody>
          <a:bodyPr>
            <a:normAutofit/>
          </a:bodyPr>
          <a:lstStyle>
            <a:lvl1pPr marL="0" indent="0">
              <a:lnSpc>
                <a:spcPct val="100000"/>
              </a:lnSpc>
              <a:buNone/>
              <a:defRPr sz="2000" b="1"/>
            </a:lvl1pPr>
          </a:lstStyle>
          <a:p>
            <a:pPr lvl="0"/>
            <a:r>
              <a:rPr lang="en-US" dirty="0"/>
              <a:t>Click to edit headline text</a:t>
            </a:r>
          </a:p>
        </p:txBody>
      </p:sp>
      <p:sp>
        <p:nvSpPr>
          <p:cNvPr id="25" name="Text Placeholder 22">
            <a:extLst>
              <a:ext uri="{FF2B5EF4-FFF2-40B4-BE49-F238E27FC236}">
                <a16:creationId xmlns:a16="http://schemas.microsoft.com/office/drawing/2014/main" id="{2405BE4C-72D3-9E44-90F9-4815810DC0C8}"/>
              </a:ext>
            </a:extLst>
          </p:cNvPr>
          <p:cNvSpPr>
            <a:spLocks noGrp="1"/>
          </p:cNvSpPr>
          <p:nvPr>
            <p:ph type="body" sz="quarter" idx="13" hasCustomPrompt="1"/>
          </p:nvPr>
        </p:nvSpPr>
        <p:spPr>
          <a:xfrm>
            <a:off x="7946430" y="2388112"/>
            <a:ext cx="2353209" cy="806450"/>
          </a:xfrm>
        </p:spPr>
        <p:txBody>
          <a:bodyPr>
            <a:normAutofit/>
          </a:bodyPr>
          <a:lstStyle>
            <a:lvl1pPr marL="0" indent="0">
              <a:lnSpc>
                <a:spcPct val="100000"/>
              </a:lnSpc>
              <a:buNone/>
              <a:defRPr sz="2000" b="1"/>
            </a:lvl1pPr>
          </a:lstStyle>
          <a:p>
            <a:pPr lvl="0"/>
            <a:r>
              <a:rPr lang="en-US" dirty="0"/>
              <a:t>Click to edit headline text</a:t>
            </a:r>
          </a:p>
        </p:txBody>
      </p:sp>
      <p:sp>
        <p:nvSpPr>
          <p:cNvPr id="28" name="Text Placeholder 27">
            <a:extLst>
              <a:ext uri="{FF2B5EF4-FFF2-40B4-BE49-F238E27FC236}">
                <a16:creationId xmlns:a16="http://schemas.microsoft.com/office/drawing/2014/main" id="{DA0F913E-76FD-2243-9FAF-E04817D9F2B7}"/>
              </a:ext>
            </a:extLst>
          </p:cNvPr>
          <p:cNvSpPr>
            <a:spLocks noGrp="1"/>
          </p:cNvSpPr>
          <p:nvPr>
            <p:ph type="body" sz="quarter" idx="15" hasCustomPrompt="1"/>
          </p:nvPr>
        </p:nvSpPr>
        <p:spPr>
          <a:xfrm>
            <a:off x="1825857" y="3466959"/>
            <a:ext cx="2354263" cy="1090612"/>
          </a:xfrm>
        </p:spPr>
        <p:txBody>
          <a:bodyPr>
            <a:noAutofit/>
          </a:bodyPr>
          <a:lstStyle>
            <a:lvl1pPr marL="0" indent="0">
              <a:lnSpc>
                <a:spcPct val="150000"/>
              </a:lnSpc>
              <a:buNone/>
              <a:defRPr sz="1200"/>
            </a:lvl1pPr>
            <a:lvl2pPr>
              <a:defRPr sz="1200"/>
            </a:lvl2pPr>
            <a:lvl3pPr>
              <a:defRPr sz="1200"/>
            </a:lvl3pPr>
            <a:lvl4pPr>
              <a:defRPr sz="1200"/>
            </a:lvl4pPr>
            <a:lvl5pPr>
              <a:defRPr sz="1200"/>
            </a:lvl5pPr>
          </a:lstStyle>
          <a:p>
            <a:pPr lvl="0"/>
            <a:r>
              <a:rPr lang="en-US" sz="1200" b="0" i="0" u="none" strike="noStrike" kern="1200" dirty="0">
                <a:solidFill>
                  <a:schemeClr val="tx1"/>
                </a:solidFill>
                <a:effectLst/>
                <a:latin typeface="Arial" panose="020B0604020202020204" pitchFamily="34" charset="0"/>
                <a:ea typeface="Arial" panose="020B0604020202020204" pitchFamily="34" charset="0"/>
                <a:cs typeface="Arial" panose="020B0604020202020204" pitchFamily="34" charset="0"/>
              </a:rPr>
              <a:t>Lorem ipsum dolor sit </a:t>
            </a:r>
            <a:r>
              <a:rPr lang="en-US" sz="1200" b="0" i="0" u="none" strike="noStrike" kern="1200" dirty="0" err="1">
                <a:solidFill>
                  <a:schemeClr val="tx1"/>
                </a:solidFill>
                <a:effectLst/>
                <a:latin typeface="Arial" panose="020B0604020202020204" pitchFamily="34" charset="0"/>
                <a:ea typeface="Arial" panose="020B0604020202020204" pitchFamily="34" charset="0"/>
                <a:cs typeface="Arial" panose="020B0604020202020204" pitchFamily="34" charset="0"/>
              </a:rPr>
              <a:t>amet</a:t>
            </a:r>
            <a:r>
              <a:rPr lang="en-US" sz="1200" b="0" i="0" u="none" strike="noStrike" kern="1200" dirty="0">
                <a:solidFill>
                  <a:schemeClr val="tx1"/>
                </a:solidFill>
                <a:effectLst/>
                <a:latin typeface="Arial" panose="020B0604020202020204" pitchFamily="34" charset="0"/>
                <a:ea typeface="Arial" panose="020B0604020202020204" pitchFamily="34" charset="0"/>
                <a:cs typeface="Arial" panose="020B0604020202020204" pitchFamily="34" charset="0"/>
              </a:rPr>
              <a:t>, </a:t>
            </a:r>
            <a:r>
              <a:rPr lang="en-US" sz="1200" b="0" i="0" u="none" strike="noStrike" kern="1200" dirty="0" err="1">
                <a:solidFill>
                  <a:schemeClr val="tx1"/>
                </a:solidFill>
                <a:effectLst/>
                <a:latin typeface="Arial" panose="020B0604020202020204" pitchFamily="34" charset="0"/>
                <a:ea typeface="Arial" panose="020B0604020202020204" pitchFamily="34" charset="0"/>
                <a:cs typeface="Arial" panose="020B0604020202020204" pitchFamily="34" charset="0"/>
              </a:rPr>
              <a:t>consectetur</a:t>
            </a:r>
            <a:r>
              <a:rPr lang="en-US" sz="1200" b="0" i="0" u="none" strike="noStrike" kern="1200" dirty="0">
                <a:solidFill>
                  <a:schemeClr val="tx1"/>
                </a:solidFill>
                <a:effectLst/>
                <a:latin typeface="Arial" panose="020B0604020202020204" pitchFamily="34" charset="0"/>
                <a:ea typeface="Arial" panose="020B0604020202020204" pitchFamily="34" charset="0"/>
                <a:cs typeface="Arial" panose="020B0604020202020204" pitchFamily="34" charset="0"/>
              </a:rPr>
              <a:t> </a:t>
            </a:r>
            <a:r>
              <a:rPr lang="en-US" sz="1200" b="0" i="0" u="none" strike="noStrike" kern="1200" dirty="0" err="1">
                <a:solidFill>
                  <a:schemeClr val="tx1"/>
                </a:solidFill>
                <a:effectLst/>
                <a:latin typeface="Arial" panose="020B0604020202020204" pitchFamily="34" charset="0"/>
                <a:ea typeface="Arial" panose="020B0604020202020204" pitchFamily="34" charset="0"/>
                <a:cs typeface="Arial" panose="020B0604020202020204" pitchFamily="34" charset="0"/>
              </a:rPr>
              <a:t>adipiscing</a:t>
            </a:r>
            <a:r>
              <a:rPr lang="en-US" sz="1200" b="0" i="0" u="none" strike="noStrike" kern="1200" dirty="0">
                <a:solidFill>
                  <a:schemeClr val="tx1"/>
                </a:solidFill>
                <a:effectLst/>
                <a:latin typeface="Arial" panose="020B0604020202020204" pitchFamily="34" charset="0"/>
                <a:ea typeface="Arial" panose="020B0604020202020204" pitchFamily="34" charset="0"/>
                <a:cs typeface="Arial" panose="020B0604020202020204" pitchFamily="34" charset="0"/>
              </a:rPr>
              <a:t> </a:t>
            </a:r>
            <a:r>
              <a:rPr lang="en-US" sz="1200" b="0" i="0" u="none" strike="noStrike" kern="1200" dirty="0" err="1">
                <a:solidFill>
                  <a:schemeClr val="tx1"/>
                </a:solidFill>
                <a:effectLst/>
                <a:latin typeface="Arial" panose="020B0604020202020204" pitchFamily="34" charset="0"/>
                <a:ea typeface="Arial" panose="020B0604020202020204" pitchFamily="34" charset="0"/>
                <a:cs typeface="Arial" panose="020B0604020202020204" pitchFamily="34" charset="0"/>
              </a:rPr>
              <a:t>elit</a:t>
            </a:r>
            <a:r>
              <a:rPr lang="en-US" sz="1200" b="0" i="0" u="none" strike="noStrike" kern="1200" dirty="0">
                <a:solidFill>
                  <a:schemeClr val="tx1"/>
                </a:solidFill>
                <a:effectLst/>
                <a:latin typeface="Arial" panose="020B0604020202020204" pitchFamily="34" charset="0"/>
                <a:ea typeface="Arial" panose="020B0604020202020204" pitchFamily="34" charset="0"/>
                <a:cs typeface="Arial" panose="020B0604020202020204" pitchFamily="34" charset="0"/>
              </a:rPr>
              <a:t>, sed do </a:t>
            </a:r>
            <a:r>
              <a:rPr lang="en-US" sz="1200" b="0" i="0" u="none" strike="noStrike" kern="1200" dirty="0" err="1">
                <a:solidFill>
                  <a:schemeClr val="tx1"/>
                </a:solidFill>
                <a:effectLst/>
                <a:latin typeface="Arial" panose="020B0604020202020204" pitchFamily="34" charset="0"/>
                <a:ea typeface="Arial" panose="020B0604020202020204" pitchFamily="34" charset="0"/>
                <a:cs typeface="Arial" panose="020B0604020202020204" pitchFamily="34" charset="0"/>
              </a:rPr>
              <a:t>eiusmod</a:t>
            </a:r>
            <a:r>
              <a:rPr lang="en-US" sz="1200" b="0" i="0" u="none" strike="noStrike" kern="1200" dirty="0">
                <a:solidFill>
                  <a:schemeClr val="tx1"/>
                </a:solidFill>
                <a:effectLst/>
                <a:latin typeface="Arial" panose="020B0604020202020204" pitchFamily="34" charset="0"/>
                <a:ea typeface="Arial" panose="020B0604020202020204" pitchFamily="34" charset="0"/>
                <a:cs typeface="Arial" panose="020B0604020202020204" pitchFamily="34" charset="0"/>
              </a:rPr>
              <a:t> </a:t>
            </a:r>
            <a:r>
              <a:rPr lang="en-US" sz="1200" b="0" i="0" u="none" strike="noStrike" kern="1200" dirty="0" err="1">
                <a:solidFill>
                  <a:schemeClr val="tx1"/>
                </a:solidFill>
                <a:effectLst/>
                <a:latin typeface="Arial" panose="020B0604020202020204" pitchFamily="34" charset="0"/>
                <a:ea typeface="Arial" panose="020B0604020202020204" pitchFamily="34" charset="0"/>
                <a:cs typeface="Arial" panose="020B0604020202020204" pitchFamily="34" charset="0"/>
              </a:rPr>
              <a:t>tempor</a:t>
            </a:r>
            <a:r>
              <a:rPr lang="en-US" sz="1200" b="0" i="0" u="none" strike="noStrike" kern="1200" dirty="0">
                <a:solidFill>
                  <a:schemeClr val="tx1"/>
                </a:solidFill>
                <a:effectLst/>
                <a:latin typeface="Arial" panose="020B0604020202020204" pitchFamily="34" charset="0"/>
                <a:ea typeface="Arial" panose="020B0604020202020204" pitchFamily="34" charset="0"/>
                <a:cs typeface="Arial" panose="020B0604020202020204" pitchFamily="34" charset="0"/>
              </a:rPr>
              <a:t> </a:t>
            </a:r>
            <a:r>
              <a:rPr lang="en-US" sz="1200" b="0" i="0" u="none" strike="noStrike" kern="1200" dirty="0" err="1">
                <a:solidFill>
                  <a:schemeClr val="tx1"/>
                </a:solidFill>
                <a:effectLst/>
                <a:latin typeface="Arial" panose="020B0604020202020204" pitchFamily="34" charset="0"/>
                <a:ea typeface="Arial" panose="020B0604020202020204" pitchFamily="34" charset="0"/>
                <a:cs typeface="Arial" panose="020B0604020202020204" pitchFamily="34" charset="0"/>
              </a:rPr>
              <a:t>incididunt</a:t>
            </a:r>
            <a:r>
              <a:rPr lang="en-US" sz="1200" b="0" i="0" u="none" strike="noStrike" kern="1200" dirty="0">
                <a:solidFill>
                  <a:schemeClr val="tx1"/>
                </a:solidFill>
                <a:effectLst/>
                <a:latin typeface="Arial" panose="020B0604020202020204" pitchFamily="34" charset="0"/>
                <a:ea typeface="Arial" panose="020B0604020202020204" pitchFamily="34" charset="0"/>
                <a:cs typeface="Arial" panose="020B0604020202020204" pitchFamily="34" charset="0"/>
              </a:rPr>
              <a:t> </a:t>
            </a:r>
            <a:r>
              <a:rPr lang="en-US" sz="1200" b="0" i="0" u="none" strike="noStrike" kern="1200" dirty="0" err="1">
                <a:solidFill>
                  <a:schemeClr val="tx1"/>
                </a:solidFill>
                <a:effectLst/>
                <a:latin typeface="Arial" panose="020B0604020202020204" pitchFamily="34" charset="0"/>
                <a:ea typeface="Arial" panose="020B0604020202020204" pitchFamily="34" charset="0"/>
                <a:cs typeface="Arial" panose="020B0604020202020204" pitchFamily="34" charset="0"/>
              </a:rPr>
              <a:t>ut</a:t>
            </a:r>
            <a:r>
              <a:rPr lang="en-US" sz="1200" b="0" i="0" u="none" strike="noStrike" kern="1200" dirty="0">
                <a:solidFill>
                  <a:schemeClr val="tx1"/>
                </a:solidFill>
                <a:effectLst/>
                <a:latin typeface="Arial" panose="020B0604020202020204" pitchFamily="34" charset="0"/>
                <a:ea typeface="Arial" panose="020B0604020202020204" pitchFamily="34" charset="0"/>
                <a:cs typeface="Arial" panose="020B0604020202020204" pitchFamily="34" charset="0"/>
              </a:rPr>
              <a:t> </a:t>
            </a:r>
            <a:r>
              <a:rPr lang="en-US" sz="1200" b="0" i="0" u="none" strike="noStrike" kern="1200" dirty="0" err="1">
                <a:solidFill>
                  <a:schemeClr val="tx1"/>
                </a:solidFill>
                <a:effectLst/>
                <a:latin typeface="Arial" panose="020B0604020202020204" pitchFamily="34" charset="0"/>
                <a:ea typeface="Arial" panose="020B0604020202020204" pitchFamily="34" charset="0"/>
                <a:cs typeface="Arial" panose="020B0604020202020204" pitchFamily="34" charset="0"/>
              </a:rPr>
              <a:t>labore</a:t>
            </a:r>
            <a:r>
              <a:rPr lang="en-US" sz="1200" b="0" i="0" u="none" strike="noStrike" kern="1200" dirty="0">
                <a:solidFill>
                  <a:schemeClr val="tx1"/>
                </a:solidFill>
                <a:effectLst/>
                <a:latin typeface="Arial" panose="020B0604020202020204" pitchFamily="34" charset="0"/>
                <a:ea typeface="Arial" panose="020B0604020202020204" pitchFamily="34" charset="0"/>
                <a:cs typeface="Arial" panose="020B0604020202020204" pitchFamily="34" charset="0"/>
              </a:rPr>
              <a:t> et dolore magna </a:t>
            </a:r>
            <a:r>
              <a:rPr lang="en-US" sz="1200" b="0" i="0" u="none" strike="noStrike" kern="1200" dirty="0" err="1">
                <a:solidFill>
                  <a:schemeClr val="tx1"/>
                </a:solidFill>
                <a:effectLst/>
                <a:latin typeface="Arial" panose="020B0604020202020204" pitchFamily="34" charset="0"/>
                <a:ea typeface="Arial" panose="020B0604020202020204" pitchFamily="34" charset="0"/>
                <a:cs typeface="Arial" panose="020B0604020202020204" pitchFamily="34" charset="0"/>
              </a:rPr>
              <a:t>aliqua</a:t>
            </a:r>
            <a:r>
              <a:rPr lang="en-US" sz="1200" b="0" i="0" u="none" strike="noStrike" kern="1200" dirty="0">
                <a:solidFill>
                  <a:schemeClr val="tx1"/>
                </a:solidFill>
                <a:effectLst/>
                <a:latin typeface="Arial" panose="020B0604020202020204" pitchFamily="34" charset="0"/>
                <a:ea typeface="Arial" panose="020B0604020202020204" pitchFamily="34" charset="0"/>
                <a:cs typeface="Arial" panose="020B0604020202020204" pitchFamily="34" charset="0"/>
              </a:rPr>
              <a:t>.</a:t>
            </a:r>
            <a:endParaRPr lang="en-US" dirty="0"/>
          </a:p>
        </p:txBody>
      </p:sp>
      <p:sp>
        <p:nvSpPr>
          <p:cNvPr id="29" name="Text Placeholder 27">
            <a:extLst>
              <a:ext uri="{FF2B5EF4-FFF2-40B4-BE49-F238E27FC236}">
                <a16:creationId xmlns:a16="http://schemas.microsoft.com/office/drawing/2014/main" id="{F2DE7008-50B3-2F4F-A982-9979FB530621}"/>
              </a:ext>
            </a:extLst>
          </p:cNvPr>
          <p:cNvSpPr>
            <a:spLocks noGrp="1"/>
          </p:cNvSpPr>
          <p:nvPr>
            <p:ph type="body" sz="quarter" idx="16" hasCustomPrompt="1"/>
          </p:nvPr>
        </p:nvSpPr>
        <p:spPr>
          <a:xfrm>
            <a:off x="4878769" y="3466959"/>
            <a:ext cx="2354263" cy="1090612"/>
          </a:xfrm>
        </p:spPr>
        <p:txBody>
          <a:bodyPr>
            <a:noAutofit/>
          </a:bodyPr>
          <a:lstStyle>
            <a:lvl1pPr marL="0" indent="0">
              <a:lnSpc>
                <a:spcPct val="150000"/>
              </a:lnSpc>
              <a:buNone/>
              <a:defRPr sz="1200"/>
            </a:lvl1pPr>
            <a:lvl2pPr>
              <a:defRPr sz="1200"/>
            </a:lvl2pPr>
            <a:lvl3pPr>
              <a:defRPr sz="1200"/>
            </a:lvl3pPr>
            <a:lvl4pPr>
              <a:defRPr sz="1200"/>
            </a:lvl4pPr>
            <a:lvl5pPr>
              <a:defRPr sz="1200"/>
            </a:lvl5pPr>
          </a:lstStyle>
          <a:p>
            <a:pPr lvl="0"/>
            <a:r>
              <a:rPr lang="en-US" sz="1200" b="0" i="0" u="none" strike="noStrike" kern="1200" dirty="0">
                <a:solidFill>
                  <a:schemeClr val="tx1"/>
                </a:solidFill>
                <a:effectLst/>
                <a:latin typeface="Arial" panose="020B0604020202020204" pitchFamily="34" charset="0"/>
                <a:ea typeface="Arial" panose="020B0604020202020204" pitchFamily="34" charset="0"/>
                <a:cs typeface="Arial" panose="020B0604020202020204" pitchFamily="34" charset="0"/>
              </a:rPr>
              <a:t>Lorem ipsum dolor sit </a:t>
            </a:r>
            <a:r>
              <a:rPr lang="en-US" sz="1200" b="0" i="0" u="none" strike="noStrike" kern="1200" dirty="0" err="1">
                <a:solidFill>
                  <a:schemeClr val="tx1"/>
                </a:solidFill>
                <a:effectLst/>
                <a:latin typeface="Arial" panose="020B0604020202020204" pitchFamily="34" charset="0"/>
                <a:ea typeface="Arial" panose="020B0604020202020204" pitchFamily="34" charset="0"/>
                <a:cs typeface="Arial" panose="020B0604020202020204" pitchFamily="34" charset="0"/>
              </a:rPr>
              <a:t>amet</a:t>
            </a:r>
            <a:r>
              <a:rPr lang="en-US" sz="1200" b="0" i="0" u="none" strike="noStrike" kern="1200" dirty="0">
                <a:solidFill>
                  <a:schemeClr val="tx1"/>
                </a:solidFill>
                <a:effectLst/>
                <a:latin typeface="Arial" panose="020B0604020202020204" pitchFamily="34" charset="0"/>
                <a:ea typeface="Arial" panose="020B0604020202020204" pitchFamily="34" charset="0"/>
                <a:cs typeface="Arial" panose="020B0604020202020204" pitchFamily="34" charset="0"/>
              </a:rPr>
              <a:t>, </a:t>
            </a:r>
            <a:r>
              <a:rPr lang="en-US" sz="1200" b="0" i="0" u="none" strike="noStrike" kern="1200" dirty="0" err="1">
                <a:solidFill>
                  <a:schemeClr val="tx1"/>
                </a:solidFill>
                <a:effectLst/>
                <a:latin typeface="Arial" panose="020B0604020202020204" pitchFamily="34" charset="0"/>
                <a:ea typeface="Arial" panose="020B0604020202020204" pitchFamily="34" charset="0"/>
                <a:cs typeface="Arial" panose="020B0604020202020204" pitchFamily="34" charset="0"/>
              </a:rPr>
              <a:t>consectetur</a:t>
            </a:r>
            <a:r>
              <a:rPr lang="en-US" sz="1200" b="0" i="0" u="none" strike="noStrike" kern="1200" dirty="0">
                <a:solidFill>
                  <a:schemeClr val="tx1"/>
                </a:solidFill>
                <a:effectLst/>
                <a:latin typeface="Arial" panose="020B0604020202020204" pitchFamily="34" charset="0"/>
                <a:ea typeface="Arial" panose="020B0604020202020204" pitchFamily="34" charset="0"/>
                <a:cs typeface="Arial" panose="020B0604020202020204" pitchFamily="34" charset="0"/>
              </a:rPr>
              <a:t> </a:t>
            </a:r>
            <a:r>
              <a:rPr lang="en-US" sz="1200" b="0" i="0" u="none" strike="noStrike" kern="1200" dirty="0" err="1">
                <a:solidFill>
                  <a:schemeClr val="tx1"/>
                </a:solidFill>
                <a:effectLst/>
                <a:latin typeface="Arial" panose="020B0604020202020204" pitchFamily="34" charset="0"/>
                <a:ea typeface="Arial" panose="020B0604020202020204" pitchFamily="34" charset="0"/>
                <a:cs typeface="Arial" panose="020B0604020202020204" pitchFamily="34" charset="0"/>
              </a:rPr>
              <a:t>adipiscing</a:t>
            </a:r>
            <a:r>
              <a:rPr lang="en-US" sz="1200" b="0" i="0" u="none" strike="noStrike" kern="1200" dirty="0">
                <a:solidFill>
                  <a:schemeClr val="tx1"/>
                </a:solidFill>
                <a:effectLst/>
                <a:latin typeface="Arial" panose="020B0604020202020204" pitchFamily="34" charset="0"/>
                <a:ea typeface="Arial" panose="020B0604020202020204" pitchFamily="34" charset="0"/>
                <a:cs typeface="Arial" panose="020B0604020202020204" pitchFamily="34" charset="0"/>
              </a:rPr>
              <a:t> </a:t>
            </a:r>
            <a:r>
              <a:rPr lang="en-US" sz="1200" b="0" i="0" u="none" strike="noStrike" kern="1200" dirty="0" err="1">
                <a:solidFill>
                  <a:schemeClr val="tx1"/>
                </a:solidFill>
                <a:effectLst/>
                <a:latin typeface="Arial" panose="020B0604020202020204" pitchFamily="34" charset="0"/>
                <a:ea typeface="Arial" panose="020B0604020202020204" pitchFamily="34" charset="0"/>
                <a:cs typeface="Arial" panose="020B0604020202020204" pitchFamily="34" charset="0"/>
              </a:rPr>
              <a:t>elit</a:t>
            </a:r>
            <a:r>
              <a:rPr lang="en-US" sz="1200" b="0" i="0" u="none" strike="noStrike" kern="1200" dirty="0">
                <a:solidFill>
                  <a:schemeClr val="tx1"/>
                </a:solidFill>
                <a:effectLst/>
                <a:latin typeface="Arial" panose="020B0604020202020204" pitchFamily="34" charset="0"/>
                <a:ea typeface="Arial" panose="020B0604020202020204" pitchFamily="34" charset="0"/>
                <a:cs typeface="Arial" panose="020B0604020202020204" pitchFamily="34" charset="0"/>
              </a:rPr>
              <a:t>, sed do </a:t>
            </a:r>
            <a:r>
              <a:rPr lang="en-US" sz="1200" b="0" i="0" u="none" strike="noStrike" kern="1200" dirty="0" err="1">
                <a:solidFill>
                  <a:schemeClr val="tx1"/>
                </a:solidFill>
                <a:effectLst/>
                <a:latin typeface="Arial" panose="020B0604020202020204" pitchFamily="34" charset="0"/>
                <a:ea typeface="Arial" panose="020B0604020202020204" pitchFamily="34" charset="0"/>
                <a:cs typeface="Arial" panose="020B0604020202020204" pitchFamily="34" charset="0"/>
              </a:rPr>
              <a:t>eiusmod</a:t>
            </a:r>
            <a:r>
              <a:rPr lang="en-US" sz="1200" b="0" i="0" u="none" strike="noStrike" kern="1200" dirty="0">
                <a:solidFill>
                  <a:schemeClr val="tx1"/>
                </a:solidFill>
                <a:effectLst/>
                <a:latin typeface="Arial" panose="020B0604020202020204" pitchFamily="34" charset="0"/>
                <a:ea typeface="Arial" panose="020B0604020202020204" pitchFamily="34" charset="0"/>
                <a:cs typeface="Arial" panose="020B0604020202020204" pitchFamily="34" charset="0"/>
              </a:rPr>
              <a:t> </a:t>
            </a:r>
            <a:r>
              <a:rPr lang="en-US" sz="1200" b="0" i="0" u="none" strike="noStrike" kern="1200" dirty="0" err="1">
                <a:solidFill>
                  <a:schemeClr val="tx1"/>
                </a:solidFill>
                <a:effectLst/>
                <a:latin typeface="Arial" panose="020B0604020202020204" pitchFamily="34" charset="0"/>
                <a:ea typeface="Arial" panose="020B0604020202020204" pitchFamily="34" charset="0"/>
                <a:cs typeface="Arial" panose="020B0604020202020204" pitchFamily="34" charset="0"/>
              </a:rPr>
              <a:t>tempor</a:t>
            </a:r>
            <a:r>
              <a:rPr lang="en-US" sz="1200" b="0" i="0" u="none" strike="noStrike" kern="1200" dirty="0">
                <a:solidFill>
                  <a:schemeClr val="tx1"/>
                </a:solidFill>
                <a:effectLst/>
                <a:latin typeface="Arial" panose="020B0604020202020204" pitchFamily="34" charset="0"/>
                <a:ea typeface="Arial" panose="020B0604020202020204" pitchFamily="34" charset="0"/>
                <a:cs typeface="Arial" panose="020B0604020202020204" pitchFamily="34" charset="0"/>
              </a:rPr>
              <a:t> </a:t>
            </a:r>
            <a:r>
              <a:rPr lang="en-US" sz="1200" b="0" i="0" u="none" strike="noStrike" kern="1200" dirty="0" err="1">
                <a:solidFill>
                  <a:schemeClr val="tx1"/>
                </a:solidFill>
                <a:effectLst/>
                <a:latin typeface="Arial" panose="020B0604020202020204" pitchFamily="34" charset="0"/>
                <a:ea typeface="Arial" panose="020B0604020202020204" pitchFamily="34" charset="0"/>
                <a:cs typeface="Arial" panose="020B0604020202020204" pitchFamily="34" charset="0"/>
              </a:rPr>
              <a:t>incididunt</a:t>
            </a:r>
            <a:r>
              <a:rPr lang="en-US" sz="1200" b="0" i="0" u="none" strike="noStrike" kern="1200" dirty="0">
                <a:solidFill>
                  <a:schemeClr val="tx1"/>
                </a:solidFill>
                <a:effectLst/>
                <a:latin typeface="Arial" panose="020B0604020202020204" pitchFamily="34" charset="0"/>
                <a:ea typeface="Arial" panose="020B0604020202020204" pitchFamily="34" charset="0"/>
                <a:cs typeface="Arial" panose="020B0604020202020204" pitchFamily="34" charset="0"/>
              </a:rPr>
              <a:t> </a:t>
            </a:r>
            <a:r>
              <a:rPr lang="en-US" sz="1200" b="0" i="0" u="none" strike="noStrike" kern="1200" dirty="0" err="1">
                <a:solidFill>
                  <a:schemeClr val="tx1"/>
                </a:solidFill>
                <a:effectLst/>
                <a:latin typeface="Arial" panose="020B0604020202020204" pitchFamily="34" charset="0"/>
                <a:ea typeface="Arial" panose="020B0604020202020204" pitchFamily="34" charset="0"/>
                <a:cs typeface="Arial" panose="020B0604020202020204" pitchFamily="34" charset="0"/>
              </a:rPr>
              <a:t>ut</a:t>
            </a:r>
            <a:r>
              <a:rPr lang="en-US" sz="1200" b="0" i="0" u="none" strike="noStrike" kern="1200" dirty="0">
                <a:solidFill>
                  <a:schemeClr val="tx1"/>
                </a:solidFill>
                <a:effectLst/>
                <a:latin typeface="Arial" panose="020B0604020202020204" pitchFamily="34" charset="0"/>
                <a:ea typeface="Arial" panose="020B0604020202020204" pitchFamily="34" charset="0"/>
                <a:cs typeface="Arial" panose="020B0604020202020204" pitchFamily="34" charset="0"/>
              </a:rPr>
              <a:t> </a:t>
            </a:r>
            <a:r>
              <a:rPr lang="en-US" sz="1200" b="0" i="0" u="none" strike="noStrike" kern="1200" dirty="0" err="1">
                <a:solidFill>
                  <a:schemeClr val="tx1"/>
                </a:solidFill>
                <a:effectLst/>
                <a:latin typeface="Arial" panose="020B0604020202020204" pitchFamily="34" charset="0"/>
                <a:ea typeface="Arial" panose="020B0604020202020204" pitchFamily="34" charset="0"/>
                <a:cs typeface="Arial" panose="020B0604020202020204" pitchFamily="34" charset="0"/>
              </a:rPr>
              <a:t>labore</a:t>
            </a:r>
            <a:r>
              <a:rPr lang="en-US" sz="1200" b="0" i="0" u="none" strike="noStrike" kern="1200" dirty="0">
                <a:solidFill>
                  <a:schemeClr val="tx1"/>
                </a:solidFill>
                <a:effectLst/>
                <a:latin typeface="Arial" panose="020B0604020202020204" pitchFamily="34" charset="0"/>
                <a:ea typeface="Arial" panose="020B0604020202020204" pitchFamily="34" charset="0"/>
                <a:cs typeface="Arial" panose="020B0604020202020204" pitchFamily="34" charset="0"/>
              </a:rPr>
              <a:t> et dolore magna </a:t>
            </a:r>
            <a:r>
              <a:rPr lang="en-US" sz="1200" b="0" i="0" u="none" strike="noStrike" kern="1200" dirty="0" err="1">
                <a:solidFill>
                  <a:schemeClr val="tx1"/>
                </a:solidFill>
                <a:effectLst/>
                <a:latin typeface="Arial" panose="020B0604020202020204" pitchFamily="34" charset="0"/>
                <a:ea typeface="Arial" panose="020B0604020202020204" pitchFamily="34" charset="0"/>
                <a:cs typeface="Arial" panose="020B0604020202020204" pitchFamily="34" charset="0"/>
              </a:rPr>
              <a:t>aliqua</a:t>
            </a:r>
            <a:r>
              <a:rPr lang="en-US" sz="1200" b="0" i="0" u="none" strike="noStrike" kern="1200" dirty="0">
                <a:solidFill>
                  <a:schemeClr val="tx1"/>
                </a:solidFill>
                <a:effectLst/>
                <a:latin typeface="Arial" panose="020B0604020202020204" pitchFamily="34" charset="0"/>
                <a:ea typeface="Arial" panose="020B0604020202020204" pitchFamily="34" charset="0"/>
                <a:cs typeface="Arial" panose="020B0604020202020204" pitchFamily="34" charset="0"/>
              </a:rPr>
              <a:t>.</a:t>
            </a:r>
            <a:endParaRPr lang="en-US" dirty="0"/>
          </a:p>
        </p:txBody>
      </p:sp>
      <p:sp>
        <p:nvSpPr>
          <p:cNvPr id="30" name="Text Placeholder 27">
            <a:extLst>
              <a:ext uri="{FF2B5EF4-FFF2-40B4-BE49-F238E27FC236}">
                <a16:creationId xmlns:a16="http://schemas.microsoft.com/office/drawing/2014/main" id="{F1240F69-35EA-174D-AAF7-ABED066D81C2}"/>
              </a:ext>
            </a:extLst>
          </p:cNvPr>
          <p:cNvSpPr>
            <a:spLocks noGrp="1"/>
          </p:cNvSpPr>
          <p:nvPr>
            <p:ph type="body" sz="quarter" idx="17" hasCustomPrompt="1"/>
          </p:nvPr>
        </p:nvSpPr>
        <p:spPr>
          <a:xfrm>
            <a:off x="7946430" y="3466959"/>
            <a:ext cx="2354263" cy="1090612"/>
          </a:xfrm>
        </p:spPr>
        <p:txBody>
          <a:bodyPr>
            <a:noAutofit/>
          </a:bodyPr>
          <a:lstStyle>
            <a:lvl1pPr marL="0" indent="0">
              <a:lnSpc>
                <a:spcPct val="150000"/>
              </a:lnSpc>
              <a:buNone/>
              <a:defRPr sz="1200"/>
            </a:lvl1pPr>
            <a:lvl2pPr>
              <a:defRPr sz="1200"/>
            </a:lvl2pPr>
            <a:lvl3pPr>
              <a:defRPr sz="1200"/>
            </a:lvl3pPr>
            <a:lvl4pPr>
              <a:defRPr sz="1200"/>
            </a:lvl4pPr>
            <a:lvl5pPr>
              <a:defRPr sz="1200"/>
            </a:lvl5pPr>
          </a:lstStyle>
          <a:p>
            <a:pPr lvl="0"/>
            <a:r>
              <a:rPr lang="en-US" sz="1200" b="0" i="0" u="none" strike="noStrike" kern="1200" dirty="0">
                <a:solidFill>
                  <a:schemeClr val="tx1"/>
                </a:solidFill>
                <a:effectLst/>
                <a:latin typeface="Arial" panose="020B0604020202020204" pitchFamily="34" charset="0"/>
                <a:ea typeface="Arial" panose="020B0604020202020204" pitchFamily="34" charset="0"/>
                <a:cs typeface="Arial" panose="020B0604020202020204" pitchFamily="34" charset="0"/>
              </a:rPr>
              <a:t>Lorem ipsum dolor sit </a:t>
            </a:r>
            <a:r>
              <a:rPr lang="en-US" sz="1200" b="0" i="0" u="none" strike="noStrike" kern="1200" dirty="0" err="1">
                <a:solidFill>
                  <a:schemeClr val="tx1"/>
                </a:solidFill>
                <a:effectLst/>
                <a:latin typeface="Arial" panose="020B0604020202020204" pitchFamily="34" charset="0"/>
                <a:ea typeface="Arial" panose="020B0604020202020204" pitchFamily="34" charset="0"/>
                <a:cs typeface="Arial" panose="020B0604020202020204" pitchFamily="34" charset="0"/>
              </a:rPr>
              <a:t>amet</a:t>
            </a:r>
            <a:r>
              <a:rPr lang="en-US" sz="1200" b="0" i="0" u="none" strike="noStrike" kern="1200" dirty="0">
                <a:solidFill>
                  <a:schemeClr val="tx1"/>
                </a:solidFill>
                <a:effectLst/>
                <a:latin typeface="Arial" panose="020B0604020202020204" pitchFamily="34" charset="0"/>
                <a:ea typeface="Arial" panose="020B0604020202020204" pitchFamily="34" charset="0"/>
                <a:cs typeface="Arial" panose="020B0604020202020204" pitchFamily="34" charset="0"/>
              </a:rPr>
              <a:t>, </a:t>
            </a:r>
            <a:r>
              <a:rPr lang="en-US" sz="1200" b="0" i="0" u="none" strike="noStrike" kern="1200" dirty="0" err="1">
                <a:solidFill>
                  <a:schemeClr val="tx1"/>
                </a:solidFill>
                <a:effectLst/>
                <a:latin typeface="Arial" panose="020B0604020202020204" pitchFamily="34" charset="0"/>
                <a:ea typeface="Arial" panose="020B0604020202020204" pitchFamily="34" charset="0"/>
                <a:cs typeface="Arial" panose="020B0604020202020204" pitchFamily="34" charset="0"/>
              </a:rPr>
              <a:t>consectetur</a:t>
            </a:r>
            <a:r>
              <a:rPr lang="en-US" sz="1200" b="0" i="0" u="none" strike="noStrike" kern="1200" dirty="0">
                <a:solidFill>
                  <a:schemeClr val="tx1"/>
                </a:solidFill>
                <a:effectLst/>
                <a:latin typeface="Arial" panose="020B0604020202020204" pitchFamily="34" charset="0"/>
                <a:ea typeface="Arial" panose="020B0604020202020204" pitchFamily="34" charset="0"/>
                <a:cs typeface="Arial" panose="020B0604020202020204" pitchFamily="34" charset="0"/>
              </a:rPr>
              <a:t> </a:t>
            </a:r>
            <a:r>
              <a:rPr lang="en-US" sz="1200" b="0" i="0" u="none" strike="noStrike" kern="1200" dirty="0" err="1">
                <a:solidFill>
                  <a:schemeClr val="tx1"/>
                </a:solidFill>
                <a:effectLst/>
                <a:latin typeface="Arial" panose="020B0604020202020204" pitchFamily="34" charset="0"/>
                <a:ea typeface="Arial" panose="020B0604020202020204" pitchFamily="34" charset="0"/>
                <a:cs typeface="Arial" panose="020B0604020202020204" pitchFamily="34" charset="0"/>
              </a:rPr>
              <a:t>adipiscing</a:t>
            </a:r>
            <a:r>
              <a:rPr lang="en-US" sz="1200" b="0" i="0" u="none" strike="noStrike" kern="1200" dirty="0">
                <a:solidFill>
                  <a:schemeClr val="tx1"/>
                </a:solidFill>
                <a:effectLst/>
                <a:latin typeface="Arial" panose="020B0604020202020204" pitchFamily="34" charset="0"/>
                <a:ea typeface="Arial" panose="020B0604020202020204" pitchFamily="34" charset="0"/>
                <a:cs typeface="Arial" panose="020B0604020202020204" pitchFamily="34" charset="0"/>
              </a:rPr>
              <a:t> </a:t>
            </a:r>
            <a:r>
              <a:rPr lang="en-US" sz="1200" b="0" i="0" u="none" strike="noStrike" kern="1200" dirty="0" err="1">
                <a:solidFill>
                  <a:schemeClr val="tx1"/>
                </a:solidFill>
                <a:effectLst/>
                <a:latin typeface="Arial" panose="020B0604020202020204" pitchFamily="34" charset="0"/>
                <a:ea typeface="Arial" panose="020B0604020202020204" pitchFamily="34" charset="0"/>
                <a:cs typeface="Arial" panose="020B0604020202020204" pitchFamily="34" charset="0"/>
              </a:rPr>
              <a:t>elit</a:t>
            </a:r>
            <a:r>
              <a:rPr lang="en-US" sz="1200" b="0" i="0" u="none" strike="noStrike" kern="1200" dirty="0">
                <a:solidFill>
                  <a:schemeClr val="tx1"/>
                </a:solidFill>
                <a:effectLst/>
                <a:latin typeface="Arial" panose="020B0604020202020204" pitchFamily="34" charset="0"/>
                <a:ea typeface="Arial" panose="020B0604020202020204" pitchFamily="34" charset="0"/>
                <a:cs typeface="Arial" panose="020B0604020202020204" pitchFamily="34" charset="0"/>
              </a:rPr>
              <a:t>, sed do </a:t>
            </a:r>
            <a:r>
              <a:rPr lang="en-US" sz="1200" b="0" i="0" u="none" strike="noStrike" kern="1200" dirty="0" err="1">
                <a:solidFill>
                  <a:schemeClr val="tx1"/>
                </a:solidFill>
                <a:effectLst/>
                <a:latin typeface="Arial" panose="020B0604020202020204" pitchFamily="34" charset="0"/>
                <a:ea typeface="Arial" panose="020B0604020202020204" pitchFamily="34" charset="0"/>
                <a:cs typeface="Arial" panose="020B0604020202020204" pitchFamily="34" charset="0"/>
              </a:rPr>
              <a:t>eiusmod</a:t>
            </a:r>
            <a:r>
              <a:rPr lang="en-US" sz="1200" b="0" i="0" u="none" strike="noStrike" kern="1200" dirty="0">
                <a:solidFill>
                  <a:schemeClr val="tx1"/>
                </a:solidFill>
                <a:effectLst/>
                <a:latin typeface="Arial" panose="020B0604020202020204" pitchFamily="34" charset="0"/>
                <a:ea typeface="Arial" panose="020B0604020202020204" pitchFamily="34" charset="0"/>
                <a:cs typeface="Arial" panose="020B0604020202020204" pitchFamily="34" charset="0"/>
              </a:rPr>
              <a:t> </a:t>
            </a:r>
            <a:r>
              <a:rPr lang="en-US" sz="1200" b="0" i="0" u="none" strike="noStrike" kern="1200" dirty="0" err="1">
                <a:solidFill>
                  <a:schemeClr val="tx1"/>
                </a:solidFill>
                <a:effectLst/>
                <a:latin typeface="Arial" panose="020B0604020202020204" pitchFamily="34" charset="0"/>
                <a:ea typeface="Arial" panose="020B0604020202020204" pitchFamily="34" charset="0"/>
                <a:cs typeface="Arial" panose="020B0604020202020204" pitchFamily="34" charset="0"/>
              </a:rPr>
              <a:t>tempor</a:t>
            </a:r>
            <a:r>
              <a:rPr lang="en-US" sz="1200" b="0" i="0" u="none" strike="noStrike" kern="1200" dirty="0">
                <a:solidFill>
                  <a:schemeClr val="tx1"/>
                </a:solidFill>
                <a:effectLst/>
                <a:latin typeface="Arial" panose="020B0604020202020204" pitchFamily="34" charset="0"/>
                <a:ea typeface="Arial" panose="020B0604020202020204" pitchFamily="34" charset="0"/>
                <a:cs typeface="Arial" panose="020B0604020202020204" pitchFamily="34" charset="0"/>
              </a:rPr>
              <a:t> </a:t>
            </a:r>
            <a:r>
              <a:rPr lang="en-US" sz="1200" b="0" i="0" u="none" strike="noStrike" kern="1200" dirty="0" err="1">
                <a:solidFill>
                  <a:schemeClr val="tx1"/>
                </a:solidFill>
                <a:effectLst/>
                <a:latin typeface="Arial" panose="020B0604020202020204" pitchFamily="34" charset="0"/>
                <a:ea typeface="Arial" panose="020B0604020202020204" pitchFamily="34" charset="0"/>
                <a:cs typeface="Arial" panose="020B0604020202020204" pitchFamily="34" charset="0"/>
              </a:rPr>
              <a:t>incididunt</a:t>
            </a:r>
            <a:r>
              <a:rPr lang="en-US" sz="1200" b="0" i="0" u="none" strike="noStrike" kern="1200" dirty="0">
                <a:solidFill>
                  <a:schemeClr val="tx1"/>
                </a:solidFill>
                <a:effectLst/>
                <a:latin typeface="Arial" panose="020B0604020202020204" pitchFamily="34" charset="0"/>
                <a:ea typeface="Arial" panose="020B0604020202020204" pitchFamily="34" charset="0"/>
                <a:cs typeface="Arial" panose="020B0604020202020204" pitchFamily="34" charset="0"/>
              </a:rPr>
              <a:t> </a:t>
            </a:r>
            <a:r>
              <a:rPr lang="en-US" sz="1200" b="0" i="0" u="none" strike="noStrike" kern="1200" dirty="0" err="1">
                <a:solidFill>
                  <a:schemeClr val="tx1"/>
                </a:solidFill>
                <a:effectLst/>
                <a:latin typeface="Arial" panose="020B0604020202020204" pitchFamily="34" charset="0"/>
                <a:ea typeface="Arial" panose="020B0604020202020204" pitchFamily="34" charset="0"/>
                <a:cs typeface="Arial" panose="020B0604020202020204" pitchFamily="34" charset="0"/>
              </a:rPr>
              <a:t>ut</a:t>
            </a:r>
            <a:r>
              <a:rPr lang="en-US" sz="1200" b="0" i="0" u="none" strike="noStrike" kern="1200" dirty="0">
                <a:solidFill>
                  <a:schemeClr val="tx1"/>
                </a:solidFill>
                <a:effectLst/>
                <a:latin typeface="Arial" panose="020B0604020202020204" pitchFamily="34" charset="0"/>
                <a:ea typeface="Arial" panose="020B0604020202020204" pitchFamily="34" charset="0"/>
                <a:cs typeface="Arial" panose="020B0604020202020204" pitchFamily="34" charset="0"/>
              </a:rPr>
              <a:t> </a:t>
            </a:r>
            <a:r>
              <a:rPr lang="en-US" sz="1200" b="0" i="0" u="none" strike="noStrike" kern="1200" dirty="0" err="1">
                <a:solidFill>
                  <a:schemeClr val="tx1"/>
                </a:solidFill>
                <a:effectLst/>
                <a:latin typeface="Arial" panose="020B0604020202020204" pitchFamily="34" charset="0"/>
                <a:ea typeface="Arial" panose="020B0604020202020204" pitchFamily="34" charset="0"/>
                <a:cs typeface="Arial" panose="020B0604020202020204" pitchFamily="34" charset="0"/>
              </a:rPr>
              <a:t>labore</a:t>
            </a:r>
            <a:r>
              <a:rPr lang="en-US" sz="1200" b="0" i="0" u="none" strike="noStrike" kern="1200" dirty="0">
                <a:solidFill>
                  <a:schemeClr val="tx1"/>
                </a:solidFill>
                <a:effectLst/>
                <a:latin typeface="Arial" panose="020B0604020202020204" pitchFamily="34" charset="0"/>
                <a:ea typeface="Arial" panose="020B0604020202020204" pitchFamily="34" charset="0"/>
                <a:cs typeface="Arial" panose="020B0604020202020204" pitchFamily="34" charset="0"/>
              </a:rPr>
              <a:t> et dolore magna </a:t>
            </a:r>
            <a:r>
              <a:rPr lang="en-US" sz="1200" b="0" i="0" u="none" strike="noStrike" kern="1200" dirty="0" err="1">
                <a:solidFill>
                  <a:schemeClr val="tx1"/>
                </a:solidFill>
                <a:effectLst/>
                <a:latin typeface="Arial" panose="020B0604020202020204" pitchFamily="34" charset="0"/>
                <a:ea typeface="Arial" panose="020B0604020202020204" pitchFamily="34" charset="0"/>
                <a:cs typeface="Arial" panose="020B0604020202020204" pitchFamily="34" charset="0"/>
              </a:rPr>
              <a:t>aliqua</a:t>
            </a:r>
            <a:r>
              <a:rPr lang="en-US" sz="1200" b="0" i="0" u="none" strike="noStrike" kern="1200" dirty="0">
                <a:solidFill>
                  <a:schemeClr val="tx1"/>
                </a:solidFill>
                <a:effectLst/>
                <a:latin typeface="Arial" panose="020B0604020202020204" pitchFamily="34" charset="0"/>
                <a:ea typeface="Arial" panose="020B0604020202020204" pitchFamily="34" charset="0"/>
                <a:cs typeface="Arial" panose="020B0604020202020204" pitchFamily="34" charset="0"/>
              </a:rPr>
              <a:t>.</a:t>
            </a:r>
            <a:endParaRPr lang="en-US" dirty="0"/>
          </a:p>
        </p:txBody>
      </p:sp>
      <p:pic>
        <p:nvPicPr>
          <p:cNvPr id="35" name="Picture 34">
            <a:extLst>
              <a:ext uri="{FF2B5EF4-FFF2-40B4-BE49-F238E27FC236}">
                <a16:creationId xmlns:a16="http://schemas.microsoft.com/office/drawing/2014/main" id="{C3A1AEB7-0305-C84E-B139-036F58099884}"/>
              </a:ext>
            </a:extLst>
          </p:cNvPr>
          <p:cNvPicPr>
            <a:picLocks noChangeAspect="1"/>
          </p:cNvPicPr>
          <p:nvPr userDrawn="1"/>
        </p:nvPicPr>
        <p:blipFill>
          <a:blip r:embed="rId2"/>
          <a:stretch>
            <a:fillRect/>
          </a:stretch>
        </p:blipFill>
        <p:spPr>
          <a:xfrm>
            <a:off x="9733821" y="6263352"/>
            <a:ext cx="1607461" cy="535820"/>
          </a:xfrm>
          <a:prstGeom prst="rect">
            <a:avLst/>
          </a:prstGeom>
        </p:spPr>
      </p:pic>
      <p:sp>
        <p:nvSpPr>
          <p:cNvPr id="36" name="Slide Number Placeholder 3">
            <a:extLst>
              <a:ext uri="{FF2B5EF4-FFF2-40B4-BE49-F238E27FC236}">
                <a16:creationId xmlns:a16="http://schemas.microsoft.com/office/drawing/2014/main" id="{61A85F15-1E27-694D-93B3-797CB0E8784D}"/>
              </a:ext>
            </a:extLst>
          </p:cNvPr>
          <p:cNvSpPr>
            <a:spLocks noGrp="1"/>
          </p:cNvSpPr>
          <p:nvPr>
            <p:ph type="sldNum" sz="quarter" idx="10"/>
          </p:nvPr>
        </p:nvSpPr>
        <p:spPr>
          <a:xfrm>
            <a:off x="11251974" y="6356352"/>
            <a:ext cx="508226" cy="340723"/>
          </a:xfrm>
        </p:spPr>
        <p:txBody>
          <a:bodyPr/>
          <a:lstStyle>
            <a:lvl1pPr>
              <a:defRPr>
                <a:solidFill>
                  <a:schemeClr val="bg1">
                    <a:lumMod val="75000"/>
                  </a:schemeClr>
                </a:solidFill>
              </a:defRPr>
            </a:lvl1pPr>
          </a:lstStyle>
          <a:p>
            <a:r>
              <a:rPr lang="en-US" dirty="0"/>
              <a:t>  </a:t>
            </a:r>
            <a:fld id="{2BE017B6-6466-CA44-A203-DCC007137B39}" type="slidenum">
              <a:rPr lang="en-US" smtClean="0"/>
              <a:pPr/>
              <a:t>‹#›</a:t>
            </a:fld>
            <a:endParaRPr lang="en-US" dirty="0"/>
          </a:p>
        </p:txBody>
      </p:sp>
    </p:spTree>
    <p:extLst>
      <p:ext uri="{BB962C8B-B14F-4D97-AF65-F5344CB8AC3E}">
        <p14:creationId xmlns:p14="http://schemas.microsoft.com/office/powerpoint/2010/main" val="359492416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6_Custom Layout">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4AFC6811-B91F-484D-B6D5-ADB1F9603402}"/>
              </a:ext>
            </a:extLst>
          </p:cNvPr>
          <p:cNvSpPr/>
          <p:nvPr userDrawn="1"/>
        </p:nvSpPr>
        <p:spPr>
          <a:xfrm>
            <a:off x="769619" y="-669924"/>
            <a:ext cx="449581"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D367A8A-4625-8C48-9A82-3CC80B229FAA}"/>
              </a:ext>
            </a:extLst>
          </p:cNvPr>
          <p:cNvSpPr/>
          <p:nvPr userDrawn="1"/>
        </p:nvSpPr>
        <p:spPr>
          <a:xfrm>
            <a:off x="3649979" y="-669924"/>
            <a:ext cx="449581"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8BEE942-1061-454C-A061-6FCD0CBC8F32}"/>
              </a:ext>
            </a:extLst>
          </p:cNvPr>
          <p:cNvSpPr/>
          <p:nvPr userDrawn="1"/>
        </p:nvSpPr>
        <p:spPr>
          <a:xfrm>
            <a:off x="6560819" y="-669924"/>
            <a:ext cx="449581"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97872E86-6271-A642-8BCE-D0FBE6E2AA87}"/>
              </a:ext>
            </a:extLst>
          </p:cNvPr>
          <p:cNvSpPr/>
          <p:nvPr userDrawn="1"/>
        </p:nvSpPr>
        <p:spPr>
          <a:xfrm>
            <a:off x="9471659" y="-669924"/>
            <a:ext cx="449581"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3C3F1711-0B3B-B94D-BF1A-67124DB8A5F6}"/>
              </a:ext>
            </a:extLst>
          </p:cNvPr>
          <p:cNvCxnSpPr>
            <a:cxnSpLocks/>
          </p:cNvCxnSpPr>
          <p:nvPr userDrawn="1"/>
        </p:nvCxnSpPr>
        <p:spPr>
          <a:xfrm>
            <a:off x="599991" y="3194562"/>
            <a:ext cx="10893638" cy="0"/>
          </a:xfrm>
          <a:prstGeom prst="line">
            <a:avLst/>
          </a:prstGeom>
          <a:ln w="25400">
            <a:solidFill>
              <a:srgbClr val="00CFB5"/>
            </a:solidFill>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D4D00B8D-A9C6-6F45-960C-5FDD704D5568}"/>
              </a:ext>
            </a:extLst>
          </p:cNvPr>
          <p:cNvSpPr>
            <a:spLocks noGrp="1"/>
          </p:cNvSpPr>
          <p:nvPr>
            <p:ph type="body" sz="quarter" idx="11" hasCustomPrompt="1"/>
          </p:nvPr>
        </p:nvSpPr>
        <p:spPr>
          <a:xfrm>
            <a:off x="3427383" y="2388112"/>
            <a:ext cx="2392049" cy="806450"/>
          </a:xfrm>
        </p:spPr>
        <p:txBody>
          <a:bodyPr>
            <a:normAutofit/>
          </a:bodyPr>
          <a:lstStyle>
            <a:lvl1pPr marL="0" indent="0">
              <a:lnSpc>
                <a:spcPct val="100000"/>
              </a:lnSpc>
              <a:buNone/>
              <a:defRPr sz="2000" b="1"/>
            </a:lvl1pPr>
          </a:lstStyle>
          <a:p>
            <a:pPr lvl="0"/>
            <a:r>
              <a:rPr lang="en-US" dirty="0"/>
              <a:t>Click to edit headline text</a:t>
            </a:r>
          </a:p>
        </p:txBody>
      </p:sp>
      <p:sp>
        <p:nvSpPr>
          <p:cNvPr id="24" name="Text Placeholder 22">
            <a:extLst>
              <a:ext uri="{FF2B5EF4-FFF2-40B4-BE49-F238E27FC236}">
                <a16:creationId xmlns:a16="http://schemas.microsoft.com/office/drawing/2014/main" id="{58C4B0A0-B90F-7742-AD45-F383447A1BD9}"/>
              </a:ext>
            </a:extLst>
          </p:cNvPr>
          <p:cNvSpPr>
            <a:spLocks noGrp="1"/>
          </p:cNvSpPr>
          <p:nvPr>
            <p:ph type="body" sz="quarter" idx="12" hasCustomPrompt="1"/>
          </p:nvPr>
        </p:nvSpPr>
        <p:spPr>
          <a:xfrm>
            <a:off x="610439" y="2388112"/>
            <a:ext cx="2333369" cy="806450"/>
          </a:xfrm>
        </p:spPr>
        <p:txBody>
          <a:bodyPr>
            <a:normAutofit/>
          </a:bodyPr>
          <a:lstStyle>
            <a:lvl1pPr marL="0" indent="0">
              <a:lnSpc>
                <a:spcPct val="100000"/>
              </a:lnSpc>
              <a:buNone/>
              <a:defRPr sz="2000" b="1"/>
            </a:lvl1pPr>
          </a:lstStyle>
          <a:p>
            <a:pPr lvl="0"/>
            <a:r>
              <a:rPr lang="en-US" dirty="0"/>
              <a:t>Click to edit headline text</a:t>
            </a:r>
          </a:p>
        </p:txBody>
      </p:sp>
      <p:sp>
        <p:nvSpPr>
          <p:cNvPr id="25" name="Text Placeholder 22">
            <a:extLst>
              <a:ext uri="{FF2B5EF4-FFF2-40B4-BE49-F238E27FC236}">
                <a16:creationId xmlns:a16="http://schemas.microsoft.com/office/drawing/2014/main" id="{2405BE4C-72D3-9E44-90F9-4815810DC0C8}"/>
              </a:ext>
            </a:extLst>
          </p:cNvPr>
          <p:cNvSpPr>
            <a:spLocks noGrp="1"/>
          </p:cNvSpPr>
          <p:nvPr>
            <p:ph type="body" sz="quarter" idx="13" hasCustomPrompt="1"/>
          </p:nvPr>
        </p:nvSpPr>
        <p:spPr>
          <a:xfrm>
            <a:off x="6303321" y="2388112"/>
            <a:ext cx="2353209" cy="806450"/>
          </a:xfrm>
        </p:spPr>
        <p:txBody>
          <a:bodyPr>
            <a:normAutofit/>
          </a:bodyPr>
          <a:lstStyle>
            <a:lvl1pPr marL="0" indent="0">
              <a:lnSpc>
                <a:spcPct val="100000"/>
              </a:lnSpc>
              <a:buNone/>
              <a:defRPr sz="2000" b="1"/>
            </a:lvl1pPr>
          </a:lstStyle>
          <a:p>
            <a:pPr lvl="0"/>
            <a:r>
              <a:rPr lang="en-US" dirty="0"/>
              <a:t>Click to edit headline text</a:t>
            </a:r>
          </a:p>
        </p:txBody>
      </p:sp>
      <p:sp>
        <p:nvSpPr>
          <p:cNvPr id="26" name="Text Placeholder 22">
            <a:extLst>
              <a:ext uri="{FF2B5EF4-FFF2-40B4-BE49-F238E27FC236}">
                <a16:creationId xmlns:a16="http://schemas.microsoft.com/office/drawing/2014/main" id="{F037912F-50BF-B94F-9327-FFBAA2101273}"/>
              </a:ext>
            </a:extLst>
          </p:cNvPr>
          <p:cNvSpPr>
            <a:spLocks noGrp="1"/>
          </p:cNvSpPr>
          <p:nvPr>
            <p:ph type="body" sz="quarter" idx="14" hasCustomPrompt="1"/>
          </p:nvPr>
        </p:nvSpPr>
        <p:spPr>
          <a:xfrm>
            <a:off x="9149763" y="2388112"/>
            <a:ext cx="2343866" cy="806450"/>
          </a:xfrm>
        </p:spPr>
        <p:txBody>
          <a:bodyPr>
            <a:normAutofit/>
          </a:bodyPr>
          <a:lstStyle>
            <a:lvl1pPr marL="0" indent="0">
              <a:lnSpc>
                <a:spcPct val="100000"/>
              </a:lnSpc>
              <a:buNone/>
              <a:defRPr sz="2000" b="1"/>
            </a:lvl1pPr>
          </a:lstStyle>
          <a:p>
            <a:pPr lvl="0"/>
            <a:r>
              <a:rPr lang="en-US" dirty="0"/>
              <a:t>Click to edit headline text</a:t>
            </a:r>
          </a:p>
        </p:txBody>
      </p:sp>
      <p:sp>
        <p:nvSpPr>
          <p:cNvPr id="28" name="Text Placeholder 27">
            <a:extLst>
              <a:ext uri="{FF2B5EF4-FFF2-40B4-BE49-F238E27FC236}">
                <a16:creationId xmlns:a16="http://schemas.microsoft.com/office/drawing/2014/main" id="{DA0F913E-76FD-2243-9FAF-E04817D9F2B7}"/>
              </a:ext>
            </a:extLst>
          </p:cNvPr>
          <p:cNvSpPr>
            <a:spLocks noGrp="1"/>
          </p:cNvSpPr>
          <p:nvPr>
            <p:ph type="body" sz="quarter" idx="15" hasCustomPrompt="1"/>
          </p:nvPr>
        </p:nvSpPr>
        <p:spPr>
          <a:xfrm>
            <a:off x="599991" y="3466959"/>
            <a:ext cx="2354263" cy="1090612"/>
          </a:xfrm>
        </p:spPr>
        <p:txBody>
          <a:bodyPr>
            <a:noAutofit/>
          </a:bodyPr>
          <a:lstStyle>
            <a:lvl1pPr marL="0" indent="0">
              <a:lnSpc>
                <a:spcPct val="150000"/>
              </a:lnSpc>
              <a:buNone/>
              <a:defRPr sz="1200"/>
            </a:lvl1pPr>
            <a:lvl2pPr>
              <a:defRPr sz="1200"/>
            </a:lvl2pPr>
            <a:lvl3pPr>
              <a:defRPr sz="1200"/>
            </a:lvl3pPr>
            <a:lvl4pPr>
              <a:defRPr sz="1200"/>
            </a:lvl4pPr>
            <a:lvl5pPr>
              <a:defRPr sz="1200"/>
            </a:lvl5pPr>
          </a:lstStyle>
          <a:p>
            <a:pPr lvl="0"/>
            <a:r>
              <a:rPr lang="en-US" sz="1200" b="0" i="0" u="none" strike="noStrike" kern="1200" dirty="0">
                <a:solidFill>
                  <a:schemeClr val="tx1"/>
                </a:solidFill>
                <a:effectLst/>
                <a:latin typeface="Arial" panose="020B0604020202020204" pitchFamily="34" charset="0"/>
                <a:ea typeface="Arial" panose="020B0604020202020204" pitchFamily="34" charset="0"/>
                <a:cs typeface="Arial" panose="020B0604020202020204" pitchFamily="34" charset="0"/>
              </a:rPr>
              <a:t>Lorem ipsum dolor sit </a:t>
            </a:r>
            <a:r>
              <a:rPr lang="en-US" sz="1200" b="0" i="0" u="none" strike="noStrike" kern="1200" dirty="0" err="1">
                <a:solidFill>
                  <a:schemeClr val="tx1"/>
                </a:solidFill>
                <a:effectLst/>
                <a:latin typeface="Arial" panose="020B0604020202020204" pitchFamily="34" charset="0"/>
                <a:ea typeface="Arial" panose="020B0604020202020204" pitchFamily="34" charset="0"/>
                <a:cs typeface="Arial" panose="020B0604020202020204" pitchFamily="34" charset="0"/>
              </a:rPr>
              <a:t>amet</a:t>
            </a:r>
            <a:r>
              <a:rPr lang="en-US" sz="1200" b="0" i="0" u="none" strike="noStrike" kern="1200" dirty="0">
                <a:solidFill>
                  <a:schemeClr val="tx1"/>
                </a:solidFill>
                <a:effectLst/>
                <a:latin typeface="Arial" panose="020B0604020202020204" pitchFamily="34" charset="0"/>
                <a:ea typeface="Arial" panose="020B0604020202020204" pitchFamily="34" charset="0"/>
                <a:cs typeface="Arial" panose="020B0604020202020204" pitchFamily="34" charset="0"/>
              </a:rPr>
              <a:t>, </a:t>
            </a:r>
            <a:r>
              <a:rPr lang="en-US" sz="1200" b="0" i="0" u="none" strike="noStrike" kern="1200" dirty="0" err="1">
                <a:solidFill>
                  <a:schemeClr val="tx1"/>
                </a:solidFill>
                <a:effectLst/>
                <a:latin typeface="Arial" panose="020B0604020202020204" pitchFamily="34" charset="0"/>
                <a:ea typeface="Arial" panose="020B0604020202020204" pitchFamily="34" charset="0"/>
                <a:cs typeface="Arial" panose="020B0604020202020204" pitchFamily="34" charset="0"/>
              </a:rPr>
              <a:t>consectetur</a:t>
            </a:r>
            <a:r>
              <a:rPr lang="en-US" sz="1200" b="0" i="0" u="none" strike="noStrike" kern="1200" dirty="0">
                <a:solidFill>
                  <a:schemeClr val="tx1"/>
                </a:solidFill>
                <a:effectLst/>
                <a:latin typeface="Arial" panose="020B0604020202020204" pitchFamily="34" charset="0"/>
                <a:ea typeface="Arial" panose="020B0604020202020204" pitchFamily="34" charset="0"/>
                <a:cs typeface="Arial" panose="020B0604020202020204" pitchFamily="34" charset="0"/>
              </a:rPr>
              <a:t> </a:t>
            </a:r>
            <a:r>
              <a:rPr lang="en-US" sz="1200" b="0" i="0" u="none" strike="noStrike" kern="1200" dirty="0" err="1">
                <a:solidFill>
                  <a:schemeClr val="tx1"/>
                </a:solidFill>
                <a:effectLst/>
                <a:latin typeface="Arial" panose="020B0604020202020204" pitchFamily="34" charset="0"/>
                <a:ea typeface="Arial" panose="020B0604020202020204" pitchFamily="34" charset="0"/>
                <a:cs typeface="Arial" panose="020B0604020202020204" pitchFamily="34" charset="0"/>
              </a:rPr>
              <a:t>adipiscing</a:t>
            </a:r>
            <a:r>
              <a:rPr lang="en-US" sz="1200" b="0" i="0" u="none" strike="noStrike" kern="1200" dirty="0">
                <a:solidFill>
                  <a:schemeClr val="tx1"/>
                </a:solidFill>
                <a:effectLst/>
                <a:latin typeface="Arial" panose="020B0604020202020204" pitchFamily="34" charset="0"/>
                <a:ea typeface="Arial" panose="020B0604020202020204" pitchFamily="34" charset="0"/>
                <a:cs typeface="Arial" panose="020B0604020202020204" pitchFamily="34" charset="0"/>
              </a:rPr>
              <a:t> </a:t>
            </a:r>
            <a:r>
              <a:rPr lang="en-US" sz="1200" b="0" i="0" u="none" strike="noStrike" kern="1200" dirty="0" err="1">
                <a:solidFill>
                  <a:schemeClr val="tx1"/>
                </a:solidFill>
                <a:effectLst/>
                <a:latin typeface="Arial" panose="020B0604020202020204" pitchFamily="34" charset="0"/>
                <a:ea typeface="Arial" panose="020B0604020202020204" pitchFamily="34" charset="0"/>
                <a:cs typeface="Arial" panose="020B0604020202020204" pitchFamily="34" charset="0"/>
              </a:rPr>
              <a:t>elit</a:t>
            </a:r>
            <a:r>
              <a:rPr lang="en-US" sz="1200" b="0" i="0" u="none" strike="noStrike" kern="1200" dirty="0">
                <a:solidFill>
                  <a:schemeClr val="tx1"/>
                </a:solidFill>
                <a:effectLst/>
                <a:latin typeface="Arial" panose="020B0604020202020204" pitchFamily="34" charset="0"/>
                <a:ea typeface="Arial" panose="020B0604020202020204" pitchFamily="34" charset="0"/>
                <a:cs typeface="Arial" panose="020B0604020202020204" pitchFamily="34" charset="0"/>
              </a:rPr>
              <a:t>, sed do </a:t>
            </a:r>
            <a:r>
              <a:rPr lang="en-US" sz="1200" b="0" i="0" u="none" strike="noStrike" kern="1200" dirty="0" err="1">
                <a:solidFill>
                  <a:schemeClr val="tx1"/>
                </a:solidFill>
                <a:effectLst/>
                <a:latin typeface="Arial" panose="020B0604020202020204" pitchFamily="34" charset="0"/>
                <a:ea typeface="Arial" panose="020B0604020202020204" pitchFamily="34" charset="0"/>
                <a:cs typeface="Arial" panose="020B0604020202020204" pitchFamily="34" charset="0"/>
              </a:rPr>
              <a:t>eiusmod</a:t>
            </a:r>
            <a:r>
              <a:rPr lang="en-US" sz="1200" b="0" i="0" u="none" strike="noStrike" kern="1200" dirty="0">
                <a:solidFill>
                  <a:schemeClr val="tx1"/>
                </a:solidFill>
                <a:effectLst/>
                <a:latin typeface="Arial" panose="020B0604020202020204" pitchFamily="34" charset="0"/>
                <a:ea typeface="Arial" panose="020B0604020202020204" pitchFamily="34" charset="0"/>
                <a:cs typeface="Arial" panose="020B0604020202020204" pitchFamily="34" charset="0"/>
              </a:rPr>
              <a:t> </a:t>
            </a:r>
            <a:r>
              <a:rPr lang="en-US" sz="1200" b="0" i="0" u="none" strike="noStrike" kern="1200" dirty="0" err="1">
                <a:solidFill>
                  <a:schemeClr val="tx1"/>
                </a:solidFill>
                <a:effectLst/>
                <a:latin typeface="Arial" panose="020B0604020202020204" pitchFamily="34" charset="0"/>
                <a:ea typeface="Arial" panose="020B0604020202020204" pitchFamily="34" charset="0"/>
                <a:cs typeface="Arial" panose="020B0604020202020204" pitchFamily="34" charset="0"/>
              </a:rPr>
              <a:t>tempor</a:t>
            </a:r>
            <a:r>
              <a:rPr lang="en-US" sz="1200" b="0" i="0" u="none" strike="noStrike" kern="1200" dirty="0">
                <a:solidFill>
                  <a:schemeClr val="tx1"/>
                </a:solidFill>
                <a:effectLst/>
                <a:latin typeface="Arial" panose="020B0604020202020204" pitchFamily="34" charset="0"/>
                <a:ea typeface="Arial" panose="020B0604020202020204" pitchFamily="34" charset="0"/>
                <a:cs typeface="Arial" panose="020B0604020202020204" pitchFamily="34" charset="0"/>
              </a:rPr>
              <a:t> </a:t>
            </a:r>
            <a:r>
              <a:rPr lang="en-US" sz="1200" b="0" i="0" u="none" strike="noStrike" kern="1200" dirty="0" err="1">
                <a:solidFill>
                  <a:schemeClr val="tx1"/>
                </a:solidFill>
                <a:effectLst/>
                <a:latin typeface="Arial" panose="020B0604020202020204" pitchFamily="34" charset="0"/>
                <a:ea typeface="Arial" panose="020B0604020202020204" pitchFamily="34" charset="0"/>
                <a:cs typeface="Arial" panose="020B0604020202020204" pitchFamily="34" charset="0"/>
              </a:rPr>
              <a:t>incididunt</a:t>
            </a:r>
            <a:r>
              <a:rPr lang="en-US" sz="1200" b="0" i="0" u="none" strike="noStrike" kern="1200" dirty="0">
                <a:solidFill>
                  <a:schemeClr val="tx1"/>
                </a:solidFill>
                <a:effectLst/>
                <a:latin typeface="Arial" panose="020B0604020202020204" pitchFamily="34" charset="0"/>
                <a:ea typeface="Arial" panose="020B0604020202020204" pitchFamily="34" charset="0"/>
                <a:cs typeface="Arial" panose="020B0604020202020204" pitchFamily="34" charset="0"/>
              </a:rPr>
              <a:t> </a:t>
            </a:r>
            <a:r>
              <a:rPr lang="en-US" sz="1200" b="0" i="0" u="none" strike="noStrike" kern="1200" dirty="0" err="1">
                <a:solidFill>
                  <a:schemeClr val="tx1"/>
                </a:solidFill>
                <a:effectLst/>
                <a:latin typeface="Arial" panose="020B0604020202020204" pitchFamily="34" charset="0"/>
                <a:ea typeface="Arial" panose="020B0604020202020204" pitchFamily="34" charset="0"/>
                <a:cs typeface="Arial" panose="020B0604020202020204" pitchFamily="34" charset="0"/>
              </a:rPr>
              <a:t>ut</a:t>
            </a:r>
            <a:r>
              <a:rPr lang="en-US" sz="1200" b="0" i="0" u="none" strike="noStrike" kern="1200" dirty="0">
                <a:solidFill>
                  <a:schemeClr val="tx1"/>
                </a:solidFill>
                <a:effectLst/>
                <a:latin typeface="Arial" panose="020B0604020202020204" pitchFamily="34" charset="0"/>
                <a:ea typeface="Arial" panose="020B0604020202020204" pitchFamily="34" charset="0"/>
                <a:cs typeface="Arial" panose="020B0604020202020204" pitchFamily="34" charset="0"/>
              </a:rPr>
              <a:t> </a:t>
            </a:r>
            <a:r>
              <a:rPr lang="en-US" sz="1200" b="0" i="0" u="none" strike="noStrike" kern="1200" dirty="0" err="1">
                <a:solidFill>
                  <a:schemeClr val="tx1"/>
                </a:solidFill>
                <a:effectLst/>
                <a:latin typeface="Arial" panose="020B0604020202020204" pitchFamily="34" charset="0"/>
                <a:ea typeface="Arial" panose="020B0604020202020204" pitchFamily="34" charset="0"/>
                <a:cs typeface="Arial" panose="020B0604020202020204" pitchFamily="34" charset="0"/>
              </a:rPr>
              <a:t>labore</a:t>
            </a:r>
            <a:r>
              <a:rPr lang="en-US" sz="1200" b="0" i="0" u="none" strike="noStrike" kern="1200" dirty="0">
                <a:solidFill>
                  <a:schemeClr val="tx1"/>
                </a:solidFill>
                <a:effectLst/>
                <a:latin typeface="Arial" panose="020B0604020202020204" pitchFamily="34" charset="0"/>
                <a:ea typeface="Arial" panose="020B0604020202020204" pitchFamily="34" charset="0"/>
                <a:cs typeface="Arial" panose="020B0604020202020204" pitchFamily="34" charset="0"/>
              </a:rPr>
              <a:t> et dolore magna </a:t>
            </a:r>
            <a:r>
              <a:rPr lang="en-US" sz="1200" b="0" i="0" u="none" strike="noStrike" kern="1200" dirty="0" err="1">
                <a:solidFill>
                  <a:schemeClr val="tx1"/>
                </a:solidFill>
                <a:effectLst/>
                <a:latin typeface="Arial" panose="020B0604020202020204" pitchFamily="34" charset="0"/>
                <a:ea typeface="Arial" panose="020B0604020202020204" pitchFamily="34" charset="0"/>
                <a:cs typeface="Arial" panose="020B0604020202020204" pitchFamily="34" charset="0"/>
              </a:rPr>
              <a:t>aliqua</a:t>
            </a:r>
            <a:r>
              <a:rPr lang="en-US" sz="1200" b="0" i="0" u="none" strike="noStrike" kern="1200" dirty="0">
                <a:solidFill>
                  <a:schemeClr val="tx1"/>
                </a:solidFill>
                <a:effectLst/>
                <a:latin typeface="Arial" panose="020B0604020202020204" pitchFamily="34" charset="0"/>
                <a:ea typeface="Arial" panose="020B0604020202020204" pitchFamily="34" charset="0"/>
                <a:cs typeface="Arial" panose="020B0604020202020204" pitchFamily="34" charset="0"/>
              </a:rPr>
              <a:t>.</a:t>
            </a:r>
            <a:endParaRPr lang="en-US" dirty="0"/>
          </a:p>
        </p:txBody>
      </p:sp>
      <p:sp>
        <p:nvSpPr>
          <p:cNvPr id="29" name="Text Placeholder 27">
            <a:extLst>
              <a:ext uri="{FF2B5EF4-FFF2-40B4-BE49-F238E27FC236}">
                <a16:creationId xmlns:a16="http://schemas.microsoft.com/office/drawing/2014/main" id="{F2DE7008-50B3-2F4F-A982-9979FB530621}"/>
              </a:ext>
            </a:extLst>
          </p:cNvPr>
          <p:cNvSpPr>
            <a:spLocks noGrp="1"/>
          </p:cNvSpPr>
          <p:nvPr>
            <p:ph type="body" sz="quarter" idx="16" hasCustomPrompt="1"/>
          </p:nvPr>
        </p:nvSpPr>
        <p:spPr>
          <a:xfrm>
            <a:off x="3416935" y="3466959"/>
            <a:ext cx="2354263" cy="1090612"/>
          </a:xfrm>
        </p:spPr>
        <p:txBody>
          <a:bodyPr>
            <a:noAutofit/>
          </a:bodyPr>
          <a:lstStyle>
            <a:lvl1pPr marL="0" indent="0">
              <a:lnSpc>
                <a:spcPct val="150000"/>
              </a:lnSpc>
              <a:buNone/>
              <a:defRPr sz="1200"/>
            </a:lvl1pPr>
            <a:lvl2pPr>
              <a:defRPr sz="1200"/>
            </a:lvl2pPr>
            <a:lvl3pPr>
              <a:defRPr sz="1200"/>
            </a:lvl3pPr>
            <a:lvl4pPr>
              <a:defRPr sz="1200"/>
            </a:lvl4pPr>
            <a:lvl5pPr>
              <a:defRPr sz="1200"/>
            </a:lvl5pPr>
          </a:lstStyle>
          <a:p>
            <a:pPr lvl="0"/>
            <a:r>
              <a:rPr lang="en-US" sz="1200" b="0" i="0" u="none" strike="noStrike" kern="1200" dirty="0">
                <a:solidFill>
                  <a:schemeClr val="tx1"/>
                </a:solidFill>
                <a:effectLst/>
                <a:latin typeface="Arial" panose="020B0604020202020204" pitchFamily="34" charset="0"/>
                <a:ea typeface="Arial" panose="020B0604020202020204" pitchFamily="34" charset="0"/>
                <a:cs typeface="Arial" panose="020B0604020202020204" pitchFamily="34" charset="0"/>
              </a:rPr>
              <a:t>Lorem ipsum dolor sit </a:t>
            </a:r>
            <a:r>
              <a:rPr lang="en-US" sz="1200" b="0" i="0" u="none" strike="noStrike" kern="1200" dirty="0" err="1">
                <a:solidFill>
                  <a:schemeClr val="tx1"/>
                </a:solidFill>
                <a:effectLst/>
                <a:latin typeface="Arial" panose="020B0604020202020204" pitchFamily="34" charset="0"/>
                <a:ea typeface="Arial" panose="020B0604020202020204" pitchFamily="34" charset="0"/>
                <a:cs typeface="Arial" panose="020B0604020202020204" pitchFamily="34" charset="0"/>
              </a:rPr>
              <a:t>amet</a:t>
            </a:r>
            <a:r>
              <a:rPr lang="en-US" sz="1200" b="0" i="0" u="none" strike="noStrike" kern="1200" dirty="0">
                <a:solidFill>
                  <a:schemeClr val="tx1"/>
                </a:solidFill>
                <a:effectLst/>
                <a:latin typeface="Arial" panose="020B0604020202020204" pitchFamily="34" charset="0"/>
                <a:ea typeface="Arial" panose="020B0604020202020204" pitchFamily="34" charset="0"/>
                <a:cs typeface="Arial" panose="020B0604020202020204" pitchFamily="34" charset="0"/>
              </a:rPr>
              <a:t>, </a:t>
            </a:r>
            <a:r>
              <a:rPr lang="en-US" sz="1200" b="0" i="0" u="none" strike="noStrike" kern="1200" dirty="0" err="1">
                <a:solidFill>
                  <a:schemeClr val="tx1"/>
                </a:solidFill>
                <a:effectLst/>
                <a:latin typeface="Arial" panose="020B0604020202020204" pitchFamily="34" charset="0"/>
                <a:ea typeface="Arial" panose="020B0604020202020204" pitchFamily="34" charset="0"/>
                <a:cs typeface="Arial" panose="020B0604020202020204" pitchFamily="34" charset="0"/>
              </a:rPr>
              <a:t>consectetur</a:t>
            </a:r>
            <a:r>
              <a:rPr lang="en-US" sz="1200" b="0" i="0" u="none" strike="noStrike" kern="1200" dirty="0">
                <a:solidFill>
                  <a:schemeClr val="tx1"/>
                </a:solidFill>
                <a:effectLst/>
                <a:latin typeface="Arial" panose="020B0604020202020204" pitchFamily="34" charset="0"/>
                <a:ea typeface="Arial" panose="020B0604020202020204" pitchFamily="34" charset="0"/>
                <a:cs typeface="Arial" panose="020B0604020202020204" pitchFamily="34" charset="0"/>
              </a:rPr>
              <a:t> </a:t>
            </a:r>
            <a:r>
              <a:rPr lang="en-US" sz="1200" b="0" i="0" u="none" strike="noStrike" kern="1200" dirty="0" err="1">
                <a:solidFill>
                  <a:schemeClr val="tx1"/>
                </a:solidFill>
                <a:effectLst/>
                <a:latin typeface="Arial" panose="020B0604020202020204" pitchFamily="34" charset="0"/>
                <a:ea typeface="Arial" panose="020B0604020202020204" pitchFamily="34" charset="0"/>
                <a:cs typeface="Arial" panose="020B0604020202020204" pitchFamily="34" charset="0"/>
              </a:rPr>
              <a:t>adipiscing</a:t>
            </a:r>
            <a:r>
              <a:rPr lang="en-US" sz="1200" b="0" i="0" u="none" strike="noStrike" kern="1200" dirty="0">
                <a:solidFill>
                  <a:schemeClr val="tx1"/>
                </a:solidFill>
                <a:effectLst/>
                <a:latin typeface="Arial" panose="020B0604020202020204" pitchFamily="34" charset="0"/>
                <a:ea typeface="Arial" panose="020B0604020202020204" pitchFamily="34" charset="0"/>
                <a:cs typeface="Arial" panose="020B0604020202020204" pitchFamily="34" charset="0"/>
              </a:rPr>
              <a:t> </a:t>
            </a:r>
            <a:r>
              <a:rPr lang="en-US" sz="1200" b="0" i="0" u="none" strike="noStrike" kern="1200" dirty="0" err="1">
                <a:solidFill>
                  <a:schemeClr val="tx1"/>
                </a:solidFill>
                <a:effectLst/>
                <a:latin typeface="Arial" panose="020B0604020202020204" pitchFamily="34" charset="0"/>
                <a:ea typeface="Arial" panose="020B0604020202020204" pitchFamily="34" charset="0"/>
                <a:cs typeface="Arial" panose="020B0604020202020204" pitchFamily="34" charset="0"/>
              </a:rPr>
              <a:t>elit</a:t>
            </a:r>
            <a:r>
              <a:rPr lang="en-US" sz="1200" b="0" i="0" u="none" strike="noStrike" kern="1200" dirty="0">
                <a:solidFill>
                  <a:schemeClr val="tx1"/>
                </a:solidFill>
                <a:effectLst/>
                <a:latin typeface="Arial" panose="020B0604020202020204" pitchFamily="34" charset="0"/>
                <a:ea typeface="Arial" panose="020B0604020202020204" pitchFamily="34" charset="0"/>
                <a:cs typeface="Arial" panose="020B0604020202020204" pitchFamily="34" charset="0"/>
              </a:rPr>
              <a:t>, sed do </a:t>
            </a:r>
            <a:r>
              <a:rPr lang="en-US" sz="1200" b="0" i="0" u="none" strike="noStrike" kern="1200" dirty="0" err="1">
                <a:solidFill>
                  <a:schemeClr val="tx1"/>
                </a:solidFill>
                <a:effectLst/>
                <a:latin typeface="Arial" panose="020B0604020202020204" pitchFamily="34" charset="0"/>
                <a:ea typeface="Arial" panose="020B0604020202020204" pitchFamily="34" charset="0"/>
                <a:cs typeface="Arial" panose="020B0604020202020204" pitchFamily="34" charset="0"/>
              </a:rPr>
              <a:t>eiusmod</a:t>
            </a:r>
            <a:r>
              <a:rPr lang="en-US" sz="1200" b="0" i="0" u="none" strike="noStrike" kern="1200" dirty="0">
                <a:solidFill>
                  <a:schemeClr val="tx1"/>
                </a:solidFill>
                <a:effectLst/>
                <a:latin typeface="Arial" panose="020B0604020202020204" pitchFamily="34" charset="0"/>
                <a:ea typeface="Arial" panose="020B0604020202020204" pitchFamily="34" charset="0"/>
                <a:cs typeface="Arial" panose="020B0604020202020204" pitchFamily="34" charset="0"/>
              </a:rPr>
              <a:t> </a:t>
            </a:r>
            <a:r>
              <a:rPr lang="en-US" sz="1200" b="0" i="0" u="none" strike="noStrike" kern="1200" dirty="0" err="1">
                <a:solidFill>
                  <a:schemeClr val="tx1"/>
                </a:solidFill>
                <a:effectLst/>
                <a:latin typeface="Arial" panose="020B0604020202020204" pitchFamily="34" charset="0"/>
                <a:ea typeface="Arial" panose="020B0604020202020204" pitchFamily="34" charset="0"/>
                <a:cs typeface="Arial" panose="020B0604020202020204" pitchFamily="34" charset="0"/>
              </a:rPr>
              <a:t>tempor</a:t>
            </a:r>
            <a:r>
              <a:rPr lang="en-US" sz="1200" b="0" i="0" u="none" strike="noStrike" kern="1200" dirty="0">
                <a:solidFill>
                  <a:schemeClr val="tx1"/>
                </a:solidFill>
                <a:effectLst/>
                <a:latin typeface="Arial" panose="020B0604020202020204" pitchFamily="34" charset="0"/>
                <a:ea typeface="Arial" panose="020B0604020202020204" pitchFamily="34" charset="0"/>
                <a:cs typeface="Arial" panose="020B0604020202020204" pitchFamily="34" charset="0"/>
              </a:rPr>
              <a:t> </a:t>
            </a:r>
            <a:r>
              <a:rPr lang="en-US" sz="1200" b="0" i="0" u="none" strike="noStrike" kern="1200" dirty="0" err="1">
                <a:solidFill>
                  <a:schemeClr val="tx1"/>
                </a:solidFill>
                <a:effectLst/>
                <a:latin typeface="Arial" panose="020B0604020202020204" pitchFamily="34" charset="0"/>
                <a:ea typeface="Arial" panose="020B0604020202020204" pitchFamily="34" charset="0"/>
                <a:cs typeface="Arial" panose="020B0604020202020204" pitchFamily="34" charset="0"/>
              </a:rPr>
              <a:t>incididunt</a:t>
            </a:r>
            <a:r>
              <a:rPr lang="en-US" sz="1200" b="0" i="0" u="none" strike="noStrike" kern="1200" dirty="0">
                <a:solidFill>
                  <a:schemeClr val="tx1"/>
                </a:solidFill>
                <a:effectLst/>
                <a:latin typeface="Arial" panose="020B0604020202020204" pitchFamily="34" charset="0"/>
                <a:ea typeface="Arial" panose="020B0604020202020204" pitchFamily="34" charset="0"/>
                <a:cs typeface="Arial" panose="020B0604020202020204" pitchFamily="34" charset="0"/>
              </a:rPr>
              <a:t> </a:t>
            </a:r>
            <a:r>
              <a:rPr lang="en-US" sz="1200" b="0" i="0" u="none" strike="noStrike" kern="1200" dirty="0" err="1">
                <a:solidFill>
                  <a:schemeClr val="tx1"/>
                </a:solidFill>
                <a:effectLst/>
                <a:latin typeface="Arial" panose="020B0604020202020204" pitchFamily="34" charset="0"/>
                <a:ea typeface="Arial" panose="020B0604020202020204" pitchFamily="34" charset="0"/>
                <a:cs typeface="Arial" panose="020B0604020202020204" pitchFamily="34" charset="0"/>
              </a:rPr>
              <a:t>ut</a:t>
            </a:r>
            <a:r>
              <a:rPr lang="en-US" sz="1200" b="0" i="0" u="none" strike="noStrike" kern="1200" dirty="0">
                <a:solidFill>
                  <a:schemeClr val="tx1"/>
                </a:solidFill>
                <a:effectLst/>
                <a:latin typeface="Arial" panose="020B0604020202020204" pitchFamily="34" charset="0"/>
                <a:ea typeface="Arial" panose="020B0604020202020204" pitchFamily="34" charset="0"/>
                <a:cs typeface="Arial" panose="020B0604020202020204" pitchFamily="34" charset="0"/>
              </a:rPr>
              <a:t> </a:t>
            </a:r>
            <a:r>
              <a:rPr lang="en-US" sz="1200" b="0" i="0" u="none" strike="noStrike" kern="1200" dirty="0" err="1">
                <a:solidFill>
                  <a:schemeClr val="tx1"/>
                </a:solidFill>
                <a:effectLst/>
                <a:latin typeface="Arial" panose="020B0604020202020204" pitchFamily="34" charset="0"/>
                <a:ea typeface="Arial" panose="020B0604020202020204" pitchFamily="34" charset="0"/>
                <a:cs typeface="Arial" panose="020B0604020202020204" pitchFamily="34" charset="0"/>
              </a:rPr>
              <a:t>labore</a:t>
            </a:r>
            <a:r>
              <a:rPr lang="en-US" sz="1200" b="0" i="0" u="none" strike="noStrike" kern="1200" dirty="0">
                <a:solidFill>
                  <a:schemeClr val="tx1"/>
                </a:solidFill>
                <a:effectLst/>
                <a:latin typeface="Arial" panose="020B0604020202020204" pitchFamily="34" charset="0"/>
                <a:ea typeface="Arial" panose="020B0604020202020204" pitchFamily="34" charset="0"/>
                <a:cs typeface="Arial" panose="020B0604020202020204" pitchFamily="34" charset="0"/>
              </a:rPr>
              <a:t> et dolore magna </a:t>
            </a:r>
            <a:r>
              <a:rPr lang="en-US" sz="1200" b="0" i="0" u="none" strike="noStrike" kern="1200" dirty="0" err="1">
                <a:solidFill>
                  <a:schemeClr val="tx1"/>
                </a:solidFill>
                <a:effectLst/>
                <a:latin typeface="Arial" panose="020B0604020202020204" pitchFamily="34" charset="0"/>
                <a:ea typeface="Arial" panose="020B0604020202020204" pitchFamily="34" charset="0"/>
                <a:cs typeface="Arial" panose="020B0604020202020204" pitchFamily="34" charset="0"/>
              </a:rPr>
              <a:t>aliqua</a:t>
            </a:r>
            <a:r>
              <a:rPr lang="en-US" sz="1200" b="0" i="0" u="none" strike="noStrike" kern="1200" dirty="0">
                <a:solidFill>
                  <a:schemeClr val="tx1"/>
                </a:solidFill>
                <a:effectLst/>
                <a:latin typeface="Arial" panose="020B0604020202020204" pitchFamily="34" charset="0"/>
                <a:ea typeface="Arial" panose="020B0604020202020204" pitchFamily="34" charset="0"/>
                <a:cs typeface="Arial" panose="020B0604020202020204" pitchFamily="34" charset="0"/>
              </a:rPr>
              <a:t>.</a:t>
            </a:r>
            <a:endParaRPr lang="en-US" dirty="0"/>
          </a:p>
        </p:txBody>
      </p:sp>
      <p:sp>
        <p:nvSpPr>
          <p:cNvPr id="30" name="Text Placeholder 27">
            <a:extLst>
              <a:ext uri="{FF2B5EF4-FFF2-40B4-BE49-F238E27FC236}">
                <a16:creationId xmlns:a16="http://schemas.microsoft.com/office/drawing/2014/main" id="{F1240F69-35EA-174D-AAF7-ABED066D81C2}"/>
              </a:ext>
            </a:extLst>
          </p:cNvPr>
          <p:cNvSpPr>
            <a:spLocks noGrp="1"/>
          </p:cNvSpPr>
          <p:nvPr>
            <p:ph type="body" sz="quarter" idx="17" hasCustomPrompt="1"/>
          </p:nvPr>
        </p:nvSpPr>
        <p:spPr>
          <a:xfrm>
            <a:off x="6292872" y="3466959"/>
            <a:ext cx="2354263" cy="1090612"/>
          </a:xfrm>
        </p:spPr>
        <p:txBody>
          <a:bodyPr>
            <a:noAutofit/>
          </a:bodyPr>
          <a:lstStyle>
            <a:lvl1pPr marL="0" indent="0">
              <a:lnSpc>
                <a:spcPct val="150000"/>
              </a:lnSpc>
              <a:buNone/>
              <a:defRPr sz="1200"/>
            </a:lvl1pPr>
            <a:lvl2pPr>
              <a:defRPr sz="1200"/>
            </a:lvl2pPr>
            <a:lvl3pPr>
              <a:defRPr sz="1200"/>
            </a:lvl3pPr>
            <a:lvl4pPr>
              <a:defRPr sz="1200"/>
            </a:lvl4pPr>
            <a:lvl5pPr>
              <a:defRPr sz="1200"/>
            </a:lvl5pPr>
          </a:lstStyle>
          <a:p>
            <a:pPr lvl="0"/>
            <a:r>
              <a:rPr lang="en-US" sz="1200" b="0" i="0" u="none" strike="noStrike" kern="1200" dirty="0">
                <a:solidFill>
                  <a:schemeClr val="tx1"/>
                </a:solidFill>
                <a:effectLst/>
                <a:latin typeface="Arial" panose="020B0604020202020204" pitchFamily="34" charset="0"/>
                <a:ea typeface="Arial" panose="020B0604020202020204" pitchFamily="34" charset="0"/>
                <a:cs typeface="Arial" panose="020B0604020202020204" pitchFamily="34" charset="0"/>
              </a:rPr>
              <a:t>Lorem ipsum dolor sit </a:t>
            </a:r>
            <a:r>
              <a:rPr lang="en-US" sz="1200" b="0" i="0" u="none" strike="noStrike" kern="1200" dirty="0" err="1">
                <a:solidFill>
                  <a:schemeClr val="tx1"/>
                </a:solidFill>
                <a:effectLst/>
                <a:latin typeface="Arial" panose="020B0604020202020204" pitchFamily="34" charset="0"/>
                <a:ea typeface="Arial" panose="020B0604020202020204" pitchFamily="34" charset="0"/>
                <a:cs typeface="Arial" panose="020B0604020202020204" pitchFamily="34" charset="0"/>
              </a:rPr>
              <a:t>amet</a:t>
            </a:r>
            <a:r>
              <a:rPr lang="en-US" sz="1200" b="0" i="0" u="none" strike="noStrike" kern="1200" dirty="0">
                <a:solidFill>
                  <a:schemeClr val="tx1"/>
                </a:solidFill>
                <a:effectLst/>
                <a:latin typeface="Arial" panose="020B0604020202020204" pitchFamily="34" charset="0"/>
                <a:ea typeface="Arial" panose="020B0604020202020204" pitchFamily="34" charset="0"/>
                <a:cs typeface="Arial" panose="020B0604020202020204" pitchFamily="34" charset="0"/>
              </a:rPr>
              <a:t>, </a:t>
            </a:r>
            <a:r>
              <a:rPr lang="en-US" sz="1200" b="0" i="0" u="none" strike="noStrike" kern="1200" dirty="0" err="1">
                <a:solidFill>
                  <a:schemeClr val="tx1"/>
                </a:solidFill>
                <a:effectLst/>
                <a:latin typeface="Arial" panose="020B0604020202020204" pitchFamily="34" charset="0"/>
                <a:ea typeface="Arial" panose="020B0604020202020204" pitchFamily="34" charset="0"/>
                <a:cs typeface="Arial" panose="020B0604020202020204" pitchFamily="34" charset="0"/>
              </a:rPr>
              <a:t>consectetur</a:t>
            </a:r>
            <a:r>
              <a:rPr lang="en-US" sz="1200" b="0" i="0" u="none" strike="noStrike" kern="1200" dirty="0">
                <a:solidFill>
                  <a:schemeClr val="tx1"/>
                </a:solidFill>
                <a:effectLst/>
                <a:latin typeface="Arial" panose="020B0604020202020204" pitchFamily="34" charset="0"/>
                <a:ea typeface="Arial" panose="020B0604020202020204" pitchFamily="34" charset="0"/>
                <a:cs typeface="Arial" panose="020B0604020202020204" pitchFamily="34" charset="0"/>
              </a:rPr>
              <a:t> </a:t>
            </a:r>
            <a:r>
              <a:rPr lang="en-US" sz="1200" b="0" i="0" u="none" strike="noStrike" kern="1200" dirty="0" err="1">
                <a:solidFill>
                  <a:schemeClr val="tx1"/>
                </a:solidFill>
                <a:effectLst/>
                <a:latin typeface="Arial" panose="020B0604020202020204" pitchFamily="34" charset="0"/>
                <a:ea typeface="Arial" panose="020B0604020202020204" pitchFamily="34" charset="0"/>
                <a:cs typeface="Arial" panose="020B0604020202020204" pitchFamily="34" charset="0"/>
              </a:rPr>
              <a:t>adipiscing</a:t>
            </a:r>
            <a:r>
              <a:rPr lang="en-US" sz="1200" b="0" i="0" u="none" strike="noStrike" kern="1200" dirty="0">
                <a:solidFill>
                  <a:schemeClr val="tx1"/>
                </a:solidFill>
                <a:effectLst/>
                <a:latin typeface="Arial" panose="020B0604020202020204" pitchFamily="34" charset="0"/>
                <a:ea typeface="Arial" panose="020B0604020202020204" pitchFamily="34" charset="0"/>
                <a:cs typeface="Arial" panose="020B0604020202020204" pitchFamily="34" charset="0"/>
              </a:rPr>
              <a:t> </a:t>
            </a:r>
            <a:r>
              <a:rPr lang="en-US" sz="1200" b="0" i="0" u="none" strike="noStrike" kern="1200" dirty="0" err="1">
                <a:solidFill>
                  <a:schemeClr val="tx1"/>
                </a:solidFill>
                <a:effectLst/>
                <a:latin typeface="Arial" panose="020B0604020202020204" pitchFamily="34" charset="0"/>
                <a:ea typeface="Arial" panose="020B0604020202020204" pitchFamily="34" charset="0"/>
                <a:cs typeface="Arial" panose="020B0604020202020204" pitchFamily="34" charset="0"/>
              </a:rPr>
              <a:t>elit</a:t>
            </a:r>
            <a:r>
              <a:rPr lang="en-US" sz="1200" b="0" i="0" u="none" strike="noStrike" kern="1200" dirty="0">
                <a:solidFill>
                  <a:schemeClr val="tx1"/>
                </a:solidFill>
                <a:effectLst/>
                <a:latin typeface="Arial" panose="020B0604020202020204" pitchFamily="34" charset="0"/>
                <a:ea typeface="Arial" panose="020B0604020202020204" pitchFamily="34" charset="0"/>
                <a:cs typeface="Arial" panose="020B0604020202020204" pitchFamily="34" charset="0"/>
              </a:rPr>
              <a:t>, sed do </a:t>
            </a:r>
            <a:r>
              <a:rPr lang="en-US" sz="1200" b="0" i="0" u="none" strike="noStrike" kern="1200" dirty="0" err="1">
                <a:solidFill>
                  <a:schemeClr val="tx1"/>
                </a:solidFill>
                <a:effectLst/>
                <a:latin typeface="Arial" panose="020B0604020202020204" pitchFamily="34" charset="0"/>
                <a:ea typeface="Arial" panose="020B0604020202020204" pitchFamily="34" charset="0"/>
                <a:cs typeface="Arial" panose="020B0604020202020204" pitchFamily="34" charset="0"/>
              </a:rPr>
              <a:t>eiusmod</a:t>
            </a:r>
            <a:r>
              <a:rPr lang="en-US" sz="1200" b="0" i="0" u="none" strike="noStrike" kern="1200" dirty="0">
                <a:solidFill>
                  <a:schemeClr val="tx1"/>
                </a:solidFill>
                <a:effectLst/>
                <a:latin typeface="Arial" panose="020B0604020202020204" pitchFamily="34" charset="0"/>
                <a:ea typeface="Arial" panose="020B0604020202020204" pitchFamily="34" charset="0"/>
                <a:cs typeface="Arial" panose="020B0604020202020204" pitchFamily="34" charset="0"/>
              </a:rPr>
              <a:t> </a:t>
            </a:r>
            <a:r>
              <a:rPr lang="en-US" sz="1200" b="0" i="0" u="none" strike="noStrike" kern="1200" dirty="0" err="1">
                <a:solidFill>
                  <a:schemeClr val="tx1"/>
                </a:solidFill>
                <a:effectLst/>
                <a:latin typeface="Arial" panose="020B0604020202020204" pitchFamily="34" charset="0"/>
                <a:ea typeface="Arial" panose="020B0604020202020204" pitchFamily="34" charset="0"/>
                <a:cs typeface="Arial" panose="020B0604020202020204" pitchFamily="34" charset="0"/>
              </a:rPr>
              <a:t>tempor</a:t>
            </a:r>
            <a:r>
              <a:rPr lang="en-US" sz="1200" b="0" i="0" u="none" strike="noStrike" kern="1200" dirty="0">
                <a:solidFill>
                  <a:schemeClr val="tx1"/>
                </a:solidFill>
                <a:effectLst/>
                <a:latin typeface="Arial" panose="020B0604020202020204" pitchFamily="34" charset="0"/>
                <a:ea typeface="Arial" panose="020B0604020202020204" pitchFamily="34" charset="0"/>
                <a:cs typeface="Arial" panose="020B0604020202020204" pitchFamily="34" charset="0"/>
              </a:rPr>
              <a:t> </a:t>
            </a:r>
            <a:r>
              <a:rPr lang="en-US" sz="1200" b="0" i="0" u="none" strike="noStrike" kern="1200" dirty="0" err="1">
                <a:solidFill>
                  <a:schemeClr val="tx1"/>
                </a:solidFill>
                <a:effectLst/>
                <a:latin typeface="Arial" panose="020B0604020202020204" pitchFamily="34" charset="0"/>
                <a:ea typeface="Arial" panose="020B0604020202020204" pitchFamily="34" charset="0"/>
                <a:cs typeface="Arial" panose="020B0604020202020204" pitchFamily="34" charset="0"/>
              </a:rPr>
              <a:t>incididunt</a:t>
            </a:r>
            <a:r>
              <a:rPr lang="en-US" sz="1200" b="0" i="0" u="none" strike="noStrike" kern="1200" dirty="0">
                <a:solidFill>
                  <a:schemeClr val="tx1"/>
                </a:solidFill>
                <a:effectLst/>
                <a:latin typeface="Arial" panose="020B0604020202020204" pitchFamily="34" charset="0"/>
                <a:ea typeface="Arial" panose="020B0604020202020204" pitchFamily="34" charset="0"/>
                <a:cs typeface="Arial" panose="020B0604020202020204" pitchFamily="34" charset="0"/>
              </a:rPr>
              <a:t> </a:t>
            </a:r>
            <a:r>
              <a:rPr lang="en-US" sz="1200" b="0" i="0" u="none" strike="noStrike" kern="1200" dirty="0" err="1">
                <a:solidFill>
                  <a:schemeClr val="tx1"/>
                </a:solidFill>
                <a:effectLst/>
                <a:latin typeface="Arial" panose="020B0604020202020204" pitchFamily="34" charset="0"/>
                <a:ea typeface="Arial" panose="020B0604020202020204" pitchFamily="34" charset="0"/>
                <a:cs typeface="Arial" panose="020B0604020202020204" pitchFamily="34" charset="0"/>
              </a:rPr>
              <a:t>ut</a:t>
            </a:r>
            <a:r>
              <a:rPr lang="en-US" sz="1200" b="0" i="0" u="none" strike="noStrike" kern="1200" dirty="0">
                <a:solidFill>
                  <a:schemeClr val="tx1"/>
                </a:solidFill>
                <a:effectLst/>
                <a:latin typeface="Arial" panose="020B0604020202020204" pitchFamily="34" charset="0"/>
                <a:ea typeface="Arial" panose="020B0604020202020204" pitchFamily="34" charset="0"/>
                <a:cs typeface="Arial" panose="020B0604020202020204" pitchFamily="34" charset="0"/>
              </a:rPr>
              <a:t> </a:t>
            </a:r>
            <a:r>
              <a:rPr lang="en-US" sz="1200" b="0" i="0" u="none" strike="noStrike" kern="1200" dirty="0" err="1">
                <a:solidFill>
                  <a:schemeClr val="tx1"/>
                </a:solidFill>
                <a:effectLst/>
                <a:latin typeface="Arial" panose="020B0604020202020204" pitchFamily="34" charset="0"/>
                <a:ea typeface="Arial" panose="020B0604020202020204" pitchFamily="34" charset="0"/>
                <a:cs typeface="Arial" panose="020B0604020202020204" pitchFamily="34" charset="0"/>
              </a:rPr>
              <a:t>labore</a:t>
            </a:r>
            <a:r>
              <a:rPr lang="en-US" sz="1200" b="0" i="0" u="none" strike="noStrike" kern="1200" dirty="0">
                <a:solidFill>
                  <a:schemeClr val="tx1"/>
                </a:solidFill>
                <a:effectLst/>
                <a:latin typeface="Arial" panose="020B0604020202020204" pitchFamily="34" charset="0"/>
                <a:ea typeface="Arial" panose="020B0604020202020204" pitchFamily="34" charset="0"/>
                <a:cs typeface="Arial" panose="020B0604020202020204" pitchFamily="34" charset="0"/>
              </a:rPr>
              <a:t> et dolore magna </a:t>
            </a:r>
            <a:r>
              <a:rPr lang="en-US" sz="1200" b="0" i="0" u="none" strike="noStrike" kern="1200" dirty="0" err="1">
                <a:solidFill>
                  <a:schemeClr val="tx1"/>
                </a:solidFill>
                <a:effectLst/>
                <a:latin typeface="Arial" panose="020B0604020202020204" pitchFamily="34" charset="0"/>
                <a:ea typeface="Arial" panose="020B0604020202020204" pitchFamily="34" charset="0"/>
                <a:cs typeface="Arial" panose="020B0604020202020204" pitchFamily="34" charset="0"/>
              </a:rPr>
              <a:t>aliqua</a:t>
            </a:r>
            <a:r>
              <a:rPr lang="en-US" sz="1200" b="0" i="0" u="none" strike="noStrike" kern="1200" dirty="0">
                <a:solidFill>
                  <a:schemeClr val="tx1"/>
                </a:solidFill>
                <a:effectLst/>
                <a:latin typeface="Arial" panose="020B0604020202020204" pitchFamily="34" charset="0"/>
                <a:ea typeface="Arial" panose="020B0604020202020204" pitchFamily="34" charset="0"/>
                <a:cs typeface="Arial" panose="020B0604020202020204" pitchFamily="34" charset="0"/>
              </a:rPr>
              <a:t>.</a:t>
            </a:r>
            <a:endParaRPr lang="en-US" dirty="0"/>
          </a:p>
        </p:txBody>
      </p:sp>
      <p:sp>
        <p:nvSpPr>
          <p:cNvPr id="31" name="Text Placeholder 27">
            <a:extLst>
              <a:ext uri="{FF2B5EF4-FFF2-40B4-BE49-F238E27FC236}">
                <a16:creationId xmlns:a16="http://schemas.microsoft.com/office/drawing/2014/main" id="{C63E88D2-6B29-AC4D-9CCE-257FCBA65179}"/>
              </a:ext>
            </a:extLst>
          </p:cNvPr>
          <p:cNvSpPr>
            <a:spLocks noGrp="1"/>
          </p:cNvSpPr>
          <p:nvPr>
            <p:ph type="body" sz="quarter" idx="18" hasCustomPrompt="1"/>
          </p:nvPr>
        </p:nvSpPr>
        <p:spPr>
          <a:xfrm>
            <a:off x="9154061" y="3466959"/>
            <a:ext cx="2354263" cy="1090612"/>
          </a:xfrm>
        </p:spPr>
        <p:txBody>
          <a:bodyPr>
            <a:noAutofit/>
          </a:bodyPr>
          <a:lstStyle>
            <a:lvl1pPr marL="0" indent="0">
              <a:lnSpc>
                <a:spcPct val="150000"/>
              </a:lnSpc>
              <a:buNone/>
              <a:defRPr sz="1200"/>
            </a:lvl1pPr>
            <a:lvl2pPr>
              <a:defRPr sz="1200"/>
            </a:lvl2pPr>
            <a:lvl3pPr>
              <a:defRPr sz="1200"/>
            </a:lvl3pPr>
            <a:lvl4pPr>
              <a:defRPr sz="1200"/>
            </a:lvl4pPr>
            <a:lvl5pPr>
              <a:defRPr sz="1200"/>
            </a:lvl5pPr>
          </a:lstStyle>
          <a:p>
            <a:pPr lvl="0"/>
            <a:r>
              <a:rPr lang="en-US" sz="1200" b="0" i="0" u="none" strike="noStrike" kern="1200" dirty="0">
                <a:solidFill>
                  <a:schemeClr val="tx1"/>
                </a:solidFill>
                <a:effectLst/>
                <a:latin typeface="Arial" panose="020B0604020202020204" pitchFamily="34" charset="0"/>
                <a:ea typeface="Arial" panose="020B0604020202020204" pitchFamily="34" charset="0"/>
                <a:cs typeface="Arial" panose="020B0604020202020204" pitchFamily="34" charset="0"/>
              </a:rPr>
              <a:t>Lorem ipsum dolor sit </a:t>
            </a:r>
            <a:r>
              <a:rPr lang="en-US" sz="1200" b="0" i="0" u="none" strike="noStrike" kern="1200" dirty="0" err="1">
                <a:solidFill>
                  <a:schemeClr val="tx1"/>
                </a:solidFill>
                <a:effectLst/>
                <a:latin typeface="Arial" panose="020B0604020202020204" pitchFamily="34" charset="0"/>
                <a:ea typeface="Arial" panose="020B0604020202020204" pitchFamily="34" charset="0"/>
                <a:cs typeface="Arial" panose="020B0604020202020204" pitchFamily="34" charset="0"/>
              </a:rPr>
              <a:t>amet</a:t>
            </a:r>
            <a:r>
              <a:rPr lang="en-US" sz="1200" b="0" i="0" u="none" strike="noStrike" kern="1200" dirty="0">
                <a:solidFill>
                  <a:schemeClr val="tx1"/>
                </a:solidFill>
                <a:effectLst/>
                <a:latin typeface="Arial" panose="020B0604020202020204" pitchFamily="34" charset="0"/>
                <a:ea typeface="Arial" panose="020B0604020202020204" pitchFamily="34" charset="0"/>
                <a:cs typeface="Arial" panose="020B0604020202020204" pitchFamily="34" charset="0"/>
              </a:rPr>
              <a:t>, </a:t>
            </a:r>
            <a:r>
              <a:rPr lang="en-US" sz="1200" b="0" i="0" u="none" strike="noStrike" kern="1200" dirty="0" err="1">
                <a:solidFill>
                  <a:schemeClr val="tx1"/>
                </a:solidFill>
                <a:effectLst/>
                <a:latin typeface="Arial" panose="020B0604020202020204" pitchFamily="34" charset="0"/>
                <a:ea typeface="Arial" panose="020B0604020202020204" pitchFamily="34" charset="0"/>
                <a:cs typeface="Arial" panose="020B0604020202020204" pitchFamily="34" charset="0"/>
              </a:rPr>
              <a:t>consectetur</a:t>
            </a:r>
            <a:r>
              <a:rPr lang="en-US" sz="1200" b="0" i="0" u="none" strike="noStrike" kern="1200" dirty="0">
                <a:solidFill>
                  <a:schemeClr val="tx1"/>
                </a:solidFill>
                <a:effectLst/>
                <a:latin typeface="Arial" panose="020B0604020202020204" pitchFamily="34" charset="0"/>
                <a:ea typeface="Arial" panose="020B0604020202020204" pitchFamily="34" charset="0"/>
                <a:cs typeface="Arial" panose="020B0604020202020204" pitchFamily="34" charset="0"/>
              </a:rPr>
              <a:t> </a:t>
            </a:r>
            <a:r>
              <a:rPr lang="en-US" sz="1200" b="0" i="0" u="none" strike="noStrike" kern="1200" dirty="0" err="1">
                <a:solidFill>
                  <a:schemeClr val="tx1"/>
                </a:solidFill>
                <a:effectLst/>
                <a:latin typeface="Arial" panose="020B0604020202020204" pitchFamily="34" charset="0"/>
                <a:ea typeface="Arial" panose="020B0604020202020204" pitchFamily="34" charset="0"/>
                <a:cs typeface="Arial" panose="020B0604020202020204" pitchFamily="34" charset="0"/>
              </a:rPr>
              <a:t>adipiscing</a:t>
            </a:r>
            <a:r>
              <a:rPr lang="en-US" sz="1200" b="0" i="0" u="none" strike="noStrike" kern="1200" dirty="0">
                <a:solidFill>
                  <a:schemeClr val="tx1"/>
                </a:solidFill>
                <a:effectLst/>
                <a:latin typeface="Arial" panose="020B0604020202020204" pitchFamily="34" charset="0"/>
                <a:ea typeface="Arial" panose="020B0604020202020204" pitchFamily="34" charset="0"/>
                <a:cs typeface="Arial" panose="020B0604020202020204" pitchFamily="34" charset="0"/>
              </a:rPr>
              <a:t> </a:t>
            </a:r>
            <a:r>
              <a:rPr lang="en-US" sz="1200" b="0" i="0" u="none" strike="noStrike" kern="1200" dirty="0" err="1">
                <a:solidFill>
                  <a:schemeClr val="tx1"/>
                </a:solidFill>
                <a:effectLst/>
                <a:latin typeface="Arial" panose="020B0604020202020204" pitchFamily="34" charset="0"/>
                <a:ea typeface="Arial" panose="020B0604020202020204" pitchFamily="34" charset="0"/>
                <a:cs typeface="Arial" panose="020B0604020202020204" pitchFamily="34" charset="0"/>
              </a:rPr>
              <a:t>elit</a:t>
            </a:r>
            <a:r>
              <a:rPr lang="en-US" sz="1200" b="0" i="0" u="none" strike="noStrike" kern="1200" dirty="0">
                <a:solidFill>
                  <a:schemeClr val="tx1"/>
                </a:solidFill>
                <a:effectLst/>
                <a:latin typeface="Arial" panose="020B0604020202020204" pitchFamily="34" charset="0"/>
                <a:ea typeface="Arial" panose="020B0604020202020204" pitchFamily="34" charset="0"/>
                <a:cs typeface="Arial" panose="020B0604020202020204" pitchFamily="34" charset="0"/>
              </a:rPr>
              <a:t>, sed do </a:t>
            </a:r>
            <a:r>
              <a:rPr lang="en-US" sz="1200" b="0" i="0" u="none" strike="noStrike" kern="1200" dirty="0" err="1">
                <a:solidFill>
                  <a:schemeClr val="tx1"/>
                </a:solidFill>
                <a:effectLst/>
                <a:latin typeface="Arial" panose="020B0604020202020204" pitchFamily="34" charset="0"/>
                <a:ea typeface="Arial" panose="020B0604020202020204" pitchFamily="34" charset="0"/>
                <a:cs typeface="Arial" panose="020B0604020202020204" pitchFamily="34" charset="0"/>
              </a:rPr>
              <a:t>eiusmod</a:t>
            </a:r>
            <a:r>
              <a:rPr lang="en-US" sz="1200" b="0" i="0" u="none" strike="noStrike" kern="1200" dirty="0">
                <a:solidFill>
                  <a:schemeClr val="tx1"/>
                </a:solidFill>
                <a:effectLst/>
                <a:latin typeface="Arial" panose="020B0604020202020204" pitchFamily="34" charset="0"/>
                <a:ea typeface="Arial" panose="020B0604020202020204" pitchFamily="34" charset="0"/>
                <a:cs typeface="Arial" panose="020B0604020202020204" pitchFamily="34" charset="0"/>
              </a:rPr>
              <a:t> </a:t>
            </a:r>
            <a:r>
              <a:rPr lang="en-US" sz="1200" b="0" i="0" u="none" strike="noStrike" kern="1200" dirty="0" err="1">
                <a:solidFill>
                  <a:schemeClr val="tx1"/>
                </a:solidFill>
                <a:effectLst/>
                <a:latin typeface="Arial" panose="020B0604020202020204" pitchFamily="34" charset="0"/>
                <a:ea typeface="Arial" panose="020B0604020202020204" pitchFamily="34" charset="0"/>
                <a:cs typeface="Arial" panose="020B0604020202020204" pitchFamily="34" charset="0"/>
              </a:rPr>
              <a:t>tempor</a:t>
            </a:r>
            <a:r>
              <a:rPr lang="en-US" sz="1200" b="0" i="0" u="none" strike="noStrike" kern="1200" dirty="0">
                <a:solidFill>
                  <a:schemeClr val="tx1"/>
                </a:solidFill>
                <a:effectLst/>
                <a:latin typeface="Arial" panose="020B0604020202020204" pitchFamily="34" charset="0"/>
                <a:ea typeface="Arial" panose="020B0604020202020204" pitchFamily="34" charset="0"/>
                <a:cs typeface="Arial" panose="020B0604020202020204" pitchFamily="34" charset="0"/>
              </a:rPr>
              <a:t> </a:t>
            </a:r>
            <a:r>
              <a:rPr lang="en-US" sz="1200" b="0" i="0" u="none" strike="noStrike" kern="1200" dirty="0" err="1">
                <a:solidFill>
                  <a:schemeClr val="tx1"/>
                </a:solidFill>
                <a:effectLst/>
                <a:latin typeface="Arial" panose="020B0604020202020204" pitchFamily="34" charset="0"/>
                <a:ea typeface="Arial" panose="020B0604020202020204" pitchFamily="34" charset="0"/>
                <a:cs typeface="Arial" panose="020B0604020202020204" pitchFamily="34" charset="0"/>
              </a:rPr>
              <a:t>incididunt</a:t>
            </a:r>
            <a:r>
              <a:rPr lang="en-US" sz="1200" b="0" i="0" u="none" strike="noStrike" kern="1200" dirty="0">
                <a:solidFill>
                  <a:schemeClr val="tx1"/>
                </a:solidFill>
                <a:effectLst/>
                <a:latin typeface="Arial" panose="020B0604020202020204" pitchFamily="34" charset="0"/>
                <a:ea typeface="Arial" panose="020B0604020202020204" pitchFamily="34" charset="0"/>
                <a:cs typeface="Arial" panose="020B0604020202020204" pitchFamily="34" charset="0"/>
              </a:rPr>
              <a:t> </a:t>
            </a:r>
            <a:r>
              <a:rPr lang="en-US" sz="1200" b="0" i="0" u="none" strike="noStrike" kern="1200" dirty="0" err="1">
                <a:solidFill>
                  <a:schemeClr val="tx1"/>
                </a:solidFill>
                <a:effectLst/>
                <a:latin typeface="Arial" panose="020B0604020202020204" pitchFamily="34" charset="0"/>
                <a:ea typeface="Arial" panose="020B0604020202020204" pitchFamily="34" charset="0"/>
                <a:cs typeface="Arial" panose="020B0604020202020204" pitchFamily="34" charset="0"/>
              </a:rPr>
              <a:t>ut</a:t>
            </a:r>
            <a:r>
              <a:rPr lang="en-US" sz="1200" b="0" i="0" u="none" strike="noStrike" kern="1200" dirty="0">
                <a:solidFill>
                  <a:schemeClr val="tx1"/>
                </a:solidFill>
                <a:effectLst/>
                <a:latin typeface="Arial" panose="020B0604020202020204" pitchFamily="34" charset="0"/>
                <a:ea typeface="Arial" panose="020B0604020202020204" pitchFamily="34" charset="0"/>
                <a:cs typeface="Arial" panose="020B0604020202020204" pitchFamily="34" charset="0"/>
              </a:rPr>
              <a:t> </a:t>
            </a:r>
            <a:r>
              <a:rPr lang="en-US" sz="1200" b="0" i="0" u="none" strike="noStrike" kern="1200" dirty="0" err="1">
                <a:solidFill>
                  <a:schemeClr val="tx1"/>
                </a:solidFill>
                <a:effectLst/>
                <a:latin typeface="Arial" panose="020B0604020202020204" pitchFamily="34" charset="0"/>
                <a:ea typeface="Arial" panose="020B0604020202020204" pitchFamily="34" charset="0"/>
                <a:cs typeface="Arial" panose="020B0604020202020204" pitchFamily="34" charset="0"/>
              </a:rPr>
              <a:t>labore</a:t>
            </a:r>
            <a:r>
              <a:rPr lang="en-US" sz="1200" b="0" i="0" u="none" strike="noStrike" kern="1200" dirty="0">
                <a:solidFill>
                  <a:schemeClr val="tx1"/>
                </a:solidFill>
                <a:effectLst/>
                <a:latin typeface="Arial" panose="020B0604020202020204" pitchFamily="34" charset="0"/>
                <a:ea typeface="Arial" panose="020B0604020202020204" pitchFamily="34" charset="0"/>
                <a:cs typeface="Arial" panose="020B0604020202020204" pitchFamily="34" charset="0"/>
              </a:rPr>
              <a:t> et dolore magna </a:t>
            </a:r>
            <a:r>
              <a:rPr lang="en-US" sz="1200" b="0" i="0" u="none" strike="noStrike" kern="1200" dirty="0" err="1">
                <a:solidFill>
                  <a:schemeClr val="tx1"/>
                </a:solidFill>
                <a:effectLst/>
                <a:latin typeface="Arial" panose="020B0604020202020204" pitchFamily="34" charset="0"/>
                <a:ea typeface="Arial" panose="020B0604020202020204" pitchFamily="34" charset="0"/>
                <a:cs typeface="Arial" panose="020B0604020202020204" pitchFamily="34" charset="0"/>
              </a:rPr>
              <a:t>aliqua</a:t>
            </a:r>
            <a:r>
              <a:rPr lang="en-US" sz="1200" b="0" i="0" u="none" strike="noStrike" kern="1200" dirty="0">
                <a:solidFill>
                  <a:schemeClr val="tx1"/>
                </a:solidFill>
                <a:effectLst/>
                <a:latin typeface="Arial" panose="020B0604020202020204" pitchFamily="34" charset="0"/>
                <a:ea typeface="Arial" panose="020B0604020202020204" pitchFamily="34" charset="0"/>
                <a:cs typeface="Arial" panose="020B0604020202020204" pitchFamily="34" charset="0"/>
              </a:rPr>
              <a:t>.</a:t>
            </a:r>
            <a:endParaRPr lang="en-US" dirty="0"/>
          </a:p>
        </p:txBody>
      </p:sp>
      <p:pic>
        <p:nvPicPr>
          <p:cNvPr id="35" name="Picture 34">
            <a:extLst>
              <a:ext uri="{FF2B5EF4-FFF2-40B4-BE49-F238E27FC236}">
                <a16:creationId xmlns:a16="http://schemas.microsoft.com/office/drawing/2014/main" id="{C3A1AEB7-0305-C84E-B139-036F58099884}"/>
              </a:ext>
            </a:extLst>
          </p:cNvPr>
          <p:cNvPicPr>
            <a:picLocks noChangeAspect="1"/>
          </p:cNvPicPr>
          <p:nvPr userDrawn="1"/>
        </p:nvPicPr>
        <p:blipFill>
          <a:blip r:embed="rId2"/>
          <a:stretch>
            <a:fillRect/>
          </a:stretch>
        </p:blipFill>
        <p:spPr>
          <a:xfrm>
            <a:off x="9733821" y="6263352"/>
            <a:ext cx="1607461" cy="535820"/>
          </a:xfrm>
          <a:prstGeom prst="rect">
            <a:avLst/>
          </a:prstGeom>
        </p:spPr>
      </p:pic>
      <p:sp>
        <p:nvSpPr>
          <p:cNvPr id="36" name="Slide Number Placeholder 3">
            <a:extLst>
              <a:ext uri="{FF2B5EF4-FFF2-40B4-BE49-F238E27FC236}">
                <a16:creationId xmlns:a16="http://schemas.microsoft.com/office/drawing/2014/main" id="{61A85F15-1E27-694D-93B3-797CB0E8784D}"/>
              </a:ext>
            </a:extLst>
          </p:cNvPr>
          <p:cNvSpPr>
            <a:spLocks noGrp="1"/>
          </p:cNvSpPr>
          <p:nvPr>
            <p:ph type="sldNum" sz="quarter" idx="10"/>
          </p:nvPr>
        </p:nvSpPr>
        <p:spPr>
          <a:xfrm>
            <a:off x="11251974" y="6356352"/>
            <a:ext cx="508226" cy="340723"/>
          </a:xfrm>
        </p:spPr>
        <p:txBody>
          <a:bodyPr/>
          <a:lstStyle>
            <a:lvl1pPr>
              <a:defRPr>
                <a:solidFill>
                  <a:schemeClr val="bg1">
                    <a:lumMod val="75000"/>
                  </a:schemeClr>
                </a:solidFill>
              </a:defRPr>
            </a:lvl1pPr>
          </a:lstStyle>
          <a:p>
            <a:r>
              <a:rPr lang="en-US" dirty="0"/>
              <a:t>  </a:t>
            </a:r>
            <a:fld id="{2BE017B6-6466-CA44-A203-DCC007137B39}" type="slidenum">
              <a:rPr lang="en-US" smtClean="0"/>
              <a:pPr/>
              <a:t>‹#›</a:t>
            </a:fld>
            <a:endParaRPr lang="en-US" dirty="0"/>
          </a:p>
        </p:txBody>
      </p:sp>
    </p:spTree>
    <p:extLst>
      <p:ext uri="{BB962C8B-B14F-4D97-AF65-F5344CB8AC3E}">
        <p14:creationId xmlns:p14="http://schemas.microsoft.com/office/powerpoint/2010/main" val="300288117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bg1">
            <a:alpha val="45000"/>
          </a:schemeClr>
        </a:solidFill>
        <a:effectLst/>
      </p:bgPr>
    </p:bg>
    <p:spTree>
      <p:nvGrpSpPr>
        <p:cNvPr id="1" name=""/>
        <p:cNvGrpSpPr/>
        <p:nvPr/>
      </p:nvGrpSpPr>
      <p:grpSpPr>
        <a:xfrm>
          <a:off x="0" y="0"/>
          <a:ext cx="0" cy="0"/>
          <a:chOff x="0" y="0"/>
          <a:chExt cx="0" cy="0"/>
        </a:xfrm>
      </p:grpSpPr>
      <p:cxnSp>
        <p:nvCxnSpPr>
          <p:cNvPr id="14" name="Straight Connector 13"/>
          <p:cNvCxnSpPr/>
          <p:nvPr userDrawn="1"/>
        </p:nvCxnSpPr>
        <p:spPr>
          <a:xfrm>
            <a:off x="838201" y="1332089"/>
            <a:ext cx="9766571" cy="0"/>
          </a:xfrm>
          <a:prstGeom prst="line">
            <a:avLst/>
          </a:prstGeom>
          <a:ln w="25400">
            <a:solidFill>
              <a:srgbClr val="00CFB5"/>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hasCustomPrompt="1"/>
          </p:nvPr>
        </p:nvSpPr>
        <p:spPr/>
        <p:txBody>
          <a:bodyPr/>
          <a:lstStyle>
            <a:lvl1pPr>
              <a:defRPr/>
            </a:lvl1pPr>
          </a:lstStyle>
          <a:p>
            <a:r>
              <a:rPr lang="en-US" dirty="0"/>
              <a:t>Title – Chart Example</a:t>
            </a:r>
          </a:p>
        </p:txBody>
      </p:sp>
      <p:sp>
        <p:nvSpPr>
          <p:cNvPr id="5" name="Chart Placeholder 4">
            <a:extLst>
              <a:ext uri="{FF2B5EF4-FFF2-40B4-BE49-F238E27FC236}">
                <a16:creationId xmlns:a16="http://schemas.microsoft.com/office/drawing/2014/main" id="{2C436304-74C6-2A49-A8C4-DA04D212BCAE}"/>
              </a:ext>
            </a:extLst>
          </p:cNvPr>
          <p:cNvSpPr>
            <a:spLocks noGrp="1"/>
          </p:cNvSpPr>
          <p:nvPr>
            <p:ph type="chart" sz="quarter" idx="11"/>
          </p:nvPr>
        </p:nvSpPr>
        <p:spPr>
          <a:xfrm>
            <a:off x="838200" y="1843088"/>
            <a:ext cx="10515600" cy="4248150"/>
          </a:xfrm>
        </p:spPr>
        <p:txBody>
          <a:bodyPr/>
          <a:lstStyle/>
          <a:p>
            <a:endParaRPr lang="en-US" dirty="0"/>
          </a:p>
        </p:txBody>
      </p:sp>
      <p:pic>
        <p:nvPicPr>
          <p:cNvPr id="7" name="Picture 6">
            <a:extLst>
              <a:ext uri="{FF2B5EF4-FFF2-40B4-BE49-F238E27FC236}">
                <a16:creationId xmlns:a16="http://schemas.microsoft.com/office/drawing/2014/main" id="{77E99FE8-2A4A-4444-8D42-3D8C36ABF850}"/>
              </a:ext>
            </a:extLst>
          </p:cNvPr>
          <p:cNvPicPr>
            <a:picLocks noChangeAspect="1"/>
          </p:cNvPicPr>
          <p:nvPr userDrawn="1"/>
        </p:nvPicPr>
        <p:blipFill>
          <a:blip r:embed="rId2"/>
          <a:stretch>
            <a:fillRect/>
          </a:stretch>
        </p:blipFill>
        <p:spPr>
          <a:xfrm>
            <a:off x="9733821" y="6263352"/>
            <a:ext cx="1607461" cy="535820"/>
          </a:xfrm>
          <a:prstGeom prst="rect">
            <a:avLst/>
          </a:prstGeom>
        </p:spPr>
      </p:pic>
      <p:sp>
        <p:nvSpPr>
          <p:cNvPr id="8" name="Slide Number Placeholder 3">
            <a:extLst>
              <a:ext uri="{FF2B5EF4-FFF2-40B4-BE49-F238E27FC236}">
                <a16:creationId xmlns:a16="http://schemas.microsoft.com/office/drawing/2014/main" id="{991A89F3-020A-584E-A795-2BF5A282BBF9}"/>
              </a:ext>
            </a:extLst>
          </p:cNvPr>
          <p:cNvSpPr>
            <a:spLocks noGrp="1"/>
          </p:cNvSpPr>
          <p:nvPr>
            <p:ph type="sldNum" sz="quarter" idx="10"/>
          </p:nvPr>
        </p:nvSpPr>
        <p:spPr>
          <a:xfrm>
            <a:off x="11251974" y="6356352"/>
            <a:ext cx="508226" cy="340723"/>
          </a:xfrm>
        </p:spPr>
        <p:txBody>
          <a:bodyPr/>
          <a:lstStyle>
            <a:lvl1pPr>
              <a:defRPr>
                <a:solidFill>
                  <a:schemeClr val="bg1">
                    <a:lumMod val="75000"/>
                  </a:schemeClr>
                </a:solidFill>
              </a:defRPr>
            </a:lvl1pPr>
          </a:lstStyle>
          <a:p>
            <a:r>
              <a:rPr lang="en-US" dirty="0"/>
              <a:t>  </a:t>
            </a:r>
            <a:fld id="{2BE017B6-6466-CA44-A203-DCC007137B39}" type="slidenum">
              <a:rPr lang="en-US" smtClean="0"/>
              <a:pPr/>
              <a:t>‹#›</a:t>
            </a:fld>
            <a:endParaRPr lang="en-US" dirty="0"/>
          </a:p>
        </p:txBody>
      </p:sp>
    </p:spTree>
    <p:extLst>
      <p:ext uri="{BB962C8B-B14F-4D97-AF65-F5344CB8AC3E}">
        <p14:creationId xmlns:p14="http://schemas.microsoft.com/office/powerpoint/2010/main" val="159365185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martArt">
    <p:bg>
      <p:bgPr>
        <a:solidFill>
          <a:schemeClr val="bg1">
            <a:alpha val="45000"/>
          </a:schemeClr>
        </a:solidFill>
        <a:effectLst/>
      </p:bgPr>
    </p:bg>
    <p:spTree>
      <p:nvGrpSpPr>
        <p:cNvPr id="1" name=""/>
        <p:cNvGrpSpPr/>
        <p:nvPr/>
      </p:nvGrpSpPr>
      <p:grpSpPr>
        <a:xfrm>
          <a:off x="0" y="0"/>
          <a:ext cx="0" cy="0"/>
          <a:chOff x="0" y="0"/>
          <a:chExt cx="0" cy="0"/>
        </a:xfrm>
      </p:grpSpPr>
      <p:cxnSp>
        <p:nvCxnSpPr>
          <p:cNvPr id="14" name="Straight Connector 13"/>
          <p:cNvCxnSpPr/>
          <p:nvPr userDrawn="1"/>
        </p:nvCxnSpPr>
        <p:spPr>
          <a:xfrm>
            <a:off x="838201" y="1332089"/>
            <a:ext cx="9766571" cy="0"/>
          </a:xfrm>
          <a:prstGeom prst="line">
            <a:avLst/>
          </a:prstGeom>
          <a:ln w="25400">
            <a:solidFill>
              <a:srgbClr val="00CFB5"/>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hasCustomPrompt="1"/>
          </p:nvPr>
        </p:nvSpPr>
        <p:spPr/>
        <p:txBody>
          <a:bodyPr/>
          <a:lstStyle>
            <a:lvl1pPr>
              <a:defRPr/>
            </a:lvl1pPr>
          </a:lstStyle>
          <a:p>
            <a:r>
              <a:rPr lang="en-US" dirty="0"/>
              <a:t>Title – SmartArt Example</a:t>
            </a:r>
          </a:p>
        </p:txBody>
      </p:sp>
      <p:sp>
        <p:nvSpPr>
          <p:cNvPr id="6" name="SmartArt Placeholder 5">
            <a:extLst>
              <a:ext uri="{FF2B5EF4-FFF2-40B4-BE49-F238E27FC236}">
                <a16:creationId xmlns:a16="http://schemas.microsoft.com/office/drawing/2014/main" id="{12773BB6-5B99-1C4F-8F4B-472D3A76FEE3}"/>
              </a:ext>
            </a:extLst>
          </p:cNvPr>
          <p:cNvSpPr>
            <a:spLocks noGrp="1"/>
          </p:cNvSpPr>
          <p:nvPr>
            <p:ph type="dgm" sz="quarter" idx="11"/>
          </p:nvPr>
        </p:nvSpPr>
        <p:spPr>
          <a:xfrm>
            <a:off x="838200" y="1690688"/>
            <a:ext cx="10515600" cy="4665662"/>
          </a:xfrm>
        </p:spPr>
        <p:txBody>
          <a:bodyPr/>
          <a:lstStyle/>
          <a:p>
            <a:endParaRPr lang="en-US"/>
          </a:p>
        </p:txBody>
      </p:sp>
      <p:pic>
        <p:nvPicPr>
          <p:cNvPr id="7" name="Picture 6">
            <a:extLst>
              <a:ext uri="{FF2B5EF4-FFF2-40B4-BE49-F238E27FC236}">
                <a16:creationId xmlns:a16="http://schemas.microsoft.com/office/drawing/2014/main" id="{455B988A-66CB-0C48-B225-232F8134EF4F}"/>
              </a:ext>
            </a:extLst>
          </p:cNvPr>
          <p:cNvPicPr>
            <a:picLocks noChangeAspect="1"/>
          </p:cNvPicPr>
          <p:nvPr userDrawn="1"/>
        </p:nvPicPr>
        <p:blipFill>
          <a:blip r:embed="rId2"/>
          <a:stretch>
            <a:fillRect/>
          </a:stretch>
        </p:blipFill>
        <p:spPr>
          <a:xfrm>
            <a:off x="9733821" y="6263352"/>
            <a:ext cx="1607461" cy="535820"/>
          </a:xfrm>
          <a:prstGeom prst="rect">
            <a:avLst/>
          </a:prstGeom>
        </p:spPr>
      </p:pic>
      <p:sp>
        <p:nvSpPr>
          <p:cNvPr id="8" name="Slide Number Placeholder 3">
            <a:extLst>
              <a:ext uri="{FF2B5EF4-FFF2-40B4-BE49-F238E27FC236}">
                <a16:creationId xmlns:a16="http://schemas.microsoft.com/office/drawing/2014/main" id="{AD6F975F-339A-FA4D-B865-E724AAC48389}"/>
              </a:ext>
            </a:extLst>
          </p:cNvPr>
          <p:cNvSpPr>
            <a:spLocks noGrp="1"/>
          </p:cNvSpPr>
          <p:nvPr>
            <p:ph type="sldNum" sz="quarter" idx="10"/>
          </p:nvPr>
        </p:nvSpPr>
        <p:spPr>
          <a:xfrm>
            <a:off x="11251974" y="6356352"/>
            <a:ext cx="508226" cy="340723"/>
          </a:xfrm>
        </p:spPr>
        <p:txBody>
          <a:bodyPr/>
          <a:lstStyle>
            <a:lvl1pPr>
              <a:defRPr>
                <a:solidFill>
                  <a:schemeClr val="bg1">
                    <a:lumMod val="75000"/>
                  </a:schemeClr>
                </a:solidFill>
              </a:defRPr>
            </a:lvl1pPr>
          </a:lstStyle>
          <a:p>
            <a:r>
              <a:rPr lang="en-US" dirty="0"/>
              <a:t>  </a:t>
            </a:r>
            <a:fld id="{2BE017B6-6466-CA44-A203-DCC007137B39}" type="slidenum">
              <a:rPr lang="en-US" smtClean="0"/>
              <a:pPr/>
              <a:t>‹#›</a:t>
            </a:fld>
            <a:endParaRPr lang="en-US" dirty="0"/>
          </a:p>
        </p:txBody>
      </p:sp>
    </p:spTree>
    <p:extLst>
      <p:ext uri="{BB962C8B-B14F-4D97-AF65-F5344CB8AC3E}">
        <p14:creationId xmlns:p14="http://schemas.microsoft.com/office/powerpoint/2010/main" val="62710124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1">
            <a:alpha val="45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hasCustomPrompt="1"/>
          </p:nvPr>
        </p:nvSpPr>
        <p:spPr/>
        <p:txBody>
          <a:bodyPr/>
          <a:lstStyle>
            <a:lvl1pPr>
              <a:defRPr/>
            </a:lvl1pPr>
          </a:lstStyle>
          <a:p>
            <a:r>
              <a:rPr lang="en-US" dirty="0"/>
              <a:t>Title – Table Example</a:t>
            </a:r>
          </a:p>
        </p:txBody>
      </p:sp>
      <p:cxnSp>
        <p:nvCxnSpPr>
          <p:cNvPr id="14" name="Straight Connector 13"/>
          <p:cNvCxnSpPr/>
          <p:nvPr userDrawn="1"/>
        </p:nvCxnSpPr>
        <p:spPr>
          <a:xfrm>
            <a:off x="838201" y="1332089"/>
            <a:ext cx="9766571" cy="0"/>
          </a:xfrm>
          <a:prstGeom prst="line">
            <a:avLst/>
          </a:prstGeom>
          <a:ln w="25400">
            <a:solidFill>
              <a:srgbClr val="00CFB5"/>
            </a:solidFill>
          </a:ln>
        </p:spPr>
        <p:style>
          <a:lnRef idx="1">
            <a:schemeClr val="accent1"/>
          </a:lnRef>
          <a:fillRef idx="0">
            <a:schemeClr val="accent1"/>
          </a:fillRef>
          <a:effectRef idx="0">
            <a:schemeClr val="accent1"/>
          </a:effectRef>
          <a:fontRef idx="minor">
            <a:schemeClr val="tx1"/>
          </a:fontRef>
        </p:style>
      </p:cxnSp>
      <p:sp>
        <p:nvSpPr>
          <p:cNvPr id="5" name="Table Placeholder 4">
            <a:extLst>
              <a:ext uri="{FF2B5EF4-FFF2-40B4-BE49-F238E27FC236}">
                <a16:creationId xmlns:a16="http://schemas.microsoft.com/office/drawing/2014/main" id="{4836C344-5A38-7644-96BD-E1AA1C795819}"/>
              </a:ext>
            </a:extLst>
          </p:cNvPr>
          <p:cNvSpPr>
            <a:spLocks noGrp="1"/>
          </p:cNvSpPr>
          <p:nvPr>
            <p:ph type="tbl" sz="quarter" idx="11"/>
          </p:nvPr>
        </p:nvSpPr>
        <p:spPr>
          <a:xfrm>
            <a:off x="838200" y="1690688"/>
            <a:ext cx="10515600" cy="4410075"/>
          </a:xfrm>
        </p:spPr>
        <p:txBody>
          <a:bodyPr/>
          <a:lstStyle/>
          <a:p>
            <a:endParaRPr lang="en-US" dirty="0"/>
          </a:p>
        </p:txBody>
      </p:sp>
      <p:pic>
        <p:nvPicPr>
          <p:cNvPr id="7" name="Picture 6">
            <a:extLst>
              <a:ext uri="{FF2B5EF4-FFF2-40B4-BE49-F238E27FC236}">
                <a16:creationId xmlns:a16="http://schemas.microsoft.com/office/drawing/2014/main" id="{64D88DD8-6866-C14C-9866-FAC85E49BA0A}"/>
              </a:ext>
            </a:extLst>
          </p:cNvPr>
          <p:cNvPicPr>
            <a:picLocks noChangeAspect="1"/>
          </p:cNvPicPr>
          <p:nvPr userDrawn="1"/>
        </p:nvPicPr>
        <p:blipFill>
          <a:blip r:embed="rId2"/>
          <a:stretch>
            <a:fillRect/>
          </a:stretch>
        </p:blipFill>
        <p:spPr>
          <a:xfrm>
            <a:off x="9733821" y="6263352"/>
            <a:ext cx="1607461" cy="535820"/>
          </a:xfrm>
          <a:prstGeom prst="rect">
            <a:avLst/>
          </a:prstGeom>
        </p:spPr>
      </p:pic>
      <p:sp>
        <p:nvSpPr>
          <p:cNvPr id="8" name="Slide Number Placeholder 3">
            <a:extLst>
              <a:ext uri="{FF2B5EF4-FFF2-40B4-BE49-F238E27FC236}">
                <a16:creationId xmlns:a16="http://schemas.microsoft.com/office/drawing/2014/main" id="{A11D0957-96CA-804E-A5E2-96BBFE1443EA}"/>
              </a:ext>
            </a:extLst>
          </p:cNvPr>
          <p:cNvSpPr>
            <a:spLocks noGrp="1"/>
          </p:cNvSpPr>
          <p:nvPr>
            <p:ph type="sldNum" sz="quarter" idx="10"/>
          </p:nvPr>
        </p:nvSpPr>
        <p:spPr>
          <a:xfrm>
            <a:off x="11251974" y="6356352"/>
            <a:ext cx="508226" cy="340723"/>
          </a:xfrm>
        </p:spPr>
        <p:txBody>
          <a:bodyPr/>
          <a:lstStyle>
            <a:lvl1pPr>
              <a:defRPr>
                <a:solidFill>
                  <a:schemeClr val="bg1">
                    <a:lumMod val="75000"/>
                  </a:schemeClr>
                </a:solidFill>
              </a:defRPr>
            </a:lvl1pPr>
          </a:lstStyle>
          <a:p>
            <a:r>
              <a:rPr lang="en-US" dirty="0"/>
              <a:t>  </a:t>
            </a:r>
            <a:fld id="{2BE017B6-6466-CA44-A203-DCC007137B39}" type="slidenum">
              <a:rPr lang="en-US" smtClean="0"/>
              <a:pPr/>
              <a:t>‹#›</a:t>
            </a:fld>
            <a:endParaRPr lang="en-US" dirty="0"/>
          </a:p>
        </p:txBody>
      </p:sp>
    </p:spTree>
    <p:extLst>
      <p:ext uri="{BB962C8B-B14F-4D97-AF65-F5344CB8AC3E}">
        <p14:creationId xmlns:p14="http://schemas.microsoft.com/office/powerpoint/2010/main" val="405973847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able">
    <p:bg>
      <p:bgPr>
        <a:solidFill>
          <a:schemeClr val="bg1">
            <a:alpha val="45000"/>
          </a:schemeClr>
        </a:solidFill>
        <a:effectLst/>
      </p:bgPr>
    </p:bg>
    <p:spTree>
      <p:nvGrpSpPr>
        <p:cNvPr id="1" name=""/>
        <p:cNvGrpSpPr/>
        <p:nvPr/>
      </p:nvGrpSpPr>
      <p:grpSpPr>
        <a:xfrm>
          <a:off x="0" y="0"/>
          <a:ext cx="0" cy="0"/>
          <a:chOff x="0" y="0"/>
          <a:chExt cx="0" cy="0"/>
        </a:xfrm>
      </p:grpSpPr>
      <p:sp>
        <p:nvSpPr>
          <p:cNvPr id="4" name="Title 3"/>
          <p:cNvSpPr>
            <a:spLocks noGrp="1"/>
          </p:cNvSpPr>
          <p:nvPr>
            <p:ph type="title" hasCustomPrompt="1"/>
          </p:nvPr>
        </p:nvSpPr>
        <p:spPr/>
        <p:txBody>
          <a:bodyPr/>
          <a:lstStyle>
            <a:lvl1pPr>
              <a:defRPr/>
            </a:lvl1pPr>
          </a:lstStyle>
          <a:p>
            <a:r>
              <a:rPr lang="en-US" dirty="0"/>
              <a:t>If using a pre-made table, use this one</a:t>
            </a:r>
          </a:p>
        </p:txBody>
      </p:sp>
      <p:cxnSp>
        <p:nvCxnSpPr>
          <p:cNvPr id="14" name="Straight Connector 13"/>
          <p:cNvCxnSpPr>
            <a:cxnSpLocks/>
          </p:cNvCxnSpPr>
          <p:nvPr userDrawn="1"/>
        </p:nvCxnSpPr>
        <p:spPr>
          <a:xfrm>
            <a:off x="838201" y="1332089"/>
            <a:ext cx="10413773" cy="0"/>
          </a:xfrm>
          <a:prstGeom prst="line">
            <a:avLst/>
          </a:prstGeom>
          <a:ln w="25400">
            <a:solidFill>
              <a:srgbClr val="00CFB5"/>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64D88DD8-6866-C14C-9866-FAC85E49BA0A}"/>
              </a:ext>
            </a:extLst>
          </p:cNvPr>
          <p:cNvPicPr>
            <a:picLocks noChangeAspect="1"/>
          </p:cNvPicPr>
          <p:nvPr userDrawn="1"/>
        </p:nvPicPr>
        <p:blipFill>
          <a:blip r:embed="rId2"/>
          <a:stretch>
            <a:fillRect/>
          </a:stretch>
        </p:blipFill>
        <p:spPr>
          <a:xfrm>
            <a:off x="9733821" y="6263352"/>
            <a:ext cx="1607461" cy="535820"/>
          </a:xfrm>
          <a:prstGeom prst="rect">
            <a:avLst/>
          </a:prstGeom>
        </p:spPr>
      </p:pic>
      <p:sp>
        <p:nvSpPr>
          <p:cNvPr id="8" name="Slide Number Placeholder 3">
            <a:extLst>
              <a:ext uri="{FF2B5EF4-FFF2-40B4-BE49-F238E27FC236}">
                <a16:creationId xmlns:a16="http://schemas.microsoft.com/office/drawing/2014/main" id="{A11D0957-96CA-804E-A5E2-96BBFE1443EA}"/>
              </a:ext>
            </a:extLst>
          </p:cNvPr>
          <p:cNvSpPr>
            <a:spLocks noGrp="1"/>
          </p:cNvSpPr>
          <p:nvPr>
            <p:ph type="sldNum" sz="quarter" idx="10"/>
          </p:nvPr>
        </p:nvSpPr>
        <p:spPr>
          <a:xfrm>
            <a:off x="11251974" y="6356352"/>
            <a:ext cx="508226" cy="340723"/>
          </a:xfrm>
        </p:spPr>
        <p:txBody>
          <a:bodyPr/>
          <a:lstStyle>
            <a:lvl1pPr>
              <a:defRPr>
                <a:solidFill>
                  <a:schemeClr val="bg1">
                    <a:lumMod val="75000"/>
                  </a:schemeClr>
                </a:solidFill>
              </a:defRPr>
            </a:lvl1pPr>
          </a:lstStyle>
          <a:p>
            <a:r>
              <a:rPr lang="en-US" dirty="0"/>
              <a:t>  </a:t>
            </a:r>
            <a:fld id="{2BE017B6-6466-CA44-A203-DCC007137B39}" type="slidenum">
              <a:rPr lang="en-US" smtClean="0"/>
              <a:pPr/>
              <a:t>‹#›</a:t>
            </a:fld>
            <a:endParaRPr lang="en-US" dirty="0"/>
          </a:p>
        </p:txBody>
      </p:sp>
      <p:graphicFrame>
        <p:nvGraphicFramePr>
          <p:cNvPr id="9" name="Table 5">
            <a:extLst>
              <a:ext uri="{FF2B5EF4-FFF2-40B4-BE49-F238E27FC236}">
                <a16:creationId xmlns:a16="http://schemas.microsoft.com/office/drawing/2014/main" id="{7D9DE465-7882-874C-85F6-213137F78F32}"/>
              </a:ext>
            </a:extLst>
          </p:cNvPr>
          <p:cNvGraphicFramePr>
            <a:graphicFrameLocks/>
          </p:cNvGraphicFramePr>
          <p:nvPr userDrawn="1">
            <p:extLst>
              <p:ext uri="{D42A27DB-BD31-4B8C-83A1-F6EECF244321}">
                <p14:modId xmlns:p14="http://schemas.microsoft.com/office/powerpoint/2010/main" val="2689993186"/>
              </p:ext>
            </p:extLst>
          </p:nvPr>
        </p:nvGraphicFramePr>
        <p:xfrm>
          <a:off x="838200" y="2162176"/>
          <a:ext cx="10515600" cy="3100704"/>
        </p:xfrm>
        <a:graphic>
          <a:graphicData uri="http://schemas.openxmlformats.org/drawingml/2006/table">
            <a:tbl>
              <a:tblPr firstRow="1" bandRow="1">
                <a:tableStyleId>{6E25E649-3F16-4E02-A733-19D2CDBF48F0}</a:tableStyleId>
              </a:tblPr>
              <a:tblGrid>
                <a:gridCol w="2103120">
                  <a:extLst>
                    <a:ext uri="{9D8B030D-6E8A-4147-A177-3AD203B41FA5}">
                      <a16:colId xmlns:a16="http://schemas.microsoft.com/office/drawing/2014/main" val="210613012"/>
                    </a:ext>
                  </a:extLst>
                </a:gridCol>
                <a:gridCol w="2103120">
                  <a:extLst>
                    <a:ext uri="{9D8B030D-6E8A-4147-A177-3AD203B41FA5}">
                      <a16:colId xmlns:a16="http://schemas.microsoft.com/office/drawing/2014/main" val="680588156"/>
                    </a:ext>
                  </a:extLst>
                </a:gridCol>
                <a:gridCol w="2103120">
                  <a:extLst>
                    <a:ext uri="{9D8B030D-6E8A-4147-A177-3AD203B41FA5}">
                      <a16:colId xmlns:a16="http://schemas.microsoft.com/office/drawing/2014/main" val="1844851267"/>
                    </a:ext>
                  </a:extLst>
                </a:gridCol>
                <a:gridCol w="2103120">
                  <a:extLst>
                    <a:ext uri="{9D8B030D-6E8A-4147-A177-3AD203B41FA5}">
                      <a16:colId xmlns:a16="http://schemas.microsoft.com/office/drawing/2014/main" val="3953740232"/>
                    </a:ext>
                  </a:extLst>
                </a:gridCol>
                <a:gridCol w="2103120">
                  <a:extLst>
                    <a:ext uri="{9D8B030D-6E8A-4147-A177-3AD203B41FA5}">
                      <a16:colId xmlns:a16="http://schemas.microsoft.com/office/drawing/2014/main" val="115209099"/>
                    </a:ext>
                  </a:extLst>
                </a:gridCol>
              </a:tblGrid>
              <a:tr h="504824">
                <a:tc>
                  <a:txBody>
                    <a:bodyPr/>
                    <a:lstStyle/>
                    <a:p>
                      <a:pPr algn="ctr"/>
                      <a:r>
                        <a:rPr lang="en-US" sz="1600" dirty="0">
                          <a:ln>
                            <a:noFill/>
                          </a:ln>
                          <a:solidFill>
                            <a:schemeClr val="tx1"/>
                          </a:solidFill>
                          <a:latin typeface="+mj-lt"/>
                        </a:rPr>
                        <a:t>Test</a:t>
                      </a:r>
                    </a:p>
                  </a:txBody>
                  <a:tcP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sz="1600" dirty="0">
                          <a:ln>
                            <a:noFill/>
                          </a:ln>
                          <a:solidFill>
                            <a:schemeClr val="tx1"/>
                          </a:solidFill>
                        </a:rPr>
                        <a:t>Test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sz="1600" dirty="0">
                          <a:ln>
                            <a:noFill/>
                          </a:ln>
                          <a:solidFill>
                            <a:schemeClr val="tx1"/>
                          </a:solidFill>
                        </a:rPr>
                        <a:t>Test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sz="1600" dirty="0">
                          <a:ln>
                            <a:noFill/>
                          </a:ln>
                          <a:solidFill>
                            <a:schemeClr val="tx1"/>
                          </a:solidFill>
                        </a:rPr>
                        <a:t>Test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sz="1600" dirty="0">
                          <a:ln>
                            <a:noFill/>
                          </a:ln>
                          <a:solidFill>
                            <a:schemeClr val="tx1"/>
                          </a:solidFill>
                        </a:rPr>
                        <a:t>Test</a:t>
                      </a:r>
                    </a:p>
                  </a:txBody>
                  <a:tcP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55378662"/>
                  </a:ext>
                </a:extLst>
              </a:tr>
              <a:tr h="370840">
                <a:tc>
                  <a:txBody>
                    <a:bodyPr/>
                    <a:lstStyle/>
                    <a:p>
                      <a:pPr algn="ctr"/>
                      <a:r>
                        <a:rPr lang="en-US" sz="1400" b="0" dirty="0">
                          <a:ln>
                            <a:noFill/>
                          </a:ln>
                          <a:solidFill>
                            <a:schemeClr val="tx1"/>
                          </a:solidFill>
                        </a:rPr>
                        <a:t>Test</a:t>
                      </a:r>
                    </a:p>
                  </a:txBody>
                  <a:tcP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sz="1400" b="0" dirty="0">
                          <a:ln>
                            <a:noFill/>
                          </a:ln>
                          <a:solidFill>
                            <a:schemeClr val="tx1"/>
                          </a:solidFill>
                        </a:rPr>
                        <a:t>Test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sz="1400" b="0" dirty="0">
                          <a:ln>
                            <a:noFill/>
                          </a:ln>
                          <a:solidFill>
                            <a:schemeClr val="tx1"/>
                          </a:solidFill>
                        </a:rPr>
                        <a:t>Test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sz="1400" b="0" dirty="0">
                          <a:ln>
                            <a:noFill/>
                          </a:ln>
                          <a:solidFill>
                            <a:schemeClr val="tx1"/>
                          </a:solidFill>
                        </a:rPr>
                        <a:t>Test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r>
                        <a:rPr lang="en-US" sz="1400" b="0" dirty="0">
                          <a:ln>
                            <a:noFill/>
                          </a:ln>
                          <a:solidFill>
                            <a:schemeClr val="tx1"/>
                          </a:solidFill>
                        </a:rPr>
                        <a:t>Test</a:t>
                      </a:r>
                    </a:p>
                  </a:txBody>
                  <a:tcP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97863357"/>
                  </a:ext>
                </a:extLst>
              </a:tr>
              <a:tr h="370840">
                <a:tc>
                  <a:txBody>
                    <a:bodyPr/>
                    <a:lstStyle/>
                    <a:p>
                      <a:pPr algn="ctr"/>
                      <a:endParaRPr lang="en-US" sz="1400" b="0" dirty="0">
                        <a:ln>
                          <a:noFill/>
                        </a:ln>
                        <a:solidFill>
                          <a:schemeClr val="tx1"/>
                        </a:solidFill>
                      </a:endParaRPr>
                    </a:p>
                  </a:txBody>
                  <a:tcP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endParaRPr lang="en-US" sz="1400" b="0" dirty="0">
                        <a:ln>
                          <a:noFill/>
                        </a:ln>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endParaRPr lang="en-US" sz="1400" b="0" dirty="0">
                        <a:ln>
                          <a:noFill/>
                        </a:ln>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endParaRPr lang="en-US" sz="1400" b="0" dirty="0">
                        <a:ln>
                          <a:noFill/>
                        </a:ln>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endParaRPr lang="en-US" sz="1400" b="0" dirty="0">
                        <a:ln>
                          <a:noFill/>
                        </a:ln>
                        <a:solidFill>
                          <a:schemeClr val="tx1"/>
                        </a:solidFill>
                      </a:endParaRPr>
                    </a:p>
                  </a:txBody>
                  <a:tcP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80556842"/>
                  </a:ext>
                </a:extLst>
              </a:tr>
              <a:tr h="370840">
                <a:tc>
                  <a:txBody>
                    <a:bodyPr/>
                    <a:lstStyle/>
                    <a:p>
                      <a:pPr algn="ctr"/>
                      <a:endParaRPr lang="en-US" sz="1400" b="0" dirty="0">
                        <a:ln>
                          <a:noFill/>
                        </a:ln>
                        <a:solidFill>
                          <a:schemeClr val="tx1"/>
                        </a:solidFill>
                      </a:endParaRPr>
                    </a:p>
                  </a:txBody>
                  <a:tcP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endParaRPr lang="en-US" sz="1400" b="0" dirty="0">
                        <a:ln>
                          <a:noFill/>
                        </a:ln>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endParaRPr lang="en-US" sz="1400" b="0" dirty="0">
                        <a:ln>
                          <a:noFill/>
                        </a:ln>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endParaRPr lang="en-US" sz="1400" b="0" dirty="0">
                        <a:ln>
                          <a:noFill/>
                        </a:ln>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endParaRPr lang="en-US" sz="1400" b="0" dirty="0">
                        <a:ln>
                          <a:noFill/>
                        </a:ln>
                        <a:solidFill>
                          <a:schemeClr val="tx1"/>
                        </a:solidFill>
                      </a:endParaRPr>
                    </a:p>
                  </a:txBody>
                  <a:tcP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38244827"/>
                  </a:ext>
                </a:extLst>
              </a:tr>
              <a:tr h="370840">
                <a:tc>
                  <a:txBody>
                    <a:bodyPr/>
                    <a:lstStyle/>
                    <a:p>
                      <a:pPr algn="ctr"/>
                      <a:endParaRPr lang="en-US" sz="1400" b="0" dirty="0">
                        <a:ln>
                          <a:noFill/>
                        </a:ln>
                        <a:solidFill>
                          <a:schemeClr val="tx1"/>
                        </a:solidFill>
                      </a:endParaRPr>
                    </a:p>
                  </a:txBody>
                  <a:tcP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endParaRPr lang="en-US" sz="1400" b="0" dirty="0">
                        <a:ln>
                          <a:noFill/>
                        </a:ln>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endParaRPr lang="en-US" sz="1400" b="0" dirty="0">
                        <a:ln>
                          <a:noFill/>
                        </a:ln>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endParaRPr lang="en-US" sz="1400" b="0" dirty="0">
                        <a:ln>
                          <a:noFill/>
                        </a:ln>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endParaRPr lang="en-US" sz="1400" b="0" dirty="0">
                        <a:ln>
                          <a:noFill/>
                        </a:ln>
                        <a:solidFill>
                          <a:schemeClr val="tx1"/>
                        </a:solidFill>
                      </a:endParaRPr>
                    </a:p>
                  </a:txBody>
                  <a:tcP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53758776"/>
                  </a:ext>
                </a:extLst>
              </a:tr>
              <a:tr h="370840">
                <a:tc>
                  <a:txBody>
                    <a:bodyPr/>
                    <a:lstStyle/>
                    <a:p>
                      <a:pPr algn="ctr"/>
                      <a:endParaRPr lang="en-US" sz="1400" b="0" dirty="0">
                        <a:ln>
                          <a:noFill/>
                        </a:ln>
                        <a:solidFill>
                          <a:schemeClr val="tx1"/>
                        </a:solidFill>
                      </a:endParaRPr>
                    </a:p>
                  </a:txBody>
                  <a:tcP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endParaRPr lang="en-US" sz="1400" b="0" dirty="0">
                        <a:ln>
                          <a:noFill/>
                        </a:ln>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endParaRPr lang="en-US" sz="1400" b="0" dirty="0">
                        <a:ln>
                          <a:noFill/>
                        </a:ln>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endParaRPr lang="en-US" sz="1400" b="0" dirty="0">
                        <a:ln>
                          <a:noFill/>
                        </a:ln>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endParaRPr lang="en-US" sz="1400" b="0" dirty="0">
                        <a:ln>
                          <a:noFill/>
                        </a:ln>
                        <a:solidFill>
                          <a:schemeClr val="tx1"/>
                        </a:solidFill>
                      </a:endParaRPr>
                    </a:p>
                  </a:txBody>
                  <a:tcP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8618115"/>
                  </a:ext>
                </a:extLst>
              </a:tr>
              <a:tr h="370840">
                <a:tc>
                  <a:txBody>
                    <a:bodyPr/>
                    <a:lstStyle/>
                    <a:p>
                      <a:pPr algn="ctr"/>
                      <a:endParaRPr lang="en-US" sz="1400" b="0" dirty="0">
                        <a:ln>
                          <a:noFill/>
                        </a:ln>
                        <a:solidFill>
                          <a:schemeClr val="tx1"/>
                        </a:solidFill>
                      </a:endParaRPr>
                    </a:p>
                  </a:txBody>
                  <a:tcP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endParaRPr lang="en-US" sz="1400" b="0" dirty="0">
                        <a:ln>
                          <a:noFill/>
                        </a:ln>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endParaRPr lang="en-US" sz="1400" b="0" dirty="0">
                        <a:ln>
                          <a:noFill/>
                        </a:ln>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endParaRPr lang="en-US" sz="1400" b="0" dirty="0">
                        <a:ln>
                          <a:noFill/>
                        </a:ln>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tc>
                  <a:txBody>
                    <a:bodyPr/>
                    <a:lstStyle/>
                    <a:p>
                      <a:pPr algn="ctr"/>
                      <a:endParaRPr lang="en-US" sz="1400" b="0" dirty="0">
                        <a:ln>
                          <a:noFill/>
                        </a:ln>
                        <a:solidFill>
                          <a:schemeClr val="tx1"/>
                        </a:solidFill>
                      </a:endParaRPr>
                    </a:p>
                  </a:txBody>
                  <a:tcP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16200234"/>
                  </a:ext>
                </a:extLst>
              </a:tr>
              <a:tr h="370840">
                <a:tc>
                  <a:txBody>
                    <a:bodyPr/>
                    <a:lstStyle/>
                    <a:p>
                      <a:pPr algn="ctr"/>
                      <a:endParaRPr lang="en-US" sz="1400" b="0" dirty="0">
                        <a:ln>
                          <a:noFill/>
                        </a:ln>
                        <a:solidFill>
                          <a:schemeClr val="tx1"/>
                        </a:solidFill>
                      </a:endParaRPr>
                    </a:p>
                  </a:txBody>
                  <a:tcPr>
                    <a:lnL w="12700"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b="0" dirty="0">
                        <a:ln>
                          <a:noFill/>
                        </a:ln>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b="0" dirty="0">
                        <a:ln>
                          <a:noFill/>
                        </a:ln>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b="0" dirty="0">
                        <a:ln>
                          <a:noFill/>
                        </a:ln>
                        <a:solidFill>
                          <a:schemeClr val="tx1"/>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US" sz="1400" b="0" dirty="0">
                        <a:ln>
                          <a:noFill/>
                        </a:ln>
                        <a:solidFill>
                          <a:schemeClr val="tx1"/>
                        </a:solidFill>
                      </a:endParaRPr>
                    </a:p>
                  </a:txBody>
                  <a:tcPr>
                    <a:lnL w="31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58841779"/>
                  </a:ext>
                </a:extLst>
              </a:tr>
            </a:tbl>
          </a:graphicData>
        </a:graphic>
      </p:graphicFrame>
      <p:sp>
        <p:nvSpPr>
          <p:cNvPr id="2" name="TextBox 1">
            <a:extLst>
              <a:ext uri="{FF2B5EF4-FFF2-40B4-BE49-F238E27FC236}">
                <a16:creationId xmlns:a16="http://schemas.microsoft.com/office/drawing/2014/main" id="{C05C9AA4-2CAE-BC44-9602-FA6306A75E15}"/>
              </a:ext>
            </a:extLst>
          </p:cNvPr>
          <p:cNvSpPr txBox="1"/>
          <p:nvPr userDrawn="1"/>
        </p:nvSpPr>
        <p:spPr>
          <a:xfrm>
            <a:off x="838200" y="5566481"/>
            <a:ext cx="7863840" cy="646331"/>
          </a:xfrm>
          <a:prstGeom prst="rect">
            <a:avLst/>
          </a:prstGeom>
          <a:noFill/>
        </p:spPr>
        <p:txBody>
          <a:bodyPr wrap="square" rtlCol="0">
            <a:spAutoFit/>
          </a:bodyPr>
          <a:lstStyle/>
          <a:p>
            <a:r>
              <a:rPr lang="en-US" dirty="0"/>
              <a:t>When inserting a table, make sure this color scheme is selected, with bold, black 16 point headers, and regular (or bold) 14 </a:t>
            </a:r>
            <a:r>
              <a:rPr lang="en-US" dirty="0" err="1"/>
              <a:t>pt</a:t>
            </a:r>
            <a:r>
              <a:rPr lang="en-US" dirty="0"/>
              <a:t>, black body copy </a:t>
            </a:r>
          </a:p>
        </p:txBody>
      </p:sp>
    </p:spTree>
    <p:extLst>
      <p:ext uri="{BB962C8B-B14F-4D97-AF65-F5344CB8AC3E}">
        <p14:creationId xmlns:p14="http://schemas.microsoft.com/office/powerpoint/2010/main" val="20414653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Slide2">
    <p:bg>
      <p:bgRef idx="1001">
        <a:schemeClr val="bg1"/>
      </p:bgRef>
    </p:bg>
    <p:spTree>
      <p:nvGrpSpPr>
        <p:cNvPr id="1" name=""/>
        <p:cNvGrpSpPr/>
        <p:nvPr/>
      </p:nvGrpSpPr>
      <p:grpSpPr>
        <a:xfrm>
          <a:off x="0" y="0"/>
          <a:ext cx="0" cy="0"/>
          <a:chOff x="0" y="0"/>
          <a:chExt cx="0" cy="0"/>
        </a:xfrm>
      </p:grpSpPr>
      <p:sp>
        <p:nvSpPr>
          <p:cNvPr id="8" name="Title 1"/>
          <p:cNvSpPr>
            <a:spLocks noGrp="1"/>
          </p:cNvSpPr>
          <p:nvPr>
            <p:ph type="title"/>
          </p:nvPr>
        </p:nvSpPr>
        <p:spPr>
          <a:xfrm>
            <a:off x="831851" y="2057091"/>
            <a:ext cx="8593503" cy="1842723"/>
          </a:xfrm>
        </p:spPr>
        <p:txBody>
          <a:bodyPr anchor="b"/>
          <a:lstStyle>
            <a:lvl1pPr>
              <a:defRPr sz="6000">
                <a:solidFill>
                  <a:schemeClr val="tx1"/>
                </a:solidFill>
              </a:defRPr>
            </a:lvl1pPr>
          </a:lstStyle>
          <a:p>
            <a:r>
              <a:rPr lang="en-US" dirty="0"/>
              <a:t>Click to edit Master title style</a:t>
            </a:r>
          </a:p>
        </p:txBody>
      </p:sp>
      <p:sp>
        <p:nvSpPr>
          <p:cNvPr id="9" name="Text Placeholder 2"/>
          <p:cNvSpPr>
            <a:spLocks noGrp="1"/>
          </p:cNvSpPr>
          <p:nvPr>
            <p:ph type="body" idx="1"/>
          </p:nvPr>
        </p:nvSpPr>
        <p:spPr>
          <a:xfrm>
            <a:off x="831851" y="3926802"/>
            <a:ext cx="5824589" cy="558795"/>
          </a:xfrm>
        </p:spPr>
        <p:txBody>
          <a:bodyPr/>
          <a:lstStyle>
            <a:lvl1pPr marL="0" indent="0">
              <a:buNone/>
              <a:defRPr sz="2400" b="1">
                <a:solidFill>
                  <a:srgbClr val="00CFB5"/>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Edit Master text styles</a:t>
            </a:r>
          </a:p>
        </p:txBody>
      </p:sp>
      <p:pic>
        <p:nvPicPr>
          <p:cNvPr id="10" name="Picture 9"/>
          <p:cNvPicPr>
            <a:picLocks noChangeAspect="1"/>
          </p:cNvPicPr>
          <p:nvPr userDrawn="1"/>
        </p:nvPicPr>
        <p:blipFill>
          <a:blip r:embed="rId2"/>
          <a:stretch>
            <a:fillRect/>
          </a:stretch>
        </p:blipFill>
        <p:spPr>
          <a:xfrm>
            <a:off x="13218747" y="368300"/>
            <a:ext cx="4552951" cy="6325056"/>
          </a:xfrm>
          <a:prstGeom prst="rect">
            <a:avLst/>
          </a:prstGeom>
        </p:spPr>
      </p:pic>
      <p:pic>
        <p:nvPicPr>
          <p:cNvPr id="5" name="Picture 4">
            <a:extLst>
              <a:ext uri="{FF2B5EF4-FFF2-40B4-BE49-F238E27FC236}">
                <a16:creationId xmlns:a16="http://schemas.microsoft.com/office/drawing/2014/main" id="{8EC55B52-28CC-3A41-9271-D255A9DA6987}"/>
              </a:ext>
            </a:extLst>
          </p:cNvPr>
          <p:cNvPicPr>
            <a:picLocks noChangeAspect="1"/>
          </p:cNvPicPr>
          <p:nvPr userDrawn="1"/>
        </p:nvPicPr>
        <p:blipFill>
          <a:blip r:embed="rId3"/>
          <a:stretch>
            <a:fillRect/>
          </a:stretch>
        </p:blipFill>
        <p:spPr>
          <a:xfrm>
            <a:off x="831851" y="995974"/>
            <a:ext cx="317500" cy="317500"/>
          </a:xfrm>
          <a:prstGeom prst="rect">
            <a:avLst/>
          </a:prstGeom>
        </p:spPr>
      </p:pic>
      <p:pic>
        <p:nvPicPr>
          <p:cNvPr id="7" name="Picture 6">
            <a:extLst>
              <a:ext uri="{FF2B5EF4-FFF2-40B4-BE49-F238E27FC236}">
                <a16:creationId xmlns:a16="http://schemas.microsoft.com/office/drawing/2014/main" id="{B783CC72-F37D-EB40-9FDA-2DEDCF349516}"/>
              </a:ext>
            </a:extLst>
          </p:cNvPr>
          <p:cNvPicPr>
            <a:picLocks noChangeAspect="1"/>
          </p:cNvPicPr>
          <p:nvPr userDrawn="1"/>
        </p:nvPicPr>
        <p:blipFill>
          <a:blip r:embed="rId4"/>
          <a:stretch>
            <a:fillRect/>
          </a:stretch>
        </p:blipFill>
        <p:spPr>
          <a:xfrm>
            <a:off x="821691" y="5626739"/>
            <a:ext cx="3227894" cy="744899"/>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919FAC14-0B75-0049-983D-4AA259AA8863}"/>
              </a:ext>
            </a:extLst>
          </p:cNvPr>
          <p:cNvSpPr txBox="1"/>
          <p:nvPr userDrawn="1"/>
        </p:nvSpPr>
        <p:spPr>
          <a:xfrm>
            <a:off x="838200" y="292988"/>
            <a:ext cx="6662057" cy="523220"/>
          </a:xfrm>
          <a:prstGeom prst="rect">
            <a:avLst/>
          </a:prstGeom>
          <a:noFill/>
        </p:spPr>
        <p:txBody>
          <a:bodyPr wrap="square" rtlCol="0">
            <a:spAutoFit/>
          </a:bodyPr>
          <a:lstStyle/>
          <a:p>
            <a:pPr lvl="0"/>
            <a:r>
              <a:rPr lang="en-US" sz="2800" b="1" dirty="0">
                <a:latin typeface="Arial" panose="020B0604020202020204" pitchFamily="34" charset="0"/>
                <a:cs typeface="Arial" panose="020B0604020202020204" pitchFamily="34" charset="0"/>
              </a:rPr>
              <a:t>Title- When a smaller title is needed</a:t>
            </a:r>
          </a:p>
        </p:txBody>
      </p:sp>
      <p:pic>
        <p:nvPicPr>
          <p:cNvPr id="7" name="Picture 6">
            <a:extLst>
              <a:ext uri="{FF2B5EF4-FFF2-40B4-BE49-F238E27FC236}">
                <a16:creationId xmlns:a16="http://schemas.microsoft.com/office/drawing/2014/main" id="{B60B4E55-8C8B-A04E-9A7C-A599F3C87B81}"/>
              </a:ext>
            </a:extLst>
          </p:cNvPr>
          <p:cNvPicPr>
            <a:picLocks noChangeAspect="1"/>
          </p:cNvPicPr>
          <p:nvPr userDrawn="1"/>
        </p:nvPicPr>
        <p:blipFill>
          <a:blip r:embed="rId2"/>
          <a:stretch>
            <a:fillRect/>
          </a:stretch>
        </p:blipFill>
        <p:spPr>
          <a:xfrm>
            <a:off x="9733821" y="6263352"/>
            <a:ext cx="1607461" cy="535820"/>
          </a:xfrm>
          <a:prstGeom prst="rect">
            <a:avLst/>
          </a:prstGeom>
        </p:spPr>
      </p:pic>
      <p:sp>
        <p:nvSpPr>
          <p:cNvPr id="8" name="Slide Number Placeholder 3">
            <a:extLst>
              <a:ext uri="{FF2B5EF4-FFF2-40B4-BE49-F238E27FC236}">
                <a16:creationId xmlns:a16="http://schemas.microsoft.com/office/drawing/2014/main" id="{FF6582F4-CB26-3E4D-B61D-C9ED25EB2FAD}"/>
              </a:ext>
            </a:extLst>
          </p:cNvPr>
          <p:cNvSpPr>
            <a:spLocks noGrp="1"/>
          </p:cNvSpPr>
          <p:nvPr>
            <p:ph type="sldNum" sz="quarter" idx="10"/>
          </p:nvPr>
        </p:nvSpPr>
        <p:spPr>
          <a:xfrm>
            <a:off x="11251974" y="6356352"/>
            <a:ext cx="508226" cy="340723"/>
          </a:xfrm>
        </p:spPr>
        <p:txBody>
          <a:bodyPr/>
          <a:lstStyle>
            <a:lvl1pPr>
              <a:defRPr>
                <a:solidFill>
                  <a:schemeClr val="bg1">
                    <a:lumMod val="75000"/>
                  </a:schemeClr>
                </a:solidFill>
              </a:defRPr>
            </a:lvl1pPr>
          </a:lstStyle>
          <a:p>
            <a:r>
              <a:rPr lang="en-US" dirty="0"/>
              <a:t>  </a:t>
            </a:r>
            <a:fld id="{2BE017B6-6466-CA44-A203-DCC007137B39}" type="slidenum">
              <a:rPr lang="en-US" smtClean="0"/>
              <a:pPr/>
              <a:t>‹#›</a:t>
            </a:fld>
            <a:endParaRPr lang="en-US" dirty="0"/>
          </a:p>
        </p:txBody>
      </p:sp>
      <p:sp>
        <p:nvSpPr>
          <p:cNvPr id="9" name="Rectangle 8">
            <a:extLst>
              <a:ext uri="{FF2B5EF4-FFF2-40B4-BE49-F238E27FC236}">
                <a16:creationId xmlns:a16="http://schemas.microsoft.com/office/drawing/2014/main" id="{FC42BDD9-BE75-A54F-B8B6-15FBCD4E2A4B}"/>
              </a:ext>
            </a:extLst>
          </p:cNvPr>
          <p:cNvSpPr/>
          <p:nvPr userDrawn="1"/>
        </p:nvSpPr>
        <p:spPr>
          <a:xfrm>
            <a:off x="820468" y="1316334"/>
            <a:ext cx="2573252" cy="300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60A17074-3BE1-0140-817B-C998CC92CDB8}"/>
              </a:ext>
            </a:extLst>
          </p:cNvPr>
          <p:cNvSpPr/>
          <p:nvPr userDrawn="1"/>
        </p:nvSpPr>
        <p:spPr>
          <a:xfrm>
            <a:off x="3470904" y="1316334"/>
            <a:ext cx="2573252" cy="300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04D2BD68-2DBA-FA41-A9ED-6CAAA664B934}"/>
              </a:ext>
            </a:extLst>
          </p:cNvPr>
          <p:cNvSpPr/>
          <p:nvPr userDrawn="1"/>
        </p:nvSpPr>
        <p:spPr>
          <a:xfrm>
            <a:off x="6134592" y="1316334"/>
            <a:ext cx="2573252" cy="300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35534945-2CCA-E74A-90C3-00D76478577B}"/>
              </a:ext>
            </a:extLst>
          </p:cNvPr>
          <p:cNvSpPr/>
          <p:nvPr userDrawn="1"/>
        </p:nvSpPr>
        <p:spPr>
          <a:xfrm>
            <a:off x="8798280" y="1316334"/>
            <a:ext cx="2573252" cy="300432"/>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0C072F90-D2DF-9744-A4F3-5395772CAAA0}"/>
              </a:ext>
            </a:extLst>
          </p:cNvPr>
          <p:cNvSpPr/>
          <p:nvPr userDrawn="1"/>
        </p:nvSpPr>
        <p:spPr>
          <a:xfrm>
            <a:off x="820467" y="1662567"/>
            <a:ext cx="840117" cy="300432"/>
          </a:xfrm>
          <a:prstGeom prst="rect">
            <a:avLst/>
          </a:prstGeom>
          <a:solidFill>
            <a:srgbClr val="34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Rectangle 45">
            <a:extLst>
              <a:ext uri="{FF2B5EF4-FFF2-40B4-BE49-F238E27FC236}">
                <a16:creationId xmlns:a16="http://schemas.microsoft.com/office/drawing/2014/main" id="{2C28FAE6-74A8-C143-8C97-79180F1C6669}"/>
              </a:ext>
            </a:extLst>
          </p:cNvPr>
          <p:cNvSpPr/>
          <p:nvPr userDrawn="1"/>
        </p:nvSpPr>
        <p:spPr>
          <a:xfrm>
            <a:off x="2554377" y="1662567"/>
            <a:ext cx="840117" cy="300432"/>
          </a:xfrm>
          <a:prstGeom prst="rect">
            <a:avLst/>
          </a:prstGeom>
          <a:solidFill>
            <a:srgbClr val="34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7" name="Rectangle 46">
            <a:extLst>
              <a:ext uri="{FF2B5EF4-FFF2-40B4-BE49-F238E27FC236}">
                <a16:creationId xmlns:a16="http://schemas.microsoft.com/office/drawing/2014/main" id="{B175EC6F-5F44-044E-94B3-A3B97F70F952}"/>
              </a:ext>
            </a:extLst>
          </p:cNvPr>
          <p:cNvSpPr/>
          <p:nvPr userDrawn="1"/>
        </p:nvSpPr>
        <p:spPr>
          <a:xfrm>
            <a:off x="1687422" y="1662567"/>
            <a:ext cx="840117" cy="300432"/>
          </a:xfrm>
          <a:prstGeom prst="rect">
            <a:avLst/>
          </a:prstGeom>
          <a:solidFill>
            <a:srgbClr val="34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Rectangle 47">
            <a:extLst>
              <a:ext uri="{FF2B5EF4-FFF2-40B4-BE49-F238E27FC236}">
                <a16:creationId xmlns:a16="http://schemas.microsoft.com/office/drawing/2014/main" id="{4A576D9D-748C-E548-97DE-60234DD72331}"/>
              </a:ext>
            </a:extLst>
          </p:cNvPr>
          <p:cNvSpPr/>
          <p:nvPr userDrawn="1"/>
        </p:nvSpPr>
        <p:spPr>
          <a:xfrm>
            <a:off x="3471070" y="1662567"/>
            <a:ext cx="840117" cy="300432"/>
          </a:xfrm>
          <a:prstGeom prst="rect">
            <a:avLst/>
          </a:prstGeom>
          <a:solidFill>
            <a:srgbClr val="34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Rectangle 48">
            <a:extLst>
              <a:ext uri="{FF2B5EF4-FFF2-40B4-BE49-F238E27FC236}">
                <a16:creationId xmlns:a16="http://schemas.microsoft.com/office/drawing/2014/main" id="{BC8A785C-FEC5-F944-97B7-5EFE36398E95}"/>
              </a:ext>
            </a:extLst>
          </p:cNvPr>
          <p:cNvSpPr/>
          <p:nvPr userDrawn="1"/>
        </p:nvSpPr>
        <p:spPr>
          <a:xfrm>
            <a:off x="5204980" y="1662567"/>
            <a:ext cx="840117" cy="300432"/>
          </a:xfrm>
          <a:prstGeom prst="rect">
            <a:avLst/>
          </a:prstGeom>
          <a:solidFill>
            <a:srgbClr val="34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Rectangle 49">
            <a:extLst>
              <a:ext uri="{FF2B5EF4-FFF2-40B4-BE49-F238E27FC236}">
                <a16:creationId xmlns:a16="http://schemas.microsoft.com/office/drawing/2014/main" id="{A0945F3A-4190-9B4A-8C69-6790873332E2}"/>
              </a:ext>
            </a:extLst>
          </p:cNvPr>
          <p:cNvSpPr/>
          <p:nvPr userDrawn="1"/>
        </p:nvSpPr>
        <p:spPr>
          <a:xfrm>
            <a:off x="4338025" y="1662567"/>
            <a:ext cx="840117" cy="300432"/>
          </a:xfrm>
          <a:prstGeom prst="rect">
            <a:avLst/>
          </a:prstGeom>
          <a:solidFill>
            <a:srgbClr val="34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Rectangle 50">
            <a:extLst>
              <a:ext uri="{FF2B5EF4-FFF2-40B4-BE49-F238E27FC236}">
                <a16:creationId xmlns:a16="http://schemas.microsoft.com/office/drawing/2014/main" id="{0747DC34-B896-0E49-A253-196DA94F004D}"/>
              </a:ext>
            </a:extLst>
          </p:cNvPr>
          <p:cNvSpPr/>
          <p:nvPr userDrawn="1"/>
        </p:nvSpPr>
        <p:spPr>
          <a:xfrm>
            <a:off x="6133247" y="1662567"/>
            <a:ext cx="840117" cy="300432"/>
          </a:xfrm>
          <a:prstGeom prst="rect">
            <a:avLst/>
          </a:prstGeom>
          <a:solidFill>
            <a:srgbClr val="34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Rectangle 51">
            <a:extLst>
              <a:ext uri="{FF2B5EF4-FFF2-40B4-BE49-F238E27FC236}">
                <a16:creationId xmlns:a16="http://schemas.microsoft.com/office/drawing/2014/main" id="{90378EFD-61D1-C448-AEFC-DD751EB8A4F9}"/>
              </a:ext>
            </a:extLst>
          </p:cNvPr>
          <p:cNvSpPr/>
          <p:nvPr userDrawn="1"/>
        </p:nvSpPr>
        <p:spPr>
          <a:xfrm>
            <a:off x="7867157" y="1662567"/>
            <a:ext cx="840117" cy="300432"/>
          </a:xfrm>
          <a:prstGeom prst="rect">
            <a:avLst/>
          </a:prstGeom>
          <a:solidFill>
            <a:srgbClr val="34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59885571-5341-0440-954D-10130377D11D}"/>
              </a:ext>
            </a:extLst>
          </p:cNvPr>
          <p:cNvSpPr/>
          <p:nvPr userDrawn="1"/>
        </p:nvSpPr>
        <p:spPr>
          <a:xfrm>
            <a:off x="7000202" y="1662567"/>
            <a:ext cx="840117" cy="300432"/>
          </a:xfrm>
          <a:prstGeom prst="rect">
            <a:avLst/>
          </a:prstGeom>
          <a:solidFill>
            <a:srgbClr val="34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4" name="Rectangle 53">
            <a:extLst>
              <a:ext uri="{FF2B5EF4-FFF2-40B4-BE49-F238E27FC236}">
                <a16:creationId xmlns:a16="http://schemas.microsoft.com/office/drawing/2014/main" id="{AE97DC23-57C9-4844-B1A3-7B4F311CF023}"/>
              </a:ext>
            </a:extLst>
          </p:cNvPr>
          <p:cNvSpPr/>
          <p:nvPr userDrawn="1"/>
        </p:nvSpPr>
        <p:spPr>
          <a:xfrm>
            <a:off x="8795425" y="1662567"/>
            <a:ext cx="840117" cy="300432"/>
          </a:xfrm>
          <a:prstGeom prst="rect">
            <a:avLst/>
          </a:prstGeom>
          <a:solidFill>
            <a:srgbClr val="34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5" name="Rectangle 54">
            <a:extLst>
              <a:ext uri="{FF2B5EF4-FFF2-40B4-BE49-F238E27FC236}">
                <a16:creationId xmlns:a16="http://schemas.microsoft.com/office/drawing/2014/main" id="{187CCDB2-4833-5C41-B5C5-7F84A5D3DBD3}"/>
              </a:ext>
            </a:extLst>
          </p:cNvPr>
          <p:cNvSpPr/>
          <p:nvPr userDrawn="1"/>
        </p:nvSpPr>
        <p:spPr>
          <a:xfrm>
            <a:off x="10529335" y="1662567"/>
            <a:ext cx="840117" cy="300432"/>
          </a:xfrm>
          <a:prstGeom prst="rect">
            <a:avLst/>
          </a:prstGeom>
          <a:solidFill>
            <a:srgbClr val="34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Rectangle 55">
            <a:extLst>
              <a:ext uri="{FF2B5EF4-FFF2-40B4-BE49-F238E27FC236}">
                <a16:creationId xmlns:a16="http://schemas.microsoft.com/office/drawing/2014/main" id="{DEE5E6FC-08BB-5F4B-A885-C2296994FE6E}"/>
              </a:ext>
            </a:extLst>
          </p:cNvPr>
          <p:cNvSpPr/>
          <p:nvPr userDrawn="1"/>
        </p:nvSpPr>
        <p:spPr>
          <a:xfrm>
            <a:off x="9662380" y="1662567"/>
            <a:ext cx="840117" cy="300432"/>
          </a:xfrm>
          <a:prstGeom prst="rect">
            <a:avLst/>
          </a:prstGeom>
          <a:solidFill>
            <a:srgbClr val="3433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Rectangle 56">
            <a:extLst>
              <a:ext uri="{FF2B5EF4-FFF2-40B4-BE49-F238E27FC236}">
                <a16:creationId xmlns:a16="http://schemas.microsoft.com/office/drawing/2014/main" id="{2592A64B-9DBC-F246-9CB1-FABED6B7E5C2}"/>
              </a:ext>
            </a:extLst>
          </p:cNvPr>
          <p:cNvSpPr/>
          <p:nvPr userDrawn="1"/>
        </p:nvSpPr>
        <p:spPr>
          <a:xfrm>
            <a:off x="820467" y="1998233"/>
            <a:ext cx="840117" cy="4078476"/>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4DF99723-5B90-9944-B322-641CFFDF2B73}"/>
              </a:ext>
            </a:extLst>
          </p:cNvPr>
          <p:cNvSpPr/>
          <p:nvPr userDrawn="1"/>
        </p:nvSpPr>
        <p:spPr>
          <a:xfrm>
            <a:off x="2554377" y="1998233"/>
            <a:ext cx="840117" cy="4078476"/>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848B19A9-0E3B-394C-A5D4-B410B14253EC}"/>
              </a:ext>
            </a:extLst>
          </p:cNvPr>
          <p:cNvSpPr/>
          <p:nvPr userDrawn="1"/>
        </p:nvSpPr>
        <p:spPr>
          <a:xfrm>
            <a:off x="1687422" y="1998233"/>
            <a:ext cx="840117" cy="4078476"/>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0" name="Rectangle 59">
            <a:extLst>
              <a:ext uri="{FF2B5EF4-FFF2-40B4-BE49-F238E27FC236}">
                <a16:creationId xmlns:a16="http://schemas.microsoft.com/office/drawing/2014/main" id="{45591D4A-E7FC-4146-8365-0620A547D71F}"/>
              </a:ext>
            </a:extLst>
          </p:cNvPr>
          <p:cNvSpPr/>
          <p:nvPr userDrawn="1"/>
        </p:nvSpPr>
        <p:spPr>
          <a:xfrm>
            <a:off x="3471070" y="1998233"/>
            <a:ext cx="840117" cy="4078476"/>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1" name="Rectangle 60">
            <a:extLst>
              <a:ext uri="{FF2B5EF4-FFF2-40B4-BE49-F238E27FC236}">
                <a16:creationId xmlns:a16="http://schemas.microsoft.com/office/drawing/2014/main" id="{15360FAA-0872-3B4B-B4CE-676B95E84347}"/>
              </a:ext>
            </a:extLst>
          </p:cNvPr>
          <p:cNvSpPr/>
          <p:nvPr userDrawn="1"/>
        </p:nvSpPr>
        <p:spPr>
          <a:xfrm>
            <a:off x="5204980" y="1998233"/>
            <a:ext cx="840117" cy="4078476"/>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1">
            <a:extLst>
              <a:ext uri="{FF2B5EF4-FFF2-40B4-BE49-F238E27FC236}">
                <a16:creationId xmlns:a16="http://schemas.microsoft.com/office/drawing/2014/main" id="{50413EA7-128A-544E-B3DE-E1AB2C7CDA33}"/>
              </a:ext>
            </a:extLst>
          </p:cNvPr>
          <p:cNvSpPr/>
          <p:nvPr userDrawn="1"/>
        </p:nvSpPr>
        <p:spPr>
          <a:xfrm>
            <a:off x="4338025" y="1998233"/>
            <a:ext cx="840117" cy="4078476"/>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3" name="Rectangle 62">
            <a:extLst>
              <a:ext uri="{FF2B5EF4-FFF2-40B4-BE49-F238E27FC236}">
                <a16:creationId xmlns:a16="http://schemas.microsoft.com/office/drawing/2014/main" id="{681F8A95-20B0-1243-86A2-35DBA7AFF46C}"/>
              </a:ext>
            </a:extLst>
          </p:cNvPr>
          <p:cNvSpPr/>
          <p:nvPr userDrawn="1"/>
        </p:nvSpPr>
        <p:spPr>
          <a:xfrm>
            <a:off x="6133247" y="1998233"/>
            <a:ext cx="840117" cy="4078476"/>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4" name="Rectangle 63">
            <a:extLst>
              <a:ext uri="{FF2B5EF4-FFF2-40B4-BE49-F238E27FC236}">
                <a16:creationId xmlns:a16="http://schemas.microsoft.com/office/drawing/2014/main" id="{1A5D34DA-A6C0-7E4F-A826-C70F9D269C40}"/>
              </a:ext>
            </a:extLst>
          </p:cNvPr>
          <p:cNvSpPr/>
          <p:nvPr userDrawn="1"/>
        </p:nvSpPr>
        <p:spPr>
          <a:xfrm>
            <a:off x="7867157" y="1998233"/>
            <a:ext cx="840117" cy="4078476"/>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5" name="Rectangle 64">
            <a:extLst>
              <a:ext uri="{FF2B5EF4-FFF2-40B4-BE49-F238E27FC236}">
                <a16:creationId xmlns:a16="http://schemas.microsoft.com/office/drawing/2014/main" id="{DA1F1EDE-614D-8844-A578-2670D6913E49}"/>
              </a:ext>
            </a:extLst>
          </p:cNvPr>
          <p:cNvSpPr/>
          <p:nvPr userDrawn="1"/>
        </p:nvSpPr>
        <p:spPr>
          <a:xfrm>
            <a:off x="7000202" y="1998233"/>
            <a:ext cx="840117" cy="4078476"/>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6" name="Rectangle 65">
            <a:extLst>
              <a:ext uri="{FF2B5EF4-FFF2-40B4-BE49-F238E27FC236}">
                <a16:creationId xmlns:a16="http://schemas.microsoft.com/office/drawing/2014/main" id="{907F7797-F5D1-4A4A-A65A-EE57FB037A5D}"/>
              </a:ext>
            </a:extLst>
          </p:cNvPr>
          <p:cNvSpPr/>
          <p:nvPr userDrawn="1"/>
        </p:nvSpPr>
        <p:spPr>
          <a:xfrm>
            <a:off x="8795425" y="1998233"/>
            <a:ext cx="840117" cy="4078476"/>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7" name="Rectangle 66">
            <a:extLst>
              <a:ext uri="{FF2B5EF4-FFF2-40B4-BE49-F238E27FC236}">
                <a16:creationId xmlns:a16="http://schemas.microsoft.com/office/drawing/2014/main" id="{888F99E9-6E82-6F4C-B101-83780D4A5FB3}"/>
              </a:ext>
            </a:extLst>
          </p:cNvPr>
          <p:cNvSpPr/>
          <p:nvPr userDrawn="1"/>
        </p:nvSpPr>
        <p:spPr>
          <a:xfrm>
            <a:off x="10529335" y="1998233"/>
            <a:ext cx="840117" cy="4078476"/>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Rectangle 67">
            <a:extLst>
              <a:ext uri="{FF2B5EF4-FFF2-40B4-BE49-F238E27FC236}">
                <a16:creationId xmlns:a16="http://schemas.microsoft.com/office/drawing/2014/main" id="{2DE19453-2AB5-8D40-B108-1C3B4312CCD8}"/>
              </a:ext>
            </a:extLst>
          </p:cNvPr>
          <p:cNvSpPr/>
          <p:nvPr userDrawn="1"/>
        </p:nvSpPr>
        <p:spPr>
          <a:xfrm>
            <a:off x="9662380" y="1998233"/>
            <a:ext cx="840117" cy="4078476"/>
          </a:xfrm>
          <a:prstGeom prst="rect">
            <a:avLst/>
          </a:prstGeom>
          <a:solidFill>
            <a:srgbClr val="F4F4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TextBox 68">
            <a:extLst>
              <a:ext uri="{FF2B5EF4-FFF2-40B4-BE49-F238E27FC236}">
                <a16:creationId xmlns:a16="http://schemas.microsoft.com/office/drawing/2014/main" id="{BFE6B4F3-51FF-5C49-BE44-8D8584ADB704}"/>
              </a:ext>
            </a:extLst>
          </p:cNvPr>
          <p:cNvSpPr txBox="1"/>
          <p:nvPr userDrawn="1"/>
        </p:nvSpPr>
        <p:spPr>
          <a:xfrm>
            <a:off x="3819646" y="995423"/>
            <a:ext cx="1192192" cy="369332"/>
          </a:xfrm>
          <a:prstGeom prst="rect">
            <a:avLst/>
          </a:prstGeom>
          <a:noFill/>
        </p:spPr>
        <p:txBody>
          <a:bodyPr wrap="square" rtlCol="0">
            <a:spAutoFit/>
          </a:bodyPr>
          <a:lstStyle/>
          <a:p>
            <a:pPr algn="ctr"/>
            <a:r>
              <a:rPr lang="en-US" b="1" dirty="0">
                <a:solidFill>
                  <a:schemeClr val="bg1"/>
                </a:solidFill>
                <a:latin typeface="Arial" panose="020B0604020202020204" pitchFamily="34" charset="0"/>
                <a:cs typeface="Arial" panose="020B0604020202020204" pitchFamily="34" charset="0"/>
              </a:rPr>
              <a:t>Q1</a:t>
            </a:r>
          </a:p>
        </p:txBody>
      </p:sp>
      <p:sp>
        <p:nvSpPr>
          <p:cNvPr id="2" name="TextBox 1">
            <a:extLst>
              <a:ext uri="{FF2B5EF4-FFF2-40B4-BE49-F238E27FC236}">
                <a16:creationId xmlns:a16="http://schemas.microsoft.com/office/drawing/2014/main" id="{EF58BEC7-D5DC-F949-9079-CBEB5821EDB9}"/>
              </a:ext>
            </a:extLst>
          </p:cNvPr>
          <p:cNvSpPr txBox="1"/>
          <p:nvPr userDrawn="1"/>
        </p:nvSpPr>
        <p:spPr>
          <a:xfrm>
            <a:off x="1904514" y="1328050"/>
            <a:ext cx="405160" cy="276999"/>
          </a:xfrm>
          <a:prstGeom prst="rect">
            <a:avLst/>
          </a:prstGeom>
          <a:noFill/>
        </p:spPr>
        <p:txBody>
          <a:bodyPr wrap="square" rtlCol="0">
            <a:spAutoFit/>
          </a:bodyPr>
          <a:lstStyle/>
          <a:p>
            <a:r>
              <a:rPr lang="en-US" sz="1200" b="1" dirty="0">
                <a:solidFill>
                  <a:schemeClr val="bg1"/>
                </a:solidFill>
                <a:latin typeface="Arial" panose="020B0604020202020204" pitchFamily="34" charset="0"/>
                <a:cs typeface="Arial" panose="020B0604020202020204" pitchFamily="34" charset="0"/>
              </a:rPr>
              <a:t>Q1</a:t>
            </a:r>
          </a:p>
        </p:txBody>
      </p:sp>
      <p:sp>
        <p:nvSpPr>
          <p:cNvPr id="35" name="TextBox 34">
            <a:extLst>
              <a:ext uri="{FF2B5EF4-FFF2-40B4-BE49-F238E27FC236}">
                <a16:creationId xmlns:a16="http://schemas.microsoft.com/office/drawing/2014/main" id="{53B9402D-DEA3-4840-B150-9222A4371645}"/>
              </a:ext>
            </a:extLst>
          </p:cNvPr>
          <p:cNvSpPr txBox="1"/>
          <p:nvPr userDrawn="1"/>
        </p:nvSpPr>
        <p:spPr>
          <a:xfrm>
            <a:off x="4554950" y="1328050"/>
            <a:ext cx="405160" cy="276999"/>
          </a:xfrm>
          <a:prstGeom prst="rect">
            <a:avLst/>
          </a:prstGeom>
          <a:noFill/>
        </p:spPr>
        <p:txBody>
          <a:bodyPr wrap="square" rtlCol="0">
            <a:spAutoFit/>
          </a:bodyPr>
          <a:lstStyle/>
          <a:p>
            <a:r>
              <a:rPr lang="en-US" sz="1200" b="1" dirty="0">
                <a:solidFill>
                  <a:schemeClr val="bg1"/>
                </a:solidFill>
                <a:latin typeface="Arial" panose="020B0604020202020204" pitchFamily="34" charset="0"/>
                <a:cs typeface="Arial" panose="020B0604020202020204" pitchFamily="34" charset="0"/>
              </a:rPr>
              <a:t>Q2</a:t>
            </a:r>
          </a:p>
        </p:txBody>
      </p:sp>
      <p:sp>
        <p:nvSpPr>
          <p:cNvPr id="36" name="TextBox 35">
            <a:extLst>
              <a:ext uri="{FF2B5EF4-FFF2-40B4-BE49-F238E27FC236}">
                <a16:creationId xmlns:a16="http://schemas.microsoft.com/office/drawing/2014/main" id="{75AB0B20-0BE8-5549-9A04-79E602665768}"/>
              </a:ext>
            </a:extLst>
          </p:cNvPr>
          <p:cNvSpPr txBox="1"/>
          <p:nvPr userDrawn="1"/>
        </p:nvSpPr>
        <p:spPr>
          <a:xfrm>
            <a:off x="7217680" y="1328050"/>
            <a:ext cx="405160" cy="276999"/>
          </a:xfrm>
          <a:prstGeom prst="rect">
            <a:avLst/>
          </a:prstGeom>
          <a:noFill/>
        </p:spPr>
        <p:txBody>
          <a:bodyPr wrap="square" rtlCol="0">
            <a:spAutoFit/>
          </a:bodyPr>
          <a:lstStyle/>
          <a:p>
            <a:r>
              <a:rPr lang="en-US" sz="1200" b="1" dirty="0">
                <a:solidFill>
                  <a:schemeClr val="bg1"/>
                </a:solidFill>
                <a:latin typeface="Arial" panose="020B0604020202020204" pitchFamily="34" charset="0"/>
                <a:cs typeface="Arial" panose="020B0604020202020204" pitchFamily="34" charset="0"/>
              </a:rPr>
              <a:t>Q3</a:t>
            </a:r>
          </a:p>
        </p:txBody>
      </p:sp>
      <p:sp>
        <p:nvSpPr>
          <p:cNvPr id="37" name="TextBox 36">
            <a:extLst>
              <a:ext uri="{FF2B5EF4-FFF2-40B4-BE49-F238E27FC236}">
                <a16:creationId xmlns:a16="http://schemas.microsoft.com/office/drawing/2014/main" id="{09465344-9C75-F945-84DD-313EE46C0931}"/>
              </a:ext>
            </a:extLst>
          </p:cNvPr>
          <p:cNvSpPr txBox="1"/>
          <p:nvPr userDrawn="1"/>
        </p:nvSpPr>
        <p:spPr>
          <a:xfrm>
            <a:off x="9882326" y="1328050"/>
            <a:ext cx="405160" cy="276999"/>
          </a:xfrm>
          <a:prstGeom prst="rect">
            <a:avLst/>
          </a:prstGeom>
          <a:noFill/>
        </p:spPr>
        <p:txBody>
          <a:bodyPr wrap="square" rtlCol="0">
            <a:spAutoFit/>
          </a:bodyPr>
          <a:lstStyle/>
          <a:p>
            <a:r>
              <a:rPr lang="en-US" sz="1200" b="1" dirty="0">
                <a:solidFill>
                  <a:schemeClr val="bg1"/>
                </a:solidFill>
                <a:latin typeface="Arial" panose="020B0604020202020204" pitchFamily="34" charset="0"/>
                <a:cs typeface="Arial" panose="020B0604020202020204" pitchFamily="34" charset="0"/>
              </a:rPr>
              <a:t>Q4</a:t>
            </a:r>
          </a:p>
        </p:txBody>
      </p:sp>
      <p:sp>
        <p:nvSpPr>
          <p:cNvPr id="38" name="TextBox 37">
            <a:extLst>
              <a:ext uri="{FF2B5EF4-FFF2-40B4-BE49-F238E27FC236}">
                <a16:creationId xmlns:a16="http://schemas.microsoft.com/office/drawing/2014/main" id="{57060CC2-FF9D-0041-A71B-546811D2E932}"/>
              </a:ext>
            </a:extLst>
          </p:cNvPr>
          <p:cNvSpPr txBox="1"/>
          <p:nvPr userDrawn="1"/>
        </p:nvSpPr>
        <p:spPr>
          <a:xfrm>
            <a:off x="1066263" y="1705061"/>
            <a:ext cx="405160" cy="215444"/>
          </a:xfrm>
          <a:prstGeom prst="rect">
            <a:avLst/>
          </a:prstGeom>
          <a:noFill/>
        </p:spPr>
        <p:txBody>
          <a:bodyPr wrap="square" rtlCol="0">
            <a:spAutoFit/>
          </a:bodyPr>
          <a:lstStyle/>
          <a:p>
            <a:r>
              <a:rPr lang="en-US" sz="800" b="0" dirty="0">
                <a:solidFill>
                  <a:schemeClr val="bg1"/>
                </a:solidFill>
                <a:latin typeface="Arial" panose="020B0604020202020204" pitchFamily="34" charset="0"/>
                <a:cs typeface="Arial" panose="020B0604020202020204" pitchFamily="34" charset="0"/>
              </a:rPr>
              <a:t>JAN</a:t>
            </a:r>
          </a:p>
        </p:txBody>
      </p:sp>
      <p:sp>
        <p:nvSpPr>
          <p:cNvPr id="39" name="TextBox 38">
            <a:extLst>
              <a:ext uri="{FF2B5EF4-FFF2-40B4-BE49-F238E27FC236}">
                <a16:creationId xmlns:a16="http://schemas.microsoft.com/office/drawing/2014/main" id="{EFDDA9F4-71D8-0A43-BCFF-D9A9255F163F}"/>
              </a:ext>
            </a:extLst>
          </p:cNvPr>
          <p:cNvSpPr txBox="1"/>
          <p:nvPr userDrawn="1"/>
        </p:nvSpPr>
        <p:spPr>
          <a:xfrm>
            <a:off x="1923780" y="1705061"/>
            <a:ext cx="405160" cy="215444"/>
          </a:xfrm>
          <a:prstGeom prst="rect">
            <a:avLst/>
          </a:prstGeom>
          <a:noFill/>
        </p:spPr>
        <p:txBody>
          <a:bodyPr wrap="square" rtlCol="0">
            <a:spAutoFit/>
          </a:bodyPr>
          <a:lstStyle/>
          <a:p>
            <a:r>
              <a:rPr lang="en-US" sz="800" b="0" dirty="0">
                <a:solidFill>
                  <a:schemeClr val="bg1"/>
                </a:solidFill>
                <a:latin typeface="Arial" panose="020B0604020202020204" pitchFamily="34" charset="0"/>
                <a:cs typeface="Arial" panose="020B0604020202020204" pitchFamily="34" charset="0"/>
              </a:rPr>
              <a:t>FEB</a:t>
            </a:r>
          </a:p>
        </p:txBody>
      </p:sp>
      <p:sp>
        <p:nvSpPr>
          <p:cNvPr id="40" name="TextBox 39">
            <a:extLst>
              <a:ext uri="{FF2B5EF4-FFF2-40B4-BE49-F238E27FC236}">
                <a16:creationId xmlns:a16="http://schemas.microsoft.com/office/drawing/2014/main" id="{547737F5-3F3C-3D40-AF69-70ACA92DE516}"/>
              </a:ext>
            </a:extLst>
          </p:cNvPr>
          <p:cNvSpPr txBox="1"/>
          <p:nvPr userDrawn="1"/>
        </p:nvSpPr>
        <p:spPr>
          <a:xfrm>
            <a:off x="2767522" y="1705061"/>
            <a:ext cx="413825" cy="215444"/>
          </a:xfrm>
          <a:prstGeom prst="rect">
            <a:avLst/>
          </a:prstGeom>
          <a:noFill/>
        </p:spPr>
        <p:txBody>
          <a:bodyPr wrap="square" rtlCol="0">
            <a:spAutoFit/>
          </a:bodyPr>
          <a:lstStyle/>
          <a:p>
            <a:r>
              <a:rPr lang="en-US" sz="800" b="0" dirty="0">
                <a:solidFill>
                  <a:schemeClr val="bg1"/>
                </a:solidFill>
                <a:latin typeface="Arial" panose="020B0604020202020204" pitchFamily="34" charset="0"/>
                <a:cs typeface="Arial" panose="020B0604020202020204" pitchFamily="34" charset="0"/>
              </a:rPr>
              <a:t>MAR</a:t>
            </a:r>
          </a:p>
        </p:txBody>
      </p:sp>
      <p:sp>
        <p:nvSpPr>
          <p:cNvPr id="41" name="TextBox 40">
            <a:extLst>
              <a:ext uri="{FF2B5EF4-FFF2-40B4-BE49-F238E27FC236}">
                <a16:creationId xmlns:a16="http://schemas.microsoft.com/office/drawing/2014/main" id="{A98325DE-72DE-5743-8F1F-A603514C46DE}"/>
              </a:ext>
            </a:extLst>
          </p:cNvPr>
          <p:cNvSpPr txBox="1"/>
          <p:nvPr userDrawn="1"/>
        </p:nvSpPr>
        <p:spPr>
          <a:xfrm>
            <a:off x="3708724" y="1705061"/>
            <a:ext cx="405160" cy="215444"/>
          </a:xfrm>
          <a:prstGeom prst="rect">
            <a:avLst/>
          </a:prstGeom>
          <a:noFill/>
        </p:spPr>
        <p:txBody>
          <a:bodyPr wrap="square" rtlCol="0">
            <a:spAutoFit/>
          </a:bodyPr>
          <a:lstStyle/>
          <a:p>
            <a:r>
              <a:rPr lang="en-US" sz="800" b="0" dirty="0">
                <a:solidFill>
                  <a:schemeClr val="bg1"/>
                </a:solidFill>
                <a:latin typeface="Arial" panose="020B0604020202020204" pitchFamily="34" charset="0"/>
                <a:cs typeface="Arial" panose="020B0604020202020204" pitchFamily="34" charset="0"/>
              </a:rPr>
              <a:t>APR</a:t>
            </a:r>
          </a:p>
        </p:txBody>
      </p:sp>
      <p:sp>
        <p:nvSpPr>
          <p:cNvPr id="42" name="TextBox 41">
            <a:extLst>
              <a:ext uri="{FF2B5EF4-FFF2-40B4-BE49-F238E27FC236}">
                <a16:creationId xmlns:a16="http://schemas.microsoft.com/office/drawing/2014/main" id="{E43E875F-9476-3D4A-869C-728C278FF3DA}"/>
              </a:ext>
            </a:extLst>
          </p:cNvPr>
          <p:cNvSpPr txBox="1"/>
          <p:nvPr userDrawn="1"/>
        </p:nvSpPr>
        <p:spPr>
          <a:xfrm>
            <a:off x="4566241" y="1705061"/>
            <a:ext cx="405160" cy="215444"/>
          </a:xfrm>
          <a:prstGeom prst="rect">
            <a:avLst/>
          </a:prstGeom>
          <a:noFill/>
        </p:spPr>
        <p:txBody>
          <a:bodyPr wrap="square" rtlCol="0">
            <a:spAutoFit/>
          </a:bodyPr>
          <a:lstStyle/>
          <a:p>
            <a:r>
              <a:rPr lang="en-US" sz="800" b="0" dirty="0">
                <a:solidFill>
                  <a:schemeClr val="bg1"/>
                </a:solidFill>
                <a:latin typeface="Arial" panose="020B0604020202020204" pitchFamily="34" charset="0"/>
                <a:cs typeface="Arial" panose="020B0604020202020204" pitchFamily="34" charset="0"/>
              </a:rPr>
              <a:t>MAY</a:t>
            </a:r>
          </a:p>
        </p:txBody>
      </p:sp>
      <p:sp>
        <p:nvSpPr>
          <p:cNvPr id="43" name="TextBox 42">
            <a:extLst>
              <a:ext uri="{FF2B5EF4-FFF2-40B4-BE49-F238E27FC236}">
                <a16:creationId xmlns:a16="http://schemas.microsoft.com/office/drawing/2014/main" id="{44677401-60C6-AD41-BC82-A47F6CAD80FE}"/>
              </a:ext>
            </a:extLst>
          </p:cNvPr>
          <p:cNvSpPr txBox="1"/>
          <p:nvPr userDrawn="1"/>
        </p:nvSpPr>
        <p:spPr>
          <a:xfrm>
            <a:off x="5437779" y="1705061"/>
            <a:ext cx="413825" cy="215444"/>
          </a:xfrm>
          <a:prstGeom prst="rect">
            <a:avLst/>
          </a:prstGeom>
          <a:noFill/>
        </p:spPr>
        <p:txBody>
          <a:bodyPr wrap="square" rtlCol="0">
            <a:spAutoFit/>
          </a:bodyPr>
          <a:lstStyle/>
          <a:p>
            <a:r>
              <a:rPr lang="en-US" sz="800" b="0" dirty="0">
                <a:solidFill>
                  <a:schemeClr val="bg1"/>
                </a:solidFill>
                <a:latin typeface="Arial" panose="020B0604020202020204" pitchFamily="34" charset="0"/>
                <a:cs typeface="Arial" panose="020B0604020202020204" pitchFamily="34" charset="0"/>
              </a:rPr>
              <a:t>JUN</a:t>
            </a:r>
          </a:p>
        </p:txBody>
      </p:sp>
      <p:sp>
        <p:nvSpPr>
          <p:cNvPr id="44" name="TextBox 43">
            <a:extLst>
              <a:ext uri="{FF2B5EF4-FFF2-40B4-BE49-F238E27FC236}">
                <a16:creationId xmlns:a16="http://schemas.microsoft.com/office/drawing/2014/main" id="{6AB3979F-A8FB-6748-ADC5-17A3C59A2DF5}"/>
              </a:ext>
            </a:extLst>
          </p:cNvPr>
          <p:cNvSpPr txBox="1"/>
          <p:nvPr userDrawn="1"/>
        </p:nvSpPr>
        <p:spPr>
          <a:xfrm>
            <a:off x="6350725" y="1705061"/>
            <a:ext cx="405160" cy="215444"/>
          </a:xfrm>
          <a:prstGeom prst="rect">
            <a:avLst/>
          </a:prstGeom>
          <a:noFill/>
        </p:spPr>
        <p:txBody>
          <a:bodyPr wrap="square" rtlCol="0">
            <a:spAutoFit/>
          </a:bodyPr>
          <a:lstStyle/>
          <a:p>
            <a:r>
              <a:rPr lang="en-US" sz="800" b="0" dirty="0">
                <a:solidFill>
                  <a:schemeClr val="bg1"/>
                </a:solidFill>
                <a:latin typeface="Arial" panose="020B0604020202020204" pitchFamily="34" charset="0"/>
                <a:cs typeface="Arial" panose="020B0604020202020204" pitchFamily="34" charset="0"/>
              </a:rPr>
              <a:t>JUL</a:t>
            </a:r>
          </a:p>
        </p:txBody>
      </p:sp>
      <p:sp>
        <p:nvSpPr>
          <p:cNvPr id="45" name="TextBox 44">
            <a:extLst>
              <a:ext uri="{FF2B5EF4-FFF2-40B4-BE49-F238E27FC236}">
                <a16:creationId xmlns:a16="http://schemas.microsoft.com/office/drawing/2014/main" id="{966E37FA-6324-D645-8843-118F69E9605B}"/>
              </a:ext>
            </a:extLst>
          </p:cNvPr>
          <p:cNvSpPr txBox="1"/>
          <p:nvPr userDrawn="1"/>
        </p:nvSpPr>
        <p:spPr>
          <a:xfrm>
            <a:off x="7215342" y="1705061"/>
            <a:ext cx="405160" cy="215444"/>
          </a:xfrm>
          <a:prstGeom prst="rect">
            <a:avLst/>
          </a:prstGeom>
          <a:noFill/>
        </p:spPr>
        <p:txBody>
          <a:bodyPr wrap="square" rtlCol="0">
            <a:spAutoFit/>
          </a:bodyPr>
          <a:lstStyle/>
          <a:p>
            <a:r>
              <a:rPr lang="en-US" sz="800" b="0" dirty="0">
                <a:solidFill>
                  <a:schemeClr val="bg1"/>
                </a:solidFill>
                <a:latin typeface="Arial" panose="020B0604020202020204" pitchFamily="34" charset="0"/>
                <a:cs typeface="Arial" panose="020B0604020202020204" pitchFamily="34" charset="0"/>
              </a:rPr>
              <a:t>AUG</a:t>
            </a:r>
          </a:p>
        </p:txBody>
      </p:sp>
      <p:sp>
        <p:nvSpPr>
          <p:cNvPr id="70" name="TextBox 69">
            <a:extLst>
              <a:ext uri="{FF2B5EF4-FFF2-40B4-BE49-F238E27FC236}">
                <a16:creationId xmlns:a16="http://schemas.microsoft.com/office/drawing/2014/main" id="{34798E16-B793-0145-BC91-129946AF8BCB}"/>
              </a:ext>
            </a:extLst>
          </p:cNvPr>
          <p:cNvSpPr txBox="1"/>
          <p:nvPr userDrawn="1"/>
        </p:nvSpPr>
        <p:spPr>
          <a:xfrm>
            <a:off x="8080302" y="1705061"/>
            <a:ext cx="413825" cy="215444"/>
          </a:xfrm>
          <a:prstGeom prst="rect">
            <a:avLst/>
          </a:prstGeom>
          <a:noFill/>
        </p:spPr>
        <p:txBody>
          <a:bodyPr wrap="square" rtlCol="0">
            <a:spAutoFit/>
          </a:bodyPr>
          <a:lstStyle/>
          <a:p>
            <a:r>
              <a:rPr lang="en-US" sz="800" b="0" dirty="0">
                <a:solidFill>
                  <a:schemeClr val="bg1"/>
                </a:solidFill>
                <a:latin typeface="Arial" panose="020B0604020202020204" pitchFamily="34" charset="0"/>
                <a:cs typeface="Arial" panose="020B0604020202020204" pitchFamily="34" charset="0"/>
              </a:rPr>
              <a:t>SEP</a:t>
            </a:r>
          </a:p>
        </p:txBody>
      </p:sp>
      <p:sp>
        <p:nvSpPr>
          <p:cNvPr id="71" name="TextBox 70">
            <a:extLst>
              <a:ext uri="{FF2B5EF4-FFF2-40B4-BE49-F238E27FC236}">
                <a16:creationId xmlns:a16="http://schemas.microsoft.com/office/drawing/2014/main" id="{1929ACE5-96EC-EE43-9581-669FEB90EE03}"/>
              </a:ext>
            </a:extLst>
          </p:cNvPr>
          <p:cNvSpPr txBox="1"/>
          <p:nvPr userDrawn="1"/>
        </p:nvSpPr>
        <p:spPr>
          <a:xfrm>
            <a:off x="9012903" y="1705061"/>
            <a:ext cx="405160" cy="215444"/>
          </a:xfrm>
          <a:prstGeom prst="rect">
            <a:avLst/>
          </a:prstGeom>
          <a:noFill/>
        </p:spPr>
        <p:txBody>
          <a:bodyPr wrap="square" rtlCol="0">
            <a:spAutoFit/>
          </a:bodyPr>
          <a:lstStyle/>
          <a:p>
            <a:r>
              <a:rPr lang="en-US" sz="800" b="0" dirty="0">
                <a:solidFill>
                  <a:schemeClr val="bg1"/>
                </a:solidFill>
                <a:latin typeface="Arial" panose="020B0604020202020204" pitchFamily="34" charset="0"/>
                <a:cs typeface="Arial" panose="020B0604020202020204" pitchFamily="34" charset="0"/>
              </a:rPr>
              <a:t>OCT</a:t>
            </a:r>
          </a:p>
        </p:txBody>
      </p:sp>
      <p:sp>
        <p:nvSpPr>
          <p:cNvPr id="72" name="TextBox 71">
            <a:extLst>
              <a:ext uri="{FF2B5EF4-FFF2-40B4-BE49-F238E27FC236}">
                <a16:creationId xmlns:a16="http://schemas.microsoft.com/office/drawing/2014/main" id="{1D1AFE21-1674-D34B-9350-6C7205E2CB5D}"/>
              </a:ext>
            </a:extLst>
          </p:cNvPr>
          <p:cNvSpPr txBox="1"/>
          <p:nvPr userDrawn="1"/>
        </p:nvSpPr>
        <p:spPr>
          <a:xfrm>
            <a:off x="9879858" y="1705061"/>
            <a:ext cx="405160" cy="215444"/>
          </a:xfrm>
          <a:prstGeom prst="rect">
            <a:avLst/>
          </a:prstGeom>
          <a:noFill/>
        </p:spPr>
        <p:txBody>
          <a:bodyPr wrap="square" rtlCol="0">
            <a:spAutoFit/>
          </a:bodyPr>
          <a:lstStyle/>
          <a:p>
            <a:r>
              <a:rPr lang="en-US" sz="800" b="0" dirty="0">
                <a:solidFill>
                  <a:schemeClr val="bg1"/>
                </a:solidFill>
                <a:latin typeface="Arial" panose="020B0604020202020204" pitchFamily="34" charset="0"/>
                <a:cs typeface="Arial" panose="020B0604020202020204" pitchFamily="34" charset="0"/>
              </a:rPr>
              <a:t>NOV</a:t>
            </a:r>
          </a:p>
        </p:txBody>
      </p:sp>
      <p:sp>
        <p:nvSpPr>
          <p:cNvPr id="73" name="TextBox 72">
            <a:extLst>
              <a:ext uri="{FF2B5EF4-FFF2-40B4-BE49-F238E27FC236}">
                <a16:creationId xmlns:a16="http://schemas.microsoft.com/office/drawing/2014/main" id="{0FF4DCFC-4B3A-0941-8D83-77B056EC6C6E}"/>
              </a:ext>
            </a:extLst>
          </p:cNvPr>
          <p:cNvSpPr txBox="1"/>
          <p:nvPr userDrawn="1"/>
        </p:nvSpPr>
        <p:spPr>
          <a:xfrm>
            <a:off x="10742480" y="1705061"/>
            <a:ext cx="413825" cy="215444"/>
          </a:xfrm>
          <a:prstGeom prst="rect">
            <a:avLst/>
          </a:prstGeom>
          <a:noFill/>
        </p:spPr>
        <p:txBody>
          <a:bodyPr wrap="square" rtlCol="0">
            <a:spAutoFit/>
          </a:bodyPr>
          <a:lstStyle/>
          <a:p>
            <a:r>
              <a:rPr lang="en-US" sz="800" b="0" dirty="0">
                <a:solidFill>
                  <a:schemeClr val="bg1"/>
                </a:solidFill>
                <a:latin typeface="Arial" panose="020B0604020202020204" pitchFamily="34" charset="0"/>
                <a:cs typeface="Arial" panose="020B0604020202020204" pitchFamily="34" charset="0"/>
              </a:rPr>
              <a:t>DEC</a:t>
            </a:r>
          </a:p>
        </p:txBody>
      </p:sp>
      <p:sp>
        <p:nvSpPr>
          <p:cNvPr id="74" name="TextBox 73">
            <a:extLst>
              <a:ext uri="{FF2B5EF4-FFF2-40B4-BE49-F238E27FC236}">
                <a16:creationId xmlns:a16="http://schemas.microsoft.com/office/drawing/2014/main" id="{29963C2F-E376-184A-A5EB-E3165F6F1D18}"/>
              </a:ext>
            </a:extLst>
          </p:cNvPr>
          <p:cNvSpPr txBox="1"/>
          <p:nvPr userDrawn="1"/>
        </p:nvSpPr>
        <p:spPr>
          <a:xfrm rot="16200000">
            <a:off x="245944" y="2648632"/>
            <a:ext cx="761599" cy="215444"/>
          </a:xfrm>
          <a:prstGeom prst="rect">
            <a:avLst/>
          </a:prstGeom>
          <a:noFill/>
        </p:spPr>
        <p:txBody>
          <a:bodyPr wrap="square" rtlCol="0">
            <a:spAutoFit/>
          </a:bodyPr>
          <a:lstStyle/>
          <a:p>
            <a:r>
              <a:rPr lang="en-US" sz="800" b="0" dirty="0">
                <a:solidFill>
                  <a:schemeClr val="tx1"/>
                </a:solidFill>
                <a:latin typeface="Arial" panose="020B0604020202020204" pitchFamily="34" charset="0"/>
                <a:cs typeface="Arial" panose="020B0604020202020204" pitchFamily="34" charset="0"/>
              </a:rPr>
              <a:t>CATEGORY</a:t>
            </a:r>
          </a:p>
        </p:txBody>
      </p:sp>
      <p:sp>
        <p:nvSpPr>
          <p:cNvPr id="75" name="TextBox 74">
            <a:extLst>
              <a:ext uri="{FF2B5EF4-FFF2-40B4-BE49-F238E27FC236}">
                <a16:creationId xmlns:a16="http://schemas.microsoft.com/office/drawing/2014/main" id="{80B2EDE1-6DF6-9E48-A070-5538B9D8EF9D}"/>
              </a:ext>
            </a:extLst>
          </p:cNvPr>
          <p:cNvSpPr txBox="1"/>
          <p:nvPr userDrawn="1"/>
        </p:nvSpPr>
        <p:spPr>
          <a:xfrm rot="16200000">
            <a:off x="245944" y="3940106"/>
            <a:ext cx="761599" cy="215444"/>
          </a:xfrm>
          <a:prstGeom prst="rect">
            <a:avLst/>
          </a:prstGeom>
          <a:noFill/>
        </p:spPr>
        <p:txBody>
          <a:bodyPr wrap="square" rtlCol="0">
            <a:spAutoFit/>
          </a:bodyPr>
          <a:lstStyle/>
          <a:p>
            <a:r>
              <a:rPr lang="en-US" sz="800" b="0" dirty="0">
                <a:solidFill>
                  <a:schemeClr val="tx1"/>
                </a:solidFill>
                <a:latin typeface="Arial" panose="020B0604020202020204" pitchFamily="34" charset="0"/>
                <a:cs typeface="Arial" panose="020B0604020202020204" pitchFamily="34" charset="0"/>
              </a:rPr>
              <a:t>CATEGORY</a:t>
            </a:r>
          </a:p>
        </p:txBody>
      </p:sp>
      <p:sp>
        <p:nvSpPr>
          <p:cNvPr id="76" name="TextBox 75">
            <a:extLst>
              <a:ext uri="{FF2B5EF4-FFF2-40B4-BE49-F238E27FC236}">
                <a16:creationId xmlns:a16="http://schemas.microsoft.com/office/drawing/2014/main" id="{BF8CDC39-4788-294E-B7DF-BB62E1591F35}"/>
              </a:ext>
            </a:extLst>
          </p:cNvPr>
          <p:cNvSpPr txBox="1"/>
          <p:nvPr userDrawn="1"/>
        </p:nvSpPr>
        <p:spPr>
          <a:xfrm rot="16200000">
            <a:off x="245945" y="5231579"/>
            <a:ext cx="761599" cy="215444"/>
          </a:xfrm>
          <a:prstGeom prst="rect">
            <a:avLst/>
          </a:prstGeom>
          <a:noFill/>
        </p:spPr>
        <p:txBody>
          <a:bodyPr wrap="square" rtlCol="0">
            <a:spAutoFit/>
          </a:bodyPr>
          <a:lstStyle/>
          <a:p>
            <a:r>
              <a:rPr lang="en-US" sz="800" b="0" dirty="0">
                <a:solidFill>
                  <a:schemeClr val="tx1"/>
                </a:solidFill>
                <a:latin typeface="Arial" panose="020B0604020202020204" pitchFamily="34" charset="0"/>
                <a:cs typeface="Arial" panose="020B0604020202020204" pitchFamily="34" charset="0"/>
              </a:rPr>
              <a:t>CATEGORY</a:t>
            </a:r>
          </a:p>
        </p:txBody>
      </p:sp>
      <p:sp>
        <p:nvSpPr>
          <p:cNvPr id="3" name="Rectangle 2">
            <a:extLst>
              <a:ext uri="{FF2B5EF4-FFF2-40B4-BE49-F238E27FC236}">
                <a16:creationId xmlns:a16="http://schemas.microsoft.com/office/drawing/2014/main" id="{4E44FE96-DA06-CF4E-927A-B0C0531A0CBC}"/>
              </a:ext>
            </a:extLst>
          </p:cNvPr>
          <p:cNvSpPr/>
          <p:nvPr userDrawn="1"/>
        </p:nvSpPr>
        <p:spPr>
          <a:xfrm>
            <a:off x="1687421" y="2375554"/>
            <a:ext cx="3490721" cy="21681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7" name="Rectangle 76">
            <a:extLst>
              <a:ext uri="{FF2B5EF4-FFF2-40B4-BE49-F238E27FC236}">
                <a16:creationId xmlns:a16="http://schemas.microsoft.com/office/drawing/2014/main" id="{ADB1EE7E-C678-4643-8D69-17B90D5291F0}"/>
              </a:ext>
            </a:extLst>
          </p:cNvPr>
          <p:cNvSpPr/>
          <p:nvPr userDrawn="1"/>
        </p:nvSpPr>
        <p:spPr>
          <a:xfrm>
            <a:off x="1687421" y="2639505"/>
            <a:ext cx="3490721" cy="21681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8" name="Rectangle 77">
            <a:extLst>
              <a:ext uri="{FF2B5EF4-FFF2-40B4-BE49-F238E27FC236}">
                <a16:creationId xmlns:a16="http://schemas.microsoft.com/office/drawing/2014/main" id="{F5E2D64C-4ED3-1742-90DB-019B76D29AAC}"/>
              </a:ext>
            </a:extLst>
          </p:cNvPr>
          <p:cNvSpPr/>
          <p:nvPr userDrawn="1"/>
        </p:nvSpPr>
        <p:spPr>
          <a:xfrm>
            <a:off x="1687421" y="3808429"/>
            <a:ext cx="4356735" cy="216817"/>
          </a:xfrm>
          <a:prstGeom prst="rect">
            <a:avLst/>
          </a:prstGeom>
          <a:solidFill>
            <a:srgbClr val="006E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9" name="Rectangle 78">
            <a:extLst>
              <a:ext uri="{FF2B5EF4-FFF2-40B4-BE49-F238E27FC236}">
                <a16:creationId xmlns:a16="http://schemas.microsoft.com/office/drawing/2014/main" id="{75256055-839C-8B47-96F3-73C8642051E6}"/>
              </a:ext>
            </a:extLst>
          </p:cNvPr>
          <p:cNvSpPr/>
          <p:nvPr userDrawn="1"/>
        </p:nvSpPr>
        <p:spPr>
          <a:xfrm>
            <a:off x="1687421" y="4072380"/>
            <a:ext cx="4356735" cy="216817"/>
          </a:xfrm>
          <a:prstGeom prst="rect">
            <a:avLst/>
          </a:prstGeom>
          <a:solidFill>
            <a:srgbClr val="006E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a:extLst>
              <a:ext uri="{FF2B5EF4-FFF2-40B4-BE49-F238E27FC236}">
                <a16:creationId xmlns:a16="http://schemas.microsoft.com/office/drawing/2014/main" id="{B6CCE734-C6CE-EA40-AD1A-604BDBE218A5}"/>
              </a:ext>
            </a:extLst>
          </p:cNvPr>
          <p:cNvSpPr/>
          <p:nvPr userDrawn="1"/>
        </p:nvSpPr>
        <p:spPr>
          <a:xfrm>
            <a:off x="1687421" y="5118754"/>
            <a:ext cx="6152898" cy="2168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1" name="Rectangle 80">
            <a:extLst>
              <a:ext uri="{FF2B5EF4-FFF2-40B4-BE49-F238E27FC236}">
                <a16:creationId xmlns:a16="http://schemas.microsoft.com/office/drawing/2014/main" id="{ADD14A9B-4536-634C-9A1F-8C730661CEBD}"/>
              </a:ext>
            </a:extLst>
          </p:cNvPr>
          <p:cNvSpPr/>
          <p:nvPr userDrawn="1"/>
        </p:nvSpPr>
        <p:spPr>
          <a:xfrm>
            <a:off x="1687421" y="5382705"/>
            <a:ext cx="6152898" cy="2168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7683756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End Slide_Ligh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9945321-4CC0-044F-B5FD-361000AA07E5}"/>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title" hasCustomPrompt="1"/>
          </p:nvPr>
        </p:nvSpPr>
        <p:spPr>
          <a:xfrm>
            <a:off x="3343090" y="2667000"/>
            <a:ext cx="5839012" cy="1524000"/>
          </a:xfrm>
        </p:spPr>
        <p:txBody>
          <a:bodyPr>
            <a:normAutofit/>
          </a:bodyPr>
          <a:lstStyle>
            <a:lvl1pPr algn="ctr">
              <a:defRPr sz="6000" b="1"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r>
              <a:rPr lang="en-US" dirty="0"/>
              <a:t>Thank You!</a:t>
            </a:r>
          </a:p>
        </p:txBody>
      </p:sp>
      <p:pic>
        <p:nvPicPr>
          <p:cNvPr id="6" name="Picture 5"/>
          <p:cNvPicPr>
            <a:picLocks noChangeAspect="1"/>
          </p:cNvPicPr>
          <p:nvPr userDrawn="1"/>
        </p:nvPicPr>
        <p:blipFill>
          <a:blip r:embed="rId3"/>
          <a:stretch>
            <a:fillRect/>
          </a:stretch>
        </p:blipFill>
        <p:spPr>
          <a:xfrm>
            <a:off x="5261908" y="5095438"/>
            <a:ext cx="1668184" cy="1112123"/>
          </a:xfrm>
          <a:prstGeom prst="rect">
            <a:avLst/>
          </a:prstGeom>
        </p:spPr>
      </p:pic>
      <p:pic>
        <p:nvPicPr>
          <p:cNvPr id="5" name="Picture 4">
            <a:extLst>
              <a:ext uri="{FF2B5EF4-FFF2-40B4-BE49-F238E27FC236}">
                <a16:creationId xmlns:a16="http://schemas.microsoft.com/office/drawing/2014/main" id="{0E737175-D558-384C-B0C0-8292EF5CA878}"/>
              </a:ext>
            </a:extLst>
          </p:cNvPr>
          <p:cNvPicPr>
            <a:picLocks noChangeAspect="1"/>
          </p:cNvPicPr>
          <p:nvPr userDrawn="1"/>
        </p:nvPicPr>
        <p:blipFill>
          <a:blip r:embed="rId4"/>
          <a:stretch>
            <a:fillRect/>
          </a:stretch>
        </p:blipFill>
        <p:spPr>
          <a:xfrm>
            <a:off x="5261907" y="5095438"/>
            <a:ext cx="1668185" cy="1112123"/>
          </a:xfrm>
          <a:prstGeom prst="rect">
            <a:avLst/>
          </a:prstGeom>
        </p:spPr>
      </p:pic>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2_End Slide_Ligh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F6CD319C-42B1-2C44-8B3F-2F64A75A778A}"/>
              </a:ext>
            </a:extLst>
          </p:cNvPr>
          <p:cNvPicPr>
            <a:picLocks noChangeAspect="1"/>
          </p:cNvPicPr>
          <p:nvPr userDrawn="1"/>
        </p:nvPicPr>
        <p:blipFill>
          <a:blip r:embed="rId2"/>
          <a:stretch>
            <a:fillRect/>
          </a:stretch>
        </p:blipFill>
        <p:spPr>
          <a:xfrm>
            <a:off x="-1" y="-112296"/>
            <a:ext cx="12391633" cy="6970296"/>
          </a:xfrm>
          <a:prstGeom prst="rect">
            <a:avLst/>
          </a:prstGeom>
        </p:spPr>
      </p:pic>
      <p:sp>
        <p:nvSpPr>
          <p:cNvPr id="2" name="Title 1"/>
          <p:cNvSpPr>
            <a:spLocks noGrp="1"/>
          </p:cNvSpPr>
          <p:nvPr>
            <p:ph type="title" hasCustomPrompt="1"/>
          </p:nvPr>
        </p:nvSpPr>
        <p:spPr>
          <a:xfrm>
            <a:off x="3343090" y="2667000"/>
            <a:ext cx="5839012" cy="1524000"/>
          </a:xfrm>
        </p:spPr>
        <p:txBody>
          <a:bodyPr>
            <a:normAutofit/>
          </a:bodyPr>
          <a:lstStyle>
            <a:lvl1pPr algn="ctr">
              <a:defRPr sz="6000" b="1"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r>
              <a:rPr lang="en-US" dirty="0"/>
              <a:t>Thank You!</a:t>
            </a:r>
          </a:p>
        </p:txBody>
      </p:sp>
      <p:pic>
        <p:nvPicPr>
          <p:cNvPr id="6" name="Picture 5"/>
          <p:cNvPicPr>
            <a:picLocks noChangeAspect="1"/>
          </p:cNvPicPr>
          <p:nvPr userDrawn="1"/>
        </p:nvPicPr>
        <p:blipFill>
          <a:blip r:embed="rId3"/>
          <a:stretch>
            <a:fillRect/>
          </a:stretch>
        </p:blipFill>
        <p:spPr>
          <a:xfrm>
            <a:off x="5261908" y="5095438"/>
            <a:ext cx="1668184" cy="1112123"/>
          </a:xfrm>
          <a:prstGeom prst="rect">
            <a:avLst/>
          </a:prstGeom>
        </p:spPr>
      </p:pic>
      <p:pic>
        <p:nvPicPr>
          <p:cNvPr id="5" name="Picture 4">
            <a:extLst>
              <a:ext uri="{FF2B5EF4-FFF2-40B4-BE49-F238E27FC236}">
                <a16:creationId xmlns:a16="http://schemas.microsoft.com/office/drawing/2014/main" id="{0E737175-D558-384C-B0C0-8292EF5CA878}"/>
              </a:ext>
            </a:extLst>
          </p:cNvPr>
          <p:cNvPicPr>
            <a:picLocks noChangeAspect="1"/>
          </p:cNvPicPr>
          <p:nvPr userDrawn="1"/>
        </p:nvPicPr>
        <p:blipFill>
          <a:blip r:embed="rId4"/>
          <a:stretch>
            <a:fillRect/>
          </a:stretch>
        </p:blipFill>
        <p:spPr>
          <a:xfrm>
            <a:off x="5261907" y="5095438"/>
            <a:ext cx="1668185" cy="1112123"/>
          </a:xfrm>
          <a:prstGeom prst="rect">
            <a:avLst/>
          </a:prstGeom>
        </p:spPr>
      </p:pic>
    </p:spTree>
    <p:extLst>
      <p:ext uri="{BB962C8B-B14F-4D97-AF65-F5344CB8AC3E}">
        <p14:creationId xmlns:p14="http://schemas.microsoft.com/office/powerpoint/2010/main" val="63508950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End Slide_Dark">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5261907" y="5095438"/>
            <a:ext cx="1668185" cy="1112123"/>
          </a:xfrm>
          <a:prstGeom prst="rect">
            <a:avLst/>
          </a:prstGeom>
        </p:spPr>
      </p:pic>
      <p:sp>
        <p:nvSpPr>
          <p:cNvPr id="8" name="Title 1">
            <a:extLst>
              <a:ext uri="{FF2B5EF4-FFF2-40B4-BE49-F238E27FC236}">
                <a16:creationId xmlns:a16="http://schemas.microsoft.com/office/drawing/2014/main" id="{B274779C-E8B9-0644-ABC8-15EB59EDB736}"/>
              </a:ext>
            </a:extLst>
          </p:cNvPr>
          <p:cNvSpPr>
            <a:spLocks noGrp="1"/>
          </p:cNvSpPr>
          <p:nvPr>
            <p:ph type="title" hasCustomPrompt="1"/>
          </p:nvPr>
        </p:nvSpPr>
        <p:spPr>
          <a:xfrm>
            <a:off x="3343090" y="2667000"/>
            <a:ext cx="5839012" cy="1524000"/>
          </a:xfrm>
        </p:spPr>
        <p:txBody>
          <a:bodyPr>
            <a:normAutofit/>
          </a:bodyPr>
          <a:lstStyle>
            <a:lvl1pPr algn="ctr">
              <a:defRPr sz="6000" b="1" i="0">
                <a:solidFill>
                  <a:schemeClr val="tx1"/>
                </a:solidFill>
                <a:latin typeface="Arial" panose="020B0604020202020204" pitchFamily="34" charset="0"/>
                <a:ea typeface="Arial" panose="020B0604020202020204" pitchFamily="34" charset="0"/>
                <a:cs typeface="Arial" panose="020B0604020202020204" pitchFamily="34" charset="0"/>
              </a:defRPr>
            </a:lvl1pPr>
          </a:lstStyle>
          <a:p>
            <a:r>
              <a:rPr lang="en-US" dirty="0"/>
              <a:t>Thank You!</a:t>
            </a:r>
          </a:p>
        </p:txBody>
      </p:sp>
    </p:spTree>
  </p:cSld>
  <p:clrMapOvr>
    <a:overrideClrMapping bg1="dk1" tx1="lt1" bg2="dk2" tx2="lt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End Slide_Light">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B9945321-4CC0-044F-B5FD-361000AA07E5}"/>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2" name="Title 1"/>
          <p:cNvSpPr>
            <a:spLocks noGrp="1"/>
          </p:cNvSpPr>
          <p:nvPr>
            <p:ph type="title" hasCustomPrompt="1"/>
          </p:nvPr>
        </p:nvSpPr>
        <p:spPr>
          <a:xfrm>
            <a:off x="3343090" y="2667000"/>
            <a:ext cx="5839012" cy="1524000"/>
          </a:xfrm>
        </p:spPr>
        <p:txBody>
          <a:bodyPr>
            <a:normAutofit/>
          </a:bodyPr>
          <a:lstStyle>
            <a:lvl1pPr algn="ctr">
              <a:defRPr sz="6000" b="1"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r>
              <a:rPr lang="en-US" dirty="0"/>
              <a:t>Thank You!</a:t>
            </a:r>
          </a:p>
        </p:txBody>
      </p:sp>
      <p:pic>
        <p:nvPicPr>
          <p:cNvPr id="8" name="Picture 7">
            <a:extLst>
              <a:ext uri="{FF2B5EF4-FFF2-40B4-BE49-F238E27FC236}">
                <a16:creationId xmlns:a16="http://schemas.microsoft.com/office/drawing/2014/main" id="{877AC7A4-E613-0D40-8031-9930E86BE972}"/>
              </a:ext>
            </a:extLst>
          </p:cNvPr>
          <p:cNvPicPr>
            <a:picLocks noChangeAspect="1"/>
          </p:cNvPicPr>
          <p:nvPr userDrawn="1"/>
        </p:nvPicPr>
        <p:blipFill>
          <a:blip r:embed="rId3"/>
          <a:stretch>
            <a:fillRect/>
          </a:stretch>
        </p:blipFill>
        <p:spPr>
          <a:xfrm>
            <a:off x="4085117" y="5200651"/>
            <a:ext cx="4021765" cy="928100"/>
          </a:xfrm>
          <a:prstGeom prst="rect">
            <a:avLst/>
          </a:prstGeom>
        </p:spPr>
      </p:pic>
    </p:spTree>
    <p:extLst>
      <p:ext uri="{BB962C8B-B14F-4D97-AF65-F5344CB8AC3E}">
        <p14:creationId xmlns:p14="http://schemas.microsoft.com/office/powerpoint/2010/main" val="257727677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_End Slide_Light">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748AA70-F6EF-6D4F-8526-F256736CEE5E}"/>
              </a:ext>
            </a:extLst>
          </p:cNvPr>
          <p:cNvPicPr>
            <a:picLocks noChangeAspect="1"/>
          </p:cNvPicPr>
          <p:nvPr userDrawn="1"/>
        </p:nvPicPr>
        <p:blipFill>
          <a:blip r:embed="rId2"/>
          <a:stretch>
            <a:fillRect/>
          </a:stretch>
        </p:blipFill>
        <p:spPr>
          <a:xfrm>
            <a:off x="-1" y="-112296"/>
            <a:ext cx="12391633" cy="6970296"/>
          </a:xfrm>
          <a:prstGeom prst="rect">
            <a:avLst/>
          </a:prstGeom>
        </p:spPr>
      </p:pic>
      <p:sp>
        <p:nvSpPr>
          <p:cNvPr id="2" name="Title 1"/>
          <p:cNvSpPr>
            <a:spLocks noGrp="1"/>
          </p:cNvSpPr>
          <p:nvPr>
            <p:ph type="title" hasCustomPrompt="1"/>
          </p:nvPr>
        </p:nvSpPr>
        <p:spPr>
          <a:xfrm>
            <a:off x="3343090" y="2667000"/>
            <a:ext cx="5839012" cy="1524000"/>
          </a:xfrm>
        </p:spPr>
        <p:txBody>
          <a:bodyPr>
            <a:normAutofit/>
          </a:bodyPr>
          <a:lstStyle>
            <a:lvl1pPr algn="ctr">
              <a:defRPr sz="6000" b="1" i="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r>
              <a:rPr lang="en-US" dirty="0"/>
              <a:t>Thank You!</a:t>
            </a:r>
          </a:p>
        </p:txBody>
      </p:sp>
      <p:pic>
        <p:nvPicPr>
          <p:cNvPr id="8" name="Picture 7">
            <a:extLst>
              <a:ext uri="{FF2B5EF4-FFF2-40B4-BE49-F238E27FC236}">
                <a16:creationId xmlns:a16="http://schemas.microsoft.com/office/drawing/2014/main" id="{877AC7A4-E613-0D40-8031-9930E86BE972}"/>
              </a:ext>
            </a:extLst>
          </p:cNvPr>
          <p:cNvPicPr>
            <a:picLocks noChangeAspect="1"/>
          </p:cNvPicPr>
          <p:nvPr userDrawn="1"/>
        </p:nvPicPr>
        <p:blipFill>
          <a:blip r:embed="rId3"/>
          <a:stretch>
            <a:fillRect/>
          </a:stretch>
        </p:blipFill>
        <p:spPr>
          <a:xfrm>
            <a:off x="4085117" y="5200651"/>
            <a:ext cx="4021765" cy="928100"/>
          </a:xfrm>
          <a:prstGeom prst="rect">
            <a:avLst/>
          </a:prstGeom>
        </p:spPr>
      </p:pic>
    </p:spTree>
    <p:extLst>
      <p:ext uri="{BB962C8B-B14F-4D97-AF65-F5344CB8AC3E}">
        <p14:creationId xmlns:p14="http://schemas.microsoft.com/office/powerpoint/2010/main" val="182273606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End Slide_Dark">
    <p:bg>
      <p:bgRef idx="1001">
        <a:schemeClr val="bg1"/>
      </p:bgRef>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B274779C-E8B9-0644-ABC8-15EB59EDB736}"/>
              </a:ext>
            </a:extLst>
          </p:cNvPr>
          <p:cNvSpPr>
            <a:spLocks noGrp="1"/>
          </p:cNvSpPr>
          <p:nvPr>
            <p:ph type="title" hasCustomPrompt="1"/>
          </p:nvPr>
        </p:nvSpPr>
        <p:spPr>
          <a:xfrm>
            <a:off x="3343090" y="2667000"/>
            <a:ext cx="5839012" cy="1524000"/>
          </a:xfrm>
        </p:spPr>
        <p:txBody>
          <a:bodyPr>
            <a:normAutofit/>
          </a:bodyPr>
          <a:lstStyle>
            <a:lvl1pPr algn="ctr">
              <a:defRPr sz="6000" b="1" i="0">
                <a:solidFill>
                  <a:schemeClr val="tx1"/>
                </a:solidFill>
                <a:latin typeface="Arial" panose="020B0604020202020204" pitchFamily="34" charset="0"/>
                <a:ea typeface="Arial" panose="020B0604020202020204" pitchFamily="34" charset="0"/>
                <a:cs typeface="Arial" panose="020B0604020202020204" pitchFamily="34" charset="0"/>
              </a:defRPr>
            </a:lvl1pPr>
          </a:lstStyle>
          <a:p>
            <a:r>
              <a:rPr lang="en-US" dirty="0"/>
              <a:t>Thank You!</a:t>
            </a:r>
          </a:p>
        </p:txBody>
      </p:sp>
      <p:pic>
        <p:nvPicPr>
          <p:cNvPr id="4" name="Picture 3">
            <a:extLst>
              <a:ext uri="{FF2B5EF4-FFF2-40B4-BE49-F238E27FC236}">
                <a16:creationId xmlns:a16="http://schemas.microsoft.com/office/drawing/2014/main" id="{EC8DF959-49FB-DC45-ABCF-FD8F97C27257}"/>
              </a:ext>
            </a:extLst>
          </p:cNvPr>
          <p:cNvPicPr>
            <a:picLocks noChangeAspect="1"/>
          </p:cNvPicPr>
          <p:nvPr userDrawn="1"/>
        </p:nvPicPr>
        <p:blipFill>
          <a:blip r:embed="rId2"/>
          <a:stretch>
            <a:fillRect/>
          </a:stretch>
        </p:blipFill>
        <p:spPr>
          <a:xfrm>
            <a:off x="4085117" y="5200651"/>
            <a:ext cx="4021765" cy="928100"/>
          </a:xfrm>
          <a:prstGeom prst="rect">
            <a:avLst/>
          </a:prstGeom>
        </p:spPr>
      </p:pic>
    </p:spTree>
    <p:extLst>
      <p:ext uri="{BB962C8B-B14F-4D97-AF65-F5344CB8AC3E}">
        <p14:creationId xmlns:p14="http://schemas.microsoft.com/office/powerpoint/2010/main" val="176699457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Slide1b">
    <p:bg>
      <p:bgRef idx="1001">
        <a:schemeClr val="bg1"/>
      </p:bgRef>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E18468F-5BD9-A74F-9A43-03852C80EB01}"/>
              </a:ext>
            </a:extLst>
          </p:cNvPr>
          <p:cNvSpPr>
            <a:spLocks noGrp="1"/>
          </p:cNvSpPr>
          <p:nvPr>
            <p:ph type="title"/>
          </p:nvPr>
        </p:nvSpPr>
        <p:spPr>
          <a:xfrm>
            <a:off x="831851" y="2041049"/>
            <a:ext cx="8593503" cy="1842723"/>
          </a:xfrm>
        </p:spPr>
        <p:txBody>
          <a:bodyPr anchor="b"/>
          <a:lstStyle>
            <a:lvl1pPr>
              <a:defRPr sz="6000">
                <a:solidFill>
                  <a:schemeClr val="tx1"/>
                </a:solidFill>
              </a:defRPr>
            </a:lvl1pPr>
          </a:lstStyle>
          <a:p>
            <a:r>
              <a:rPr lang="en-US" dirty="0"/>
              <a:t>Click to edit Master title style</a:t>
            </a:r>
          </a:p>
        </p:txBody>
      </p:sp>
      <p:sp>
        <p:nvSpPr>
          <p:cNvPr id="7" name="Text Placeholder 2">
            <a:extLst>
              <a:ext uri="{FF2B5EF4-FFF2-40B4-BE49-F238E27FC236}">
                <a16:creationId xmlns:a16="http://schemas.microsoft.com/office/drawing/2014/main" id="{10D887DB-7836-114C-8B09-6E226D9A6482}"/>
              </a:ext>
            </a:extLst>
          </p:cNvPr>
          <p:cNvSpPr>
            <a:spLocks noGrp="1"/>
          </p:cNvSpPr>
          <p:nvPr>
            <p:ph type="body" idx="1"/>
          </p:nvPr>
        </p:nvSpPr>
        <p:spPr>
          <a:xfrm>
            <a:off x="831851" y="3910760"/>
            <a:ext cx="5824589" cy="558795"/>
          </a:xfrm>
        </p:spPr>
        <p:txBody>
          <a:bodyPr/>
          <a:lstStyle>
            <a:lvl1pPr marL="0" indent="0">
              <a:buNone/>
              <a:defRPr sz="2400" b="1">
                <a:solidFill>
                  <a:srgbClr val="00CFB5"/>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Edit Master text styles</a:t>
            </a:r>
          </a:p>
        </p:txBody>
      </p:sp>
      <p:pic>
        <p:nvPicPr>
          <p:cNvPr id="8" name="Picture 7">
            <a:extLst>
              <a:ext uri="{FF2B5EF4-FFF2-40B4-BE49-F238E27FC236}">
                <a16:creationId xmlns:a16="http://schemas.microsoft.com/office/drawing/2014/main" id="{D3CD0BDC-2647-2842-B345-61DDBE670463}"/>
              </a:ext>
            </a:extLst>
          </p:cNvPr>
          <p:cNvPicPr>
            <a:picLocks noChangeAspect="1"/>
          </p:cNvPicPr>
          <p:nvPr userDrawn="1"/>
        </p:nvPicPr>
        <p:blipFill>
          <a:blip r:embed="rId2"/>
          <a:stretch>
            <a:fillRect/>
          </a:stretch>
        </p:blipFill>
        <p:spPr>
          <a:xfrm>
            <a:off x="831851" y="995974"/>
            <a:ext cx="317500" cy="317500"/>
          </a:xfrm>
          <a:prstGeom prst="rect">
            <a:avLst/>
          </a:prstGeom>
        </p:spPr>
      </p:pic>
      <p:pic>
        <p:nvPicPr>
          <p:cNvPr id="5" name="Picture 4">
            <a:extLst>
              <a:ext uri="{FF2B5EF4-FFF2-40B4-BE49-F238E27FC236}">
                <a16:creationId xmlns:a16="http://schemas.microsoft.com/office/drawing/2014/main" id="{F8179FE3-888C-1D4D-910F-AABE2CA0C862}"/>
              </a:ext>
            </a:extLst>
          </p:cNvPr>
          <p:cNvPicPr>
            <a:picLocks noChangeAspect="1"/>
          </p:cNvPicPr>
          <p:nvPr userDrawn="1"/>
        </p:nvPicPr>
        <p:blipFill>
          <a:blip r:embed="rId3"/>
          <a:stretch>
            <a:fillRect/>
          </a:stretch>
        </p:blipFill>
        <p:spPr>
          <a:xfrm>
            <a:off x="831851" y="5630312"/>
            <a:ext cx="3108883" cy="717435"/>
          </a:xfrm>
          <a:prstGeom prst="rect">
            <a:avLst/>
          </a:prstGeom>
        </p:spPr>
      </p:pic>
    </p:spTree>
    <p:extLst>
      <p:ext uri="{BB962C8B-B14F-4D97-AF65-F5344CB8AC3E}">
        <p14:creationId xmlns:p14="http://schemas.microsoft.com/office/powerpoint/2010/main" val="2601143148"/>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Custom Layout">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1EA0FD6-544D-704E-B110-A2E37FB70249}"/>
              </a:ext>
            </a:extLst>
          </p:cNvPr>
          <p:cNvSpPr>
            <a:spLocks noGrp="1"/>
          </p:cNvSpPr>
          <p:nvPr>
            <p:ph type="title" hasCustomPrompt="1"/>
          </p:nvPr>
        </p:nvSpPr>
        <p:spPr>
          <a:xfrm>
            <a:off x="1805584" y="2244910"/>
            <a:ext cx="3932237" cy="487139"/>
          </a:xfrm>
        </p:spPr>
        <p:txBody>
          <a:bodyPr anchor="b"/>
          <a:lstStyle>
            <a:lvl1pPr>
              <a:defRPr sz="3200">
                <a:solidFill>
                  <a:schemeClr val="tx1"/>
                </a:solidFill>
                <a:latin typeface="Arial" panose="020B0604020202020204" pitchFamily="34" charset="0"/>
                <a:ea typeface="Arial" panose="020B0604020202020204" pitchFamily="34" charset="0"/>
                <a:cs typeface="Arial" panose="020B0604020202020204" pitchFamily="34" charset="0"/>
              </a:defRPr>
            </a:lvl1pPr>
          </a:lstStyle>
          <a:p>
            <a:r>
              <a:rPr lang="en-US" dirty="0"/>
              <a:t>Agenda</a:t>
            </a:r>
          </a:p>
        </p:txBody>
      </p:sp>
      <p:sp>
        <p:nvSpPr>
          <p:cNvPr id="6" name="Text Placeholder 3">
            <a:extLst>
              <a:ext uri="{FF2B5EF4-FFF2-40B4-BE49-F238E27FC236}">
                <a16:creationId xmlns:a16="http://schemas.microsoft.com/office/drawing/2014/main" id="{8298B033-90A6-9C4B-BDD5-9E5898A547EF}"/>
              </a:ext>
            </a:extLst>
          </p:cNvPr>
          <p:cNvSpPr>
            <a:spLocks noGrp="1"/>
          </p:cNvSpPr>
          <p:nvPr>
            <p:ph type="body" sz="half" idx="2" hasCustomPrompt="1"/>
          </p:nvPr>
        </p:nvSpPr>
        <p:spPr>
          <a:xfrm>
            <a:off x="1803998" y="2899639"/>
            <a:ext cx="3933824" cy="1363198"/>
          </a:xfrm>
        </p:spPr>
        <p:txBody>
          <a:bodyPr/>
          <a:lstStyle>
            <a:lvl1pPr marL="285750" indent="-285750">
              <a:buFont typeface="Arial" panose="020B0604020202020204" pitchFamily="34" charset="0"/>
              <a:buChar char="•"/>
              <a:defRPr sz="1600">
                <a:solidFill>
                  <a:schemeClr val="tx1"/>
                </a:solidFill>
                <a:latin typeface="Arial" panose="020B0604020202020204" pitchFamily="34" charset="0"/>
                <a:ea typeface="Arial" panose="020B0604020202020204" pitchFamily="34" charset="0"/>
                <a:cs typeface="Arial" panose="020B0604020202020204" pitchFamily="34" charset="0"/>
              </a:defRPr>
            </a:lvl1pPr>
            <a:lvl2pPr marL="742939" indent="-285750">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2pPr>
            <a:lvl3pPr marL="1085827" indent="-171450">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dirty="0"/>
              <a:t>Edit text here</a:t>
            </a:r>
          </a:p>
          <a:p>
            <a:pPr lvl="0"/>
            <a:r>
              <a:rPr lang="en-US" dirty="0"/>
              <a:t>Edit text here</a:t>
            </a:r>
          </a:p>
          <a:p>
            <a:pPr lvl="0"/>
            <a:r>
              <a:rPr lang="en-US" dirty="0"/>
              <a:t>Edit text here</a:t>
            </a:r>
          </a:p>
          <a:p>
            <a:pPr lvl="0"/>
            <a:r>
              <a:rPr lang="en-US" dirty="0"/>
              <a:t>Edit text here</a:t>
            </a:r>
          </a:p>
        </p:txBody>
      </p:sp>
      <p:pic>
        <p:nvPicPr>
          <p:cNvPr id="10" name="Picture 9">
            <a:extLst>
              <a:ext uri="{FF2B5EF4-FFF2-40B4-BE49-F238E27FC236}">
                <a16:creationId xmlns:a16="http://schemas.microsoft.com/office/drawing/2014/main" id="{14080A4D-87AC-104C-B2C5-0BE3C72423CD}"/>
              </a:ext>
            </a:extLst>
          </p:cNvPr>
          <p:cNvPicPr>
            <a:picLocks noChangeAspect="1"/>
          </p:cNvPicPr>
          <p:nvPr userDrawn="1"/>
        </p:nvPicPr>
        <p:blipFill>
          <a:blip r:embed="rId2"/>
          <a:stretch>
            <a:fillRect/>
          </a:stretch>
        </p:blipFill>
        <p:spPr>
          <a:xfrm rot="5400000">
            <a:off x="-3307702" y="3307701"/>
            <a:ext cx="6858002" cy="242596"/>
          </a:xfrm>
          <a:prstGeom prst="rect">
            <a:avLst/>
          </a:prstGeom>
        </p:spPr>
      </p:pic>
    </p:spTree>
    <p:extLst>
      <p:ext uri="{BB962C8B-B14F-4D97-AF65-F5344CB8AC3E}">
        <p14:creationId xmlns:p14="http://schemas.microsoft.com/office/powerpoint/2010/main" val="40471650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Custom Layout">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14080A4D-87AC-104C-B2C5-0BE3C72423CD}"/>
              </a:ext>
            </a:extLst>
          </p:cNvPr>
          <p:cNvPicPr>
            <a:picLocks noChangeAspect="1"/>
          </p:cNvPicPr>
          <p:nvPr userDrawn="1"/>
        </p:nvPicPr>
        <p:blipFill>
          <a:blip r:embed="rId2"/>
          <a:stretch>
            <a:fillRect/>
          </a:stretch>
        </p:blipFill>
        <p:spPr>
          <a:xfrm rot="16200000">
            <a:off x="-3307702" y="3307701"/>
            <a:ext cx="6858002" cy="242596"/>
          </a:xfrm>
          <a:prstGeom prst="rect">
            <a:avLst/>
          </a:prstGeom>
        </p:spPr>
      </p:pic>
      <p:pic>
        <p:nvPicPr>
          <p:cNvPr id="7" name="Picture 6">
            <a:extLst>
              <a:ext uri="{FF2B5EF4-FFF2-40B4-BE49-F238E27FC236}">
                <a16:creationId xmlns:a16="http://schemas.microsoft.com/office/drawing/2014/main" id="{5D58DB04-5672-124E-9F38-7E9C849BA77D}"/>
              </a:ext>
            </a:extLst>
          </p:cNvPr>
          <p:cNvPicPr>
            <a:picLocks noChangeAspect="1"/>
          </p:cNvPicPr>
          <p:nvPr userDrawn="1"/>
        </p:nvPicPr>
        <p:blipFill>
          <a:blip r:embed="rId3"/>
          <a:stretch>
            <a:fillRect/>
          </a:stretch>
        </p:blipFill>
        <p:spPr>
          <a:xfrm rot="5400000">
            <a:off x="-3307702" y="3307701"/>
            <a:ext cx="6858000" cy="242597"/>
          </a:xfrm>
          <a:prstGeom prst="rect">
            <a:avLst/>
          </a:prstGeom>
        </p:spPr>
      </p:pic>
      <p:sp>
        <p:nvSpPr>
          <p:cNvPr id="11" name="Title 1">
            <a:extLst>
              <a:ext uri="{FF2B5EF4-FFF2-40B4-BE49-F238E27FC236}">
                <a16:creationId xmlns:a16="http://schemas.microsoft.com/office/drawing/2014/main" id="{2C689439-9879-E54D-8996-CA935CE27594}"/>
              </a:ext>
            </a:extLst>
          </p:cNvPr>
          <p:cNvSpPr>
            <a:spLocks noGrp="1"/>
          </p:cNvSpPr>
          <p:nvPr>
            <p:ph type="title" hasCustomPrompt="1"/>
          </p:nvPr>
        </p:nvSpPr>
        <p:spPr>
          <a:xfrm>
            <a:off x="1805584" y="2244910"/>
            <a:ext cx="3932237" cy="487139"/>
          </a:xfrm>
        </p:spPr>
        <p:txBody>
          <a:bodyPr anchor="b"/>
          <a:lstStyle>
            <a:lvl1pPr>
              <a:defRPr sz="3200">
                <a:solidFill>
                  <a:schemeClr val="tx1"/>
                </a:solidFill>
                <a:latin typeface="Arial" panose="020B0604020202020204" pitchFamily="34" charset="0"/>
                <a:ea typeface="Arial" panose="020B0604020202020204" pitchFamily="34" charset="0"/>
                <a:cs typeface="Arial" panose="020B0604020202020204" pitchFamily="34" charset="0"/>
              </a:defRPr>
            </a:lvl1pPr>
          </a:lstStyle>
          <a:p>
            <a:r>
              <a:rPr lang="en-US" dirty="0"/>
              <a:t>Agenda</a:t>
            </a:r>
          </a:p>
        </p:txBody>
      </p:sp>
      <p:sp>
        <p:nvSpPr>
          <p:cNvPr id="12" name="Text Placeholder 3">
            <a:extLst>
              <a:ext uri="{FF2B5EF4-FFF2-40B4-BE49-F238E27FC236}">
                <a16:creationId xmlns:a16="http://schemas.microsoft.com/office/drawing/2014/main" id="{A51C20D8-7D48-CB4E-B8E3-D4AF00FF657C}"/>
              </a:ext>
            </a:extLst>
          </p:cNvPr>
          <p:cNvSpPr>
            <a:spLocks noGrp="1"/>
          </p:cNvSpPr>
          <p:nvPr>
            <p:ph type="body" sz="half" idx="2" hasCustomPrompt="1"/>
          </p:nvPr>
        </p:nvSpPr>
        <p:spPr>
          <a:xfrm>
            <a:off x="1803998" y="2899639"/>
            <a:ext cx="3933824" cy="1363198"/>
          </a:xfrm>
        </p:spPr>
        <p:txBody>
          <a:bodyPr/>
          <a:lstStyle>
            <a:lvl1pPr marL="285750" indent="-285750">
              <a:buFont typeface="Arial" panose="020B0604020202020204" pitchFamily="34" charset="0"/>
              <a:buChar char="•"/>
              <a:defRPr sz="1600">
                <a:solidFill>
                  <a:schemeClr val="tx1"/>
                </a:solidFill>
                <a:latin typeface="Arial" panose="020B0604020202020204" pitchFamily="34" charset="0"/>
                <a:ea typeface="Arial" panose="020B0604020202020204" pitchFamily="34" charset="0"/>
                <a:cs typeface="Arial" panose="020B0604020202020204" pitchFamily="34" charset="0"/>
              </a:defRPr>
            </a:lvl1pPr>
            <a:lvl2pPr marL="742939" indent="-285750">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2pPr>
            <a:lvl3pPr marL="1085827" indent="-171450">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dirty="0"/>
              <a:t>Edit text here</a:t>
            </a:r>
          </a:p>
          <a:p>
            <a:pPr lvl="0"/>
            <a:r>
              <a:rPr lang="en-US" dirty="0"/>
              <a:t>Edit text here</a:t>
            </a:r>
          </a:p>
          <a:p>
            <a:pPr lvl="0"/>
            <a:r>
              <a:rPr lang="en-US" dirty="0"/>
              <a:t>Edit text here</a:t>
            </a:r>
          </a:p>
          <a:p>
            <a:pPr lvl="0"/>
            <a:r>
              <a:rPr lang="en-US" dirty="0"/>
              <a:t>Edit text here</a:t>
            </a:r>
          </a:p>
        </p:txBody>
      </p:sp>
    </p:spTree>
    <p:extLst>
      <p:ext uri="{BB962C8B-B14F-4D97-AF65-F5344CB8AC3E}">
        <p14:creationId xmlns:p14="http://schemas.microsoft.com/office/powerpoint/2010/main" val="38054894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5_Custom Layou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FBB3038-A2B2-A046-AD8D-3F55807E97A8}"/>
              </a:ext>
            </a:extLst>
          </p:cNvPr>
          <p:cNvSpPr/>
          <p:nvPr userDrawn="1"/>
        </p:nvSpPr>
        <p:spPr>
          <a:xfrm rot="16200000">
            <a:off x="-3307704" y="3291358"/>
            <a:ext cx="6858007" cy="24259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A26BDB00-B01B-4346-A797-8326D473FB91}"/>
              </a:ext>
            </a:extLst>
          </p:cNvPr>
          <p:cNvSpPr>
            <a:spLocks noGrp="1"/>
          </p:cNvSpPr>
          <p:nvPr>
            <p:ph type="title" hasCustomPrompt="1"/>
          </p:nvPr>
        </p:nvSpPr>
        <p:spPr>
          <a:xfrm>
            <a:off x="1805584" y="2244910"/>
            <a:ext cx="3932237" cy="487139"/>
          </a:xfrm>
        </p:spPr>
        <p:txBody>
          <a:bodyPr anchor="b"/>
          <a:lstStyle>
            <a:lvl1pPr>
              <a:defRPr sz="3200">
                <a:solidFill>
                  <a:schemeClr val="tx1"/>
                </a:solidFill>
                <a:latin typeface="Arial" panose="020B0604020202020204" pitchFamily="34" charset="0"/>
                <a:ea typeface="Arial" panose="020B0604020202020204" pitchFamily="34" charset="0"/>
                <a:cs typeface="Arial" panose="020B0604020202020204" pitchFamily="34" charset="0"/>
              </a:defRPr>
            </a:lvl1pPr>
          </a:lstStyle>
          <a:p>
            <a:r>
              <a:rPr lang="en-US" dirty="0"/>
              <a:t>Agenda</a:t>
            </a:r>
          </a:p>
        </p:txBody>
      </p:sp>
      <p:sp>
        <p:nvSpPr>
          <p:cNvPr id="11" name="Text Placeholder 3">
            <a:extLst>
              <a:ext uri="{FF2B5EF4-FFF2-40B4-BE49-F238E27FC236}">
                <a16:creationId xmlns:a16="http://schemas.microsoft.com/office/drawing/2014/main" id="{7FD0648A-A51D-4C44-BA55-D3306D356670}"/>
              </a:ext>
            </a:extLst>
          </p:cNvPr>
          <p:cNvSpPr>
            <a:spLocks noGrp="1"/>
          </p:cNvSpPr>
          <p:nvPr>
            <p:ph type="body" sz="half" idx="2" hasCustomPrompt="1"/>
          </p:nvPr>
        </p:nvSpPr>
        <p:spPr>
          <a:xfrm>
            <a:off x="1803998" y="2899639"/>
            <a:ext cx="3933824" cy="1363198"/>
          </a:xfrm>
        </p:spPr>
        <p:txBody>
          <a:bodyPr/>
          <a:lstStyle>
            <a:lvl1pPr marL="285750" indent="-285750">
              <a:buFont typeface="Arial" panose="020B0604020202020204" pitchFamily="34" charset="0"/>
              <a:buChar char="•"/>
              <a:defRPr sz="1600">
                <a:solidFill>
                  <a:schemeClr val="tx1"/>
                </a:solidFill>
                <a:latin typeface="Arial" panose="020B0604020202020204" pitchFamily="34" charset="0"/>
                <a:ea typeface="Arial" panose="020B0604020202020204" pitchFamily="34" charset="0"/>
                <a:cs typeface="Arial" panose="020B0604020202020204" pitchFamily="34" charset="0"/>
              </a:defRPr>
            </a:lvl1pPr>
            <a:lvl2pPr marL="742939" indent="-285750">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2pPr>
            <a:lvl3pPr marL="1085827" indent="-171450">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dirty="0"/>
              <a:t>Edit text here</a:t>
            </a:r>
          </a:p>
          <a:p>
            <a:pPr lvl="0"/>
            <a:r>
              <a:rPr lang="en-US" dirty="0"/>
              <a:t>Edit text here</a:t>
            </a:r>
          </a:p>
          <a:p>
            <a:pPr lvl="0"/>
            <a:r>
              <a:rPr lang="en-US" dirty="0"/>
              <a:t>Edit text here</a:t>
            </a:r>
          </a:p>
          <a:p>
            <a:pPr lvl="0"/>
            <a:r>
              <a:rPr lang="en-US" dirty="0"/>
              <a:t>Edit text here</a:t>
            </a:r>
          </a:p>
        </p:txBody>
      </p:sp>
    </p:spTree>
    <p:extLst>
      <p:ext uri="{BB962C8B-B14F-4D97-AF65-F5344CB8AC3E}">
        <p14:creationId xmlns:p14="http://schemas.microsoft.com/office/powerpoint/2010/main" val="742914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1851" y="2615614"/>
            <a:ext cx="10515600" cy="985088"/>
          </a:xfrm>
        </p:spPr>
        <p:txBody>
          <a:bodyPr anchor="b"/>
          <a:lstStyle>
            <a:lvl1pPr>
              <a:defRPr sz="6000"/>
            </a:lvl1pPr>
          </a:lstStyle>
          <a:p>
            <a:r>
              <a:rPr lang="en-US" dirty="0"/>
              <a:t>Section Page</a:t>
            </a:r>
          </a:p>
        </p:txBody>
      </p:sp>
      <p:sp>
        <p:nvSpPr>
          <p:cNvPr id="3" name="Text Placeholder 2"/>
          <p:cNvSpPr>
            <a:spLocks noGrp="1"/>
          </p:cNvSpPr>
          <p:nvPr>
            <p:ph type="body" idx="1" hasCustomPrompt="1"/>
          </p:nvPr>
        </p:nvSpPr>
        <p:spPr>
          <a:xfrm>
            <a:off x="831851" y="3843668"/>
            <a:ext cx="10515600" cy="479840"/>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Subtitle</a:t>
            </a:r>
          </a:p>
        </p:txBody>
      </p:sp>
      <p:pic>
        <p:nvPicPr>
          <p:cNvPr id="6" name="Picture 5">
            <a:extLst>
              <a:ext uri="{FF2B5EF4-FFF2-40B4-BE49-F238E27FC236}">
                <a16:creationId xmlns:a16="http://schemas.microsoft.com/office/drawing/2014/main" id="{5D204613-8046-6F41-8E5F-A63B8CBA95C0}"/>
              </a:ext>
            </a:extLst>
          </p:cNvPr>
          <p:cNvPicPr>
            <a:picLocks noChangeAspect="1"/>
          </p:cNvPicPr>
          <p:nvPr userDrawn="1"/>
        </p:nvPicPr>
        <p:blipFill>
          <a:blip r:embed="rId2"/>
          <a:stretch>
            <a:fillRect/>
          </a:stretch>
        </p:blipFill>
        <p:spPr>
          <a:xfrm>
            <a:off x="0" y="0"/>
            <a:ext cx="12192000" cy="240632"/>
          </a:xfrm>
          <a:prstGeom prst="rect">
            <a:avLst/>
          </a:prstGeom>
        </p:spPr>
      </p:pic>
    </p:spTree>
    <p:extLst>
      <p:ext uri="{BB962C8B-B14F-4D97-AF65-F5344CB8AC3E}">
        <p14:creationId xmlns:p14="http://schemas.microsoft.com/office/powerpoint/2010/main" val="1233505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2_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1851" y="2615614"/>
            <a:ext cx="10515600" cy="985088"/>
          </a:xfrm>
        </p:spPr>
        <p:txBody>
          <a:bodyPr anchor="b"/>
          <a:lstStyle>
            <a:lvl1pPr>
              <a:defRPr sz="6000"/>
            </a:lvl1pPr>
          </a:lstStyle>
          <a:p>
            <a:r>
              <a:rPr lang="en-US" dirty="0"/>
              <a:t>Section Page</a:t>
            </a:r>
          </a:p>
        </p:txBody>
      </p:sp>
      <p:sp>
        <p:nvSpPr>
          <p:cNvPr id="3" name="Text Placeholder 2"/>
          <p:cNvSpPr>
            <a:spLocks noGrp="1"/>
          </p:cNvSpPr>
          <p:nvPr>
            <p:ph type="body" idx="1" hasCustomPrompt="1"/>
          </p:nvPr>
        </p:nvSpPr>
        <p:spPr>
          <a:xfrm>
            <a:off x="831851" y="3843668"/>
            <a:ext cx="10515600" cy="479840"/>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dirty="0"/>
              <a:t>Subtitle</a:t>
            </a:r>
          </a:p>
        </p:txBody>
      </p:sp>
      <p:pic>
        <p:nvPicPr>
          <p:cNvPr id="5" name="Picture 4">
            <a:extLst>
              <a:ext uri="{FF2B5EF4-FFF2-40B4-BE49-F238E27FC236}">
                <a16:creationId xmlns:a16="http://schemas.microsoft.com/office/drawing/2014/main" id="{62BBFA8B-156E-AD4A-8A3A-4EBE9C696844}"/>
              </a:ext>
            </a:extLst>
          </p:cNvPr>
          <p:cNvPicPr>
            <a:picLocks noChangeAspect="1"/>
          </p:cNvPicPr>
          <p:nvPr userDrawn="1"/>
        </p:nvPicPr>
        <p:blipFill>
          <a:blip r:embed="rId2"/>
          <a:stretch>
            <a:fillRect/>
          </a:stretch>
        </p:blipFill>
        <p:spPr>
          <a:xfrm>
            <a:off x="1" y="0"/>
            <a:ext cx="12191999" cy="240632"/>
          </a:xfrm>
          <a:prstGeom prst="rect">
            <a:avLst/>
          </a:prstGeom>
        </p:spPr>
      </p:pic>
    </p:spTree>
    <p:extLst>
      <p:ext uri="{BB962C8B-B14F-4D97-AF65-F5344CB8AC3E}">
        <p14:creationId xmlns:p14="http://schemas.microsoft.com/office/powerpoint/2010/main" val="4224711643"/>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8" Type="http://schemas.openxmlformats.org/officeDocument/2006/relationships/slideLayout" Target="../slideLayouts/slideLayout8.xml"/><Relationship Id="rId3"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dirty="0"/>
              <a:t>Khoury Brand Template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p:cNvSpPr>
            <a:spLocks noGrp="1"/>
          </p:cNvSpPr>
          <p:nvPr>
            <p:ph type="sldNum" sz="quarter" idx="4"/>
          </p:nvPr>
        </p:nvSpPr>
        <p:spPr>
          <a:xfrm>
            <a:off x="90170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E017B6-6466-CA44-A203-DCC007137B39}" type="slidenum">
              <a:rPr lang="en-US" smtClean="0"/>
              <a:t>‹#›</a:t>
            </a:fld>
            <a:endParaRPr lang="en-US" dirty="0"/>
          </a:p>
        </p:txBody>
      </p:sp>
    </p:spTree>
    <p:extLst>
      <p:ext uri="{BB962C8B-B14F-4D97-AF65-F5344CB8AC3E}">
        <p14:creationId xmlns:p14="http://schemas.microsoft.com/office/powerpoint/2010/main" val="445032995"/>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1" r:id="rId3"/>
    <p:sldLayoutId id="2147483724" r:id="rId4"/>
    <p:sldLayoutId id="2147483739" r:id="rId5"/>
    <p:sldLayoutId id="2147483738" r:id="rId6"/>
    <p:sldLayoutId id="2147483741" r:id="rId7"/>
    <p:sldLayoutId id="2147483651" r:id="rId8"/>
    <p:sldLayoutId id="2147483734" r:id="rId9"/>
    <p:sldLayoutId id="2147483740" r:id="rId10"/>
    <p:sldLayoutId id="2147483725" r:id="rId11"/>
    <p:sldLayoutId id="2147483735" r:id="rId12"/>
    <p:sldLayoutId id="2147483742" r:id="rId13"/>
    <p:sldLayoutId id="2147483667" r:id="rId14"/>
    <p:sldLayoutId id="2147483652" r:id="rId15"/>
    <p:sldLayoutId id="2147483668" r:id="rId16"/>
    <p:sldLayoutId id="2147483692" r:id="rId17"/>
    <p:sldLayoutId id="2147483691" r:id="rId18"/>
    <p:sldLayoutId id="2147483656" r:id="rId19"/>
    <p:sldLayoutId id="2147483675" r:id="rId20"/>
    <p:sldLayoutId id="2147483671" r:id="rId21"/>
    <p:sldLayoutId id="2147483700" r:id="rId22"/>
    <p:sldLayoutId id="2147483650" r:id="rId23"/>
    <p:sldLayoutId id="2147483743" r:id="rId24"/>
    <p:sldLayoutId id="2147483744" r:id="rId25"/>
    <p:sldLayoutId id="2147483698" r:id="rId26"/>
    <p:sldLayoutId id="2147483699" r:id="rId27"/>
    <p:sldLayoutId id="2147483701" r:id="rId28"/>
    <p:sldLayoutId id="2147483727" r:id="rId29"/>
    <p:sldLayoutId id="2147483726" r:id="rId30"/>
    <p:sldLayoutId id="2147483693" r:id="rId31"/>
    <p:sldLayoutId id="2147483745" r:id="rId32"/>
    <p:sldLayoutId id="2147483694" r:id="rId33"/>
    <p:sldLayoutId id="2147483728" r:id="rId34"/>
    <p:sldLayoutId id="2147483746" r:id="rId35"/>
    <p:sldLayoutId id="2147483729" r:id="rId36"/>
  </p:sldLayoutIdLst>
  <p:hf hdr="0" ftr="0" dt="0"/>
  <p:txStyles>
    <p:titleStyle>
      <a:lvl1pPr algn="l" defTabSz="914377" rtl="0" eaLnBrk="1" latinLnBrk="0" hangingPunct="1">
        <a:lnSpc>
          <a:spcPct val="90000"/>
        </a:lnSpc>
        <a:spcBef>
          <a:spcPct val="0"/>
        </a:spcBef>
        <a:buNone/>
        <a:defRPr sz="4400" b="1" kern="1200">
          <a:solidFill>
            <a:schemeClr val="tx1"/>
          </a:solidFill>
          <a:latin typeface="Arial" panose="020B0604020202020204" pitchFamily="34" charset="0"/>
          <a:ea typeface="Arial" panose="020B0604020202020204" pitchFamily="34" charset="0"/>
          <a:cs typeface="Arial" panose="020B0604020202020204" pitchFamily="34" charset="0"/>
        </a:defRPr>
      </a:lvl1pPr>
    </p:titleStyle>
    <p:bodyStyle>
      <a:lvl1pPr marL="228594" indent="-228594" algn="l" defTabSz="914377" rtl="0" eaLnBrk="1" latinLnBrk="0" hangingPunct="1">
        <a:lnSpc>
          <a:spcPct val="90000"/>
        </a:lnSpc>
        <a:spcBef>
          <a:spcPts val="1000"/>
        </a:spcBef>
        <a:buFont typeface="Arial"/>
        <a:buChar char="•"/>
        <a:defRPr sz="2800" kern="1200">
          <a:solidFill>
            <a:schemeClr val="tx1"/>
          </a:solidFill>
          <a:latin typeface="Arial" panose="020B0604020202020204" pitchFamily="34" charset="0"/>
          <a:ea typeface="Arial" panose="020B0604020202020204" pitchFamily="34" charset="0"/>
          <a:cs typeface="Arial" panose="020B0604020202020204" pitchFamily="34" charset="0"/>
        </a:defRPr>
      </a:lvl1pPr>
      <a:lvl2pPr marL="685783" indent="-228594" algn="l" defTabSz="914377" rtl="0" eaLnBrk="1" latinLnBrk="0" hangingPunct="1">
        <a:lnSpc>
          <a:spcPct val="90000"/>
        </a:lnSpc>
        <a:spcBef>
          <a:spcPts val="500"/>
        </a:spcBef>
        <a:buFont typeface="Arial"/>
        <a:buChar char="•"/>
        <a:defRPr sz="2400" kern="12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2971" indent="-228594" algn="l" defTabSz="914377" rtl="0" eaLnBrk="1" latinLnBrk="0" hangingPunct="1">
        <a:lnSpc>
          <a:spcPct val="90000"/>
        </a:lnSpc>
        <a:spcBef>
          <a:spcPts val="500"/>
        </a:spcBef>
        <a:buFont typeface="Arial"/>
        <a:buChar char="•"/>
        <a:defRPr sz="2000" kern="12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160" indent="-228594" algn="l" defTabSz="914377" rtl="0" eaLnBrk="1" latinLnBrk="0" hangingPunct="1">
        <a:lnSpc>
          <a:spcPct val="90000"/>
        </a:lnSpc>
        <a:spcBef>
          <a:spcPts val="500"/>
        </a:spcBef>
        <a:buFont typeface="Arial"/>
        <a:buChar char="•"/>
        <a:defRPr sz="1800" kern="12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349" indent="-228594" algn="l" defTabSz="914377" rtl="0" eaLnBrk="1" latinLnBrk="0" hangingPunct="1">
        <a:lnSpc>
          <a:spcPct val="90000"/>
        </a:lnSpc>
        <a:spcBef>
          <a:spcPts val="500"/>
        </a:spcBef>
        <a:buFont typeface="Arial"/>
        <a:buChar char="•"/>
        <a:defRPr sz="1800" kern="12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9D7C2-7A94-4747-B874-34734B95B37E}"/>
              </a:ext>
            </a:extLst>
          </p:cNvPr>
          <p:cNvSpPr>
            <a:spLocks noGrp="1"/>
          </p:cNvSpPr>
          <p:nvPr>
            <p:ph type="title"/>
          </p:nvPr>
        </p:nvSpPr>
        <p:spPr>
          <a:xfrm>
            <a:off x="844913" y="2145351"/>
            <a:ext cx="10515600" cy="985088"/>
          </a:xfrm>
        </p:spPr>
        <p:txBody>
          <a:bodyPr>
            <a:normAutofit fontScale="90000"/>
          </a:bodyPr>
          <a:lstStyle/>
          <a:p>
            <a:r>
              <a:rPr lang="en-US" dirty="0" smtClean="0"/>
              <a:t>Khoury Graduate Co-op Agreement Form - overview </a:t>
            </a:r>
            <a:endParaRPr lang="en-US" dirty="0"/>
          </a:p>
        </p:txBody>
      </p:sp>
      <p:sp>
        <p:nvSpPr>
          <p:cNvPr id="7" name="TextBox 6"/>
          <p:cNvSpPr txBox="1"/>
          <p:nvPr/>
        </p:nvSpPr>
        <p:spPr>
          <a:xfrm>
            <a:off x="844913" y="3647611"/>
            <a:ext cx="10950123" cy="1938992"/>
          </a:xfrm>
          <a:prstGeom prst="rect">
            <a:avLst/>
          </a:prstGeom>
          <a:noFill/>
        </p:spPr>
        <p:txBody>
          <a:bodyPr wrap="square" rtlCol="0">
            <a:spAutoFit/>
          </a:bodyPr>
          <a:lstStyle/>
          <a:p>
            <a:r>
              <a:rPr lang="en-US" sz="4000" dirty="0" smtClean="0"/>
              <a:t>Complete this presentation </a:t>
            </a:r>
          </a:p>
          <a:p>
            <a:r>
              <a:rPr lang="en-US" sz="4000" dirty="0" smtClean="0"/>
              <a:t>prior to taking the </a:t>
            </a:r>
          </a:p>
          <a:p>
            <a:r>
              <a:rPr lang="en-US" sz="4000" dirty="0" smtClean="0"/>
              <a:t>Co-op Agreement Form Quiz</a:t>
            </a:r>
            <a:endParaRPr lang="en-US" sz="4000" dirty="0"/>
          </a:p>
        </p:txBody>
      </p:sp>
    </p:spTree>
    <p:extLst>
      <p:ext uri="{BB962C8B-B14F-4D97-AF65-F5344CB8AC3E}">
        <p14:creationId xmlns:p14="http://schemas.microsoft.com/office/powerpoint/2010/main" val="188368397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28162" y="1889142"/>
            <a:ext cx="10591557" cy="2954655"/>
          </a:xfrm>
          <a:prstGeom prst="rect">
            <a:avLst/>
          </a:prstGeom>
        </p:spPr>
        <p:txBody>
          <a:bodyPr wrap="square">
            <a:spAutoFit/>
          </a:bodyPr>
          <a:lstStyle/>
          <a:p>
            <a:pPr marL="285750" indent="-285750">
              <a:buFont typeface="Arial" panose="020B0604020202020204" pitchFamily="34" charset="0"/>
              <a:buChar char="•"/>
            </a:pPr>
            <a:r>
              <a:rPr lang="en-US" sz="2400" dirty="0"/>
              <a:t>Unpaid </a:t>
            </a:r>
            <a:r>
              <a:rPr lang="en-US" sz="2400" dirty="0" smtClean="0"/>
              <a:t>Co-op does </a:t>
            </a:r>
            <a:r>
              <a:rPr lang="en-US" sz="2400" dirty="0"/>
              <a:t>not usually qualify as “volunteer” </a:t>
            </a:r>
            <a:r>
              <a:rPr lang="en-US" sz="2400" dirty="0" smtClean="0"/>
              <a:t>activity</a:t>
            </a:r>
            <a:endParaRPr lang="en-US" sz="2400" dirty="0"/>
          </a:p>
          <a:p>
            <a:pPr marL="285750" indent="-285750">
              <a:buFont typeface="Arial" panose="020B0604020202020204" pitchFamily="34" charset="0"/>
              <a:buChar char="•"/>
            </a:pPr>
            <a:endParaRPr lang="en-US" sz="2400" dirty="0" smtClean="0"/>
          </a:p>
          <a:p>
            <a:pPr marL="285750" indent="-285750">
              <a:buFont typeface="Arial" panose="020B0604020202020204" pitchFamily="34" charset="0"/>
              <a:buChar char="•"/>
            </a:pPr>
            <a:r>
              <a:rPr lang="en-US" sz="2400" dirty="0" smtClean="0"/>
              <a:t>Co-op, </a:t>
            </a:r>
            <a:r>
              <a:rPr lang="en-US" sz="2400" dirty="0"/>
              <a:t>both paid and unpaid, are primarily offered by the private sector and related to the intern’s major field of study. </a:t>
            </a:r>
          </a:p>
          <a:p>
            <a:pPr marL="285750" indent="-285750">
              <a:buFont typeface="Arial" panose="020B0604020202020204" pitchFamily="34" charset="0"/>
              <a:buChar char="•"/>
            </a:pPr>
            <a:endParaRPr lang="en-US" sz="2400" dirty="0" smtClean="0"/>
          </a:p>
          <a:p>
            <a:pPr marL="285750" indent="-285750">
              <a:buFont typeface="Arial" panose="020B0604020202020204" pitchFamily="34" charset="0"/>
              <a:buChar char="•"/>
            </a:pPr>
            <a:r>
              <a:rPr lang="en-US" sz="2400" dirty="0" smtClean="0"/>
              <a:t>F-1 </a:t>
            </a:r>
            <a:r>
              <a:rPr lang="en-US" sz="2400" dirty="0"/>
              <a:t>students are advised to seek work </a:t>
            </a:r>
            <a:r>
              <a:rPr lang="en-US" sz="2400" dirty="0" smtClean="0"/>
              <a:t>authorization (CPT) in </a:t>
            </a:r>
            <a:r>
              <a:rPr lang="en-US" sz="2400" dirty="0"/>
              <a:t>order to engage in unpaid </a:t>
            </a:r>
            <a:r>
              <a:rPr lang="en-US" sz="2400" dirty="0" smtClean="0"/>
              <a:t>Co-op.</a:t>
            </a:r>
            <a:endParaRPr lang="en-US" sz="2400" dirty="0"/>
          </a:p>
          <a:p>
            <a:pPr marL="285750" indent="-285750">
              <a:buFont typeface="Arial" panose="020B0604020202020204" pitchFamily="34" charset="0"/>
              <a:buChar char="•"/>
            </a:pPr>
            <a:endParaRPr lang="en-US" dirty="0"/>
          </a:p>
        </p:txBody>
      </p:sp>
      <p:sp>
        <p:nvSpPr>
          <p:cNvPr id="12" name="TextBox 11"/>
          <p:cNvSpPr txBox="1"/>
          <p:nvPr/>
        </p:nvSpPr>
        <p:spPr>
          <a:xfrm>
            <a:off x="1092101" y="448757"/>
            <a:ext cx="8743099" cy="584775"/>
          </a:xfrm>
          <a:prstGeom prst="rect">
            <a:avLst/>
          </a:prstGeom>
          <a:noFill/>
        </p:spPr>
        <p:txBody>
          <a:bodyPr wrap="none" rtlCol="0">
            <a:spAutoFit/>
          </a:bodyPr>
          <a:lstStyle/>
          <a:p>
            <a:r>
              <a:rPr lang="en-US" sz="3200" b="1" dirty="0" smtClean="0"/>
              <a:t>Unpaid Co-op requires CPT for F-1 students</a:t>
            </a:r>
            <a:endParaRPr lang="en-US" sz="3200" b="1" dirty="0"/>
          </a:p>
        </p:txBody>
      </p:sp>
    </p:spTree>
    <p:extLst>
      <p:ext uri="{BB962C8B-B14F-4D97-AF65-F5344CB8AC3E}">
        <p14:creationId xmlns:p14="http://schemas.microsoft.com/office/powerpoint/2010/main" val="390205285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28162" y="1889142"/>
            <a:ext cx="10591557" cy="3046988"/>
          </a:xfrm>
          <a:prstGeom prst="rect">
            <a:avLst/>
          </a:prstGeom>
        </p:spPr>
        <p:txBody>
          <a:bodyPr wrap="square">
            <a:spAutoFit/>
          </a:bodyPr>
          <a:lstStyle/>
          <a:p>
            <a:r>
              <a:rPr lang="en-US" sz="2400" dirty="0"/>
              <a:t>W</a:t>
            </a:r>
            <a:r>
              <a:rPr lang="en-US" sz="2400" dirty="0" smtClean="0"/>
              <a:t>hen enrolled </a:t>
            </a:r>
            <a:r>
              <a:rPr lang="en-US" sz="2400" dirty="0"/>
              <a:t>in the full-time or half-time Co-op Work Experience course </a:t>
            </a:r>
            <a:r>
              <a:rPr lang="en-US" sz="2400" dirty="0" smtClean="0"/>
              <a:t>cannot </a:t>
            </a:r>
            <a:r>
              <a:rPr lang="en-US" sz="2400" dirty="0"/>
              <a:t>also be a Khoury College Teaching Assistance (TA)/grader. </a:t>
            </a:r>
            <a:endParaRPr lang="en-US" sz="2400" dirty="0" smtClean="0"/>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smtClean="0"/>
              <a:t>If </a:t>
            </a:r>
            <a:r>
              <a:rPr lang="en-US" sz="2400" dirty="0"/>
              <a:t>offered a TA/grader position after accepting a </a:t>
            </a:r>
            <a:r>
              <a:rPr lang="en-US" sz="2400" dirty="0" smtClean="0"/>
              <a:t>Co-op </a:t>
            </a:r>
            <a:r>
              <a:rPr lang="en-US" sz="2400" dirty="0" smtClean="0"/>
              <a:t>the </a:t>
            </a:r>
            <a:r>
              <a:rPr lang="en-US" sz="2400" dirty="0"/>
              <a:t>TA/grader </a:t>
            </a:r>
            <a:r>
              <a:rPr lang="en-US" sz="2400" dirty="0" smtClean="0"/>
              <a:t>offer </a:t>
            </a:r>
            <a:r>
              <a:rPr lang="en-US" sz="2400" dirty="0" smtClean="0"/>
              <a:t>must</a:t>
            </a:r>
            <a:r>
              <a:rPr lang="en-US" sz="2400" dirty="0" smtClean="0"/>
              <a:t> </a:t>
            </a:r>
            <a:r>
              <a:rPr lang="en-US" sz="2400" dirty="0" smtClean="0"/>
              <a:t>be declined. </a:t>
            </a:r>
          </a:p>
          <a:p>
            <a:pPr marL="285750" indent="-285750">
              <a:buFont typeface="Arial" panose="020B0604020202020204" pitchFamily="34" charset="0"/>
              <a:buChar char="•"/>
            </a:pPr>
            <a:endParaRPr lang="en-US" sz="2400" dirty="0"/>
          </a:p>
          <a:p>
            <a:pPr marL="285750" indent="-285750">
              <a:buFont typeface="Arial" panose="020B0604020202020204" pitchFamily="34" charset="0"/>
              <a:buChar char="•"/>
            </a:pPr>
            <a:r>
              <a:rPr lang="en-US" sz="2400" dirty="0" smtClean="0"/>
              <a:t>If accepted </a:t>
            </a:r>
            <a:r>
              <a:rPr lang="en-US" sz="2400" dirty="0"/>
              <a:t>the TA/grader position prior to accepting the </a:t>
            </a:r>
            <a:r>
              <a:rPr lang="en-US" sz="2400" dirty="0" smtClean="0"/>
              <a:t>Co-op notify </a:t>
            </a:r>
            <a:r>
              <a:rPr lang="en-US" sz="2400" dirty="0"/>
              <a:t>the course instructor </a:t>
            </a:r>
            <a:r>
              <a:rPr lang="en-US" sz="2400" dirty="0" smtClean="0"/>
              <a:t>and resign </a:t>
            </a:r>
            <a:r>
              <a:rPr lang="en-US" sz="2400" dirty="0"/>
              <a:t>from the TA/grader position.</a:t>
            </a:r>
          </a:p>
        </p:txBody>
      </p:sp>
      <p:sp>
        <p:nvSpPr>
          <p:cNvPr id="12" name="TextBox 11"/>
          <p:cNvSpPr txBox="1"/>
          <p:nvPr/>
        </p:nvSpPr>
        <p:spPr>
          <a:xfrm>
            <a:off x="508263" y="605511"/>
            <a:ext cx="11031353" cy="584775"/>
          </a:xfrm>
          <a:prstGeom prst="rect">
            <a:avLst/>
          </a:prstGeom>
          <a:noFill/>
        </p:spPr>
        <p:txBody>
          <a:bodyPr wrap="none" rtlCol="0">
            <a:spAutoFit/>
          </a:bodyPr>
          <a:lstStyle/>
          <a:p>
            <a:r>
              <a:rPr lang="en-US" sz="3200" b="1" dirty="0" smtClean="0"/>
              <a:t>Cannot work as Teaching Assistant (TA) when on Co-op</a:t>
            </a:r>
            <a:endParaRPr lang="en-US" sz="3200" b="1" dirty="0"/>
          </a:p>
        </p:txBody>
      </p:sp>
    </p:spTree>
    <p:extLst>
      <p:ext uri="{BB962C8B-B14F-4D97-AF65-F5344CB8AC3E}">
        <p14:creationId xmlns:p14="http://schemas.microsoft.com/office/powerpoint/2010/main" val="4530785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  </a:t>
            </a:r>
            <a:fld id="{2BE017B6-6466-CA44-A203-DCC007137B39}" type="slidenum">
              <a:rPr lang="en-US" smtClean="0"/>
              <a:pPr/>
              <a:t>13</a:t>
            </a:fld>
            <a:endParaRPr lang="en-US" dirty="0"/>
          </a:p>
        </p:txBody>
      </p:sp>
      <p:sp>
        <p:nvSpPr>
          <p:cNvPr id="5" name="TextBox 4"/>
          <p:cNvSpPr txBox="1"/>
          <p:nvPr/>
        </p:nvSpPr>
        <p:spPr>
          <a:xfrm>
            <a:off x="500037" y="1727756"/>
            <a:ext cx="11181803" cy="4401205"/>
          </a:xfrm>
          <a:prstGeom prst="rect">
            <a:avLst/>
          </a:prstGeom>
          <a:noFill/>
          <a:ln w="12700">
            <a:solidFill>
              <a:schemeClr val="tx1"/>
            </a:solidFill>
          </a:ln>
        </p:spPr>
        <p:txBody>
          <a:bodyPr wrap="square" rtlCol="0">
            <a:spAutoFit/>
          </a:bodyPr>
          <a:lstStyle/>
          <a:p>
            <a:pPr marL="285750" indent="-285750">
              <a:buFont typeface="Arial" panose="020B0604020202020204" pitchFamily="34" charset="0"/>
              <a:buChar char="•"/>
            </a:pPr>
            <a:r>
              <a:rPr lang="en-US" dirty="0"/>
              <a:t>Use the </a:t>
            </a:r>
            <a:r>
              <a:rPr lang="en-US" b="1" dirty="0"/>
              <a:t>Khoury Resource Center </a:t>
            </a:r>
            <a:r>
              <a:rPr lang="en-US" dirty="0"/>
              <a:t>to</a:t>
            </a:r>
            <a:r>
              <a:rPr lang="en-US" b="1" dirty="0"/>
              <a:t> </a:t>
            </a:r>
            <a:r>
              <a:rPr lang="en-US" dirty="0"/>
              <a:t>answer most/if not all Co-op related questions</a:t>
            </a:r>
            <a:endParaRPr lang="en-US" b="1" dirty="0"/>
          </a:p>
          <a:p>
            <a:pPr marL="742950" lvl="1" indent="-285750">
              <a:buFont typeface="Arial" panose="020B0604020202020204" pitchFamily="34" charset="0"/>
              <a:buChar char="•"/>
            </a:pPr>
            <a:r>
              <a:rPr lang="en-US" sz="1600" dirty="0"/>
              <a:t>https://northeastern.sharepoint.com/sites/KhouryResourceCenter</a:t>
            </a:r>
          </a:p>
          <a:p>
            <a:pPr marL="742950" lvl="1" indent="-285750">
              <a:buFont typeface="Arial" panose="020B0604020202020204" pitchFamily="34" charset="0"/>
              <a:buChar char="•"/>
            </a:pPr>
            <a:r>
              <a:rPr lang="en-US" dirty="0"/>
              <a:t>Note this is a </a:t>
            </a:r>
            <a:r>
              <a:rPr lang="en-US" dirty="0" err="1"/>
              <a:t>Sharepoint</a:t>
            </a:r>
            <a:r>
              <a:rPr lang="en-US" dirty="0"/>
              <a:t> site and you must sign-in with your NU account</a:t>
            </a:r>
          </a:p>
          <a:p>
            <a:pPr lvl="1"/>
            <a:endParaRPr lang="en-US" dirty="0"/>
          </a:p>
          <a:p>
            <a:pPr marL="742950" lvl="1" indent="-285750">
              <a:buFont typeface="Arial" panose="020B0604020202020204" pitchFamily="34" charset="0"/>
              <a:buChar char="•"/>
            </a:pPr>
            <a:r>
              <a:rPr lang="en-US" dirty="0"/>
              <a:t>In the </a:t>
            </a:r>
            <a:r>
              <a:rPr lang="en-US" b="1" dirty="0"/>
              <a:t>Khoury Resource Center </a:t>
            </a:r>
            <a:r>
              <a:rPr lang="en-US" dirty="0"/>
              <a:t>… “Grad Co-op” (top ribbon) </a:t>
            </a:r>
            <a:r>
              <a:rPr lang="en-US" b="1" dirty="0"/>
              <a:t>Review</a:t>
            </a:r>
            <a:r>
              <a:rPr lang="en-US" dirty="0"/>
              <a:t> and </a:t>
            </a:r>
            <a:r>
              <a:rPr lang="en-US" b="1" dirty="0"/>
              <a:t>Bookmark</a:t>
            </a:r>
            <a:r>
              <a:rPr lang="en-US" dirty="0"/>
              <a:t> the following links for future reference </a:t>
            </a:r>
          </a:p>
          <a:p>
            <a:pPr marL="1714500" lvl="3" indent="-342900">
              <a:buFont typeface="Arial" panose="020B0604020202020204" pitchFamily="34" charset="0"/>
              <a:buChar char="•"/>
            </a:pPr>
            <a:r>
              <a:rPr lang="en-US" b="1" dirty="0"/>
              <a:t>Everything Co-op </a:t>
            </a:r>
            <a:r>
              <a:rPr lang="en-US" dirty="0"/>
              <a:t>(Co-op policies, procedures, requirements, timelines)</a:t>
            </a:r>
          </a:p>
          <a:p>
            <a:pPr lvl="4"/>
            <a:r>
              <a:rPr lang="en-US" sz="1600" dirty="0"/>
              <a:t>https://northeastern.sharepoint.com/sites/KhouryResourceCenter/SitePages/Co-op%20Advising%20Team.aspx</a:t>
            </a:r>
          </a:p>
          <a:p>
            <a:pPr marL="1714500" lvl="3" indent="-342900">
              <a:buFont typeface="Arial" panose="020B0604020202020204" pitchFamily="34" charset="0"/>
              <a:buChar char="•"/>
            </a:pPr>
            <a:r>
              <a:rPr lang="en-US" b="1" dirty="0"/>
              <a:t>Meet your Co-op Advising Team by Campus location</a:t>
            </a:r>
            <a:r>
              <a:rPr lang="en-US" dirty="0"/>
              <a:t> </a:t>
            </a:r>
            <a:r>
              <a:rPr lang="en-US" sz="1600" dirty="0"/>
              <a:t>https://northeastern.sharepoint.com/sites/KhouryResourceCenter/SitePages/Co-op-Advising-Team.aspx</a:t>
            </a:r>
          </a:p>
          <a:p>
            <a:pPr marL="1714500" lvl="3" indent="-342900">
              <a:buFont typeface="Arial" panose="020B0604020202020204" pitchFamily="34" charset="0"/>
              <a:buChar char="•"/>
            </a:pPr>
            <a:r>
              <a:rPr lang="en-US" b="1" dirty="0"/>
              <a:t>Co-op Timing Options </a:t>
            </a:r>
            <a:r>
              <a:rPr lang="en-US" sz="1600" dirty="0"/>
              <a:t>https://northeastern.sharepoint.com/sites/KhouryResourceCenter/SitePages/Co-op-timing-options.aspx</a:t>
            </a:r>
          </a:p>
          <a:p>
            <a:pPr marL="342900" indent="-342900">
              <a:buFont typeface="Arial" panose="020B0604020202020204" pitchFamily="34" charset="0"/>
              <a:buChar char="•"/>
            </a:pPr>
            <a:r>
              <a:rPr lang="en-US" sz="2000" dirty="0">
                <a:solidFill>
                  <a:srgbClr val="FF0000"/>
                </a:solidFill>
              </a:rPr>
              <a:t>Do </a:t>
            </a:r>
            <a:r>
              <a:rPr lang="en-US" sz="2000" b="1" dirty="0">
                <a:solidFill>
                  <a:srgbClr val="FF0000"/>
                </a:solidFill>
              </a:rPr>
              <a:t>NOT</a:t>
            </a:r>
            <a:r>
              <a:rPr lang="en-US" sz="2000" dirty="0">
                <a:solidFill>
                  <a:srgbClr val="FF0000"/>
                </a:solidFill>
              </a:rPr>
              <a:t> “Google” to find answers to your Khoury Graduate Co-op questions</a:t>
            </a:r>
          </a:p>
          <a:p>
            <a:pPr marL="800100" lvl="1" indent="-342900">
              <a:buFont typeface="Arial" panose="020B0604020202020204" pitchFamily="34" charset="0"/>
              <a:buChar char="•"/>
            </a:pPr>
            <a:r>
              <a:rPr lang="en-US" sz="2000" dirty="0"/>
              <a:t>A</a:t>
            </a:r>
            <a:r>
              <a:rPr lang="en-US" dirty="0"/>
              <a:t>nswers are </a:t>
            </a:r>
            <a:r>
              <a:rPr lang="en-US" b="1" dirty="0"/>
              <a:t>NOT</a:t>
            </a:r>
            <a:r>
              <a:rPr lang="en-US" dirty="0"/>
              <a:t> found on “Google” OR the Khoury College website</a:t>
            </a:r>
          </a:p>
        </p:txBody>
      </p:sp>
      <p:sp>
        <p:nvSpPr>
          <p:cNvPr id="6" name="TextBox 5"/>
          <p:cNvSpPr txBox="1"/>
          <p:nvPr/>
        </p:nvSpPr>
        <p:spPr>
          <a:xfrm>
            <a:off x="500037" y="277775"/>
            <a:ext cx="11405495" cy="954107"/>
          </a:xfrm>
          <a:prstGeom prst="rect">
            <a:avLst/>
          </a:prstGeom>
          <a:noFill/>
        </p:spPr>
        <p:txBody>
          <a:bodyPr wrap="square" rtlCol="0">
            <a:spAutoFit/>
          </a:bodyPr>
          <a:lstStyle/>
          <a:p>
            <a:r>
              <a:rPr lang="en-US" sz="2800" dirty="0"/>
              <a:t>If you are attending a campus located in the United States a </a:t>
            </a:r>
            <a:r>
              <a:rPr lang="en-US" sz="2800" b="1" dirty="0"/>
              <a:t>VERY</a:t>
            </a:r>
            <a:r>
              <a:rPr lang="en-US" sz="2800" dirty="0"/>
              <a:t> important responsibility follows ….</a:t>
            </a:r>
          </a:p>
        </p:txBody>
      </p:sp>
    </p:spTree>
    <p:extLst>
      <p:ext uri="{BB962C8B-B14F-4D97-AF65-F5344CB8AC3E}">
        <p14:creationId xmlns:p14="http://schemas.microsoft.com/office/powerpoint/2010/main" val="8431588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  </a:t>
            </a:r>
            <a:fld id="{2BE017B6-6466-CA44-A203-DCC007137B39}" type="slidenum">
              <a:rPr lang="en-US" smtClean="0"/>
              <a:pPr/>
              <a:t>14</a:t>
            </a:fld>
            <a:endParaRPr lang="en-US" dirty="0"/>
          </a:p>
        </p:txBody>
      </p:sp>
      <p:sp>
        <p:nvSpPr>
          <p:cNvPr id="8" name="Content Placeholder 4"/>
          <p:cNvSpPr>
            <a:spLocks noGrp="1"/>
          </p:cNvSpPr>
          <p:nvPr>
            <p:ph idx="1"/>
          </p:nvPr>
        </p:nvSpPr>
        <p:spPr>
          <a:xfrm>
            <a:off x="585539" y="2425288"/>
            <a:ext cx="10515600" cy="1051570"/>
          </a:xfrm>
          <a:prstGeom prst="rect">
            <a:avLst/>
          </a:prstGeom>
        </p:spPr>
        <p:txBody>
          <a:bodyPr wrap="square">
            <a:spAutoFit/>
          </a:bodyPr>
          <a:lstStyle/>
          <a:p>
            <a:pPr marL="0" indent="0">
              <a:buNone/>
            </a:pPr>
            <a:endParaRPr lang="en-US" b="0" i="0" dirty="0">
              <a:solidFill>
                <a:srgbClr val="000000"/>
              </a:solidFill>
              <a:effectLst/>
              <a:latin typeface="Segoe UI" panose="020B0502040204020203" pitchFamily="34" charset="0"/>
            </a:endParaRPr>
          </a:p>
          <a:p>
            <a:pPr>
              <a:buFont typeface="Arial" panose="020B0604020202020204" pitchFamily="34" charset="0"/>
              <a:buChar char="•"/>
            </a:pPr>
            <a:r>
              <a:rPr lang="en-US" sz="3200" b="1" i="0" dirty="0">
                <a:solidFill>
                  <a:srgbClr val="000000"/>
                </a:solidFill>
                <a:effectLst/>
              </a:rPr>
              <a:t>Wishing you great </a:t>
            </a:r>
            <a:r>
              <a:rPr lang="en-US" sz="3200" b="1" i="0" dirty="0" smtClean="0">
                <a:solidFill>
                  <a:srgbClr val="000000"/>
                </a:solidFill>
                <a:effectLst/>
              </a:rPr>
              <a:t>Co-op learning experience!</a:t>
            </a:r>
            <a:endParaRPr lang="en-US" sz="3200" b="1" dirty="0">
              <a:solidFill>
                <a:srgbClr val="000000"/>
              </a:solidFill>
            </a:endParaRPr>
          </a:p>
        </p:txBody>
      </p:sp>
      <p:sp>
        <p:nvSpPr>
          <p:cNvPr id="7" name="TextBox 6"/>
          <p:cNvSpPr txBox="1"/>
          <p:nvPr/>
        </p:nvSpPr>
        <p:spPr>
          <a:xfrm>
            <a:off x="706398" y="459868"/>
            <a:ext cx="9861453" cy="646331"/>
          </a:xfrm>
          <a:prstGeom prst="rect">
            <a:avLst/>
          </a:prstGeom>
          <a:noFill/>
        </p:spPr>
        <p:txBody>
          <a:bodyPr wrap="square" rtlCol="0">
            <a:spAutoFit/>
          </a:bodyPr>
          <a:lstStyle/>
          <a:p>
            <a:r>
              <a:rPr lang="en-US" sz="3600" dirty="0"/>
              <a:t>Last </a:t>
            </a:r>
            <a:r>
              <a:rPr lang="en-US" sz="3600" dirty="0" smtClean="0"/>
              <a:t>slide </a:t>
            </a:r>
            <a:r>
              <a:rPr lang="en-US" sz="3600" dirty="0"/>
              <a:t>…</a:t>
            </a:r>
          </a:p>
        </p:txBody>
      </p:sp>
    </p:spTree>
    <p:extLst>
      <p:ext uri="{BB962C8B-B14F-4D97-AF65-F5344CB8AC3E}">
        <p14:creationId xmlns:p14="http://schemas.microsoft.com/office/powerpoint/2010/main" val="424543109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882580" y="481292"/>
            <a:ext cx="10005814" cy="584775"/>
          </a:xfrm>
          <a:prstGeom prst="rect">
            <a:avLst/>
          </a:prstGeom>
          <a:noFill/>
        </p:spPr>
        <p:txBody>
          <a:bodyPr wrap="square" rtlCol="0">
            <a:spAutoFit/>
          </a:bodyPr>
          <a:lstStyle/>
          <a:p>
            <a:r>
              <a:rPr lang="en-US" sz="3200" b="1" dirty="0" smtClean="0"/>
              <a:t>Co-op Defined</a:t>
            </a:r>
            <a:endParaRPr lang="en-US" sz="3200" b="1" dirty="0"/>
          </a:p>
        </p:txBody>
      </p:sp>
      <p:sp>
        <p:nvSpPr>
          <p:cNvPr id="9" name="TextBox 8"/>
          <p:cNvSpPr txBox="1"/>
          <p:nvPr/>
        </p:nvSpPr>
        <p:spPr>
          <a:xfrm>
            <a:off x="470263" y="1571892"/>
            <a:ext cx="11168743" cy="4801314"/>
          </a:xfrm>
          <a:prstGeom prst="rect">
            <a:avLst/>
          </a:prstGeom>
          <a:noFill/>
          <a:ln>
            <a:noFill/>
          </a:ln>
        </p:spPr>
        <p:txBody>
          <a:bodyPr wrap="square" rtlCol="0">
            <a:spAutoFit/>
          </a:bodyPr>
          <a:lstStyle/>
          <a:p>
            <a:pPr marL="285750" indent="-285750">
              <a:buFont typeface="Arial" panose="020B0604020202020204" pitchFamily="34" charset="0"/>
              <a:buChar char="•"/>
            </a:pPr>
            <a:r>
              <a:rPr lang="en-US" sz="2400" dirty="0"/>
              <a:t>Co-op can be a 3, 4, 6 or 8 month </a:t>
            </a:r>
            <a:r>
              <a:rPr lang="en-US" sz="2400" dirty="0" smtClean="0"/>
              <a:t>assignment</a:t>
            </a:r>
          </a:p>
          <a:p>
            <a:r>
              <a:rPr lang="en-US" sz="2400" dirty="0" smtClean="0"/>
              <a:t> </a:t>
            </a:r>
          </a:p>
          <a:p>
            <a:pPr marL="285750" indent="-285750">
              <a:buFont typeface="Arial" panose="020B0604020202020204" pitchFamily="34" charset="0"/>
              <a:buChar char="•"/>
            </a:pPr>
            <a:r>
              <a:rPr lang="en-US" sz="2400" dirty="0"/>
              <a:t>M</a:t>
            </a:r>
            <a:r>
              <a:rPr lang="en-US" sz="2400" dirty="0" smtClean="0"/>
              <a:t>onths </a:t>
            </a:r>
            <a:r>
              <a:rPr lang="en-US" sz="2400" dirty="0"/>
              <a:t>designation is for reference </a:t>
            </a:r>
            <a:r>
              <a:rPr lang="en-US" sz="2400" dirty="0" smtClean="0"/>
              <a:t>only</a:t>
            </a:r>
            <a:endParaRPr lang="en-US" sz="2400" dirty="0"/>
          </a:p>
          <a:p>
            <a:endParaRPr lang="en-US" sz="2400" dirty="0" smtClean="0"/>
          </a:p>
          <a:p>
            <a:pPr marL="285750" indent="-285750">
              <a:buFont typeface="Arial" panose="020B0604020202020204" pitchFamily="34" charset="0"/>
              <a:buChar char="•"/>
            </a:pPr>
            <a:r>
              <a:rPr lang="en-US" sz="2400" dirty="0" smtClean="0"/>
              <a:t>Meeting </a:t>
            </a:r>
            <a:r>
              <a:rPr lang="en-US" sz="2400" dirty="0"/>
              <a:t>the minimum days worked </a:t>
            </a:r>
            <a:r>
              <a:rPr lang="en-US" sz="2400" dirty="0" smtClean="0"/>
              <a:t>requirement is </a:t>
            </a:r>
            <a:r>
              <a:rPr lang="en-US" sz="2400" dirty="0"/>
              <a:t>what is </a:t>
            </a:r>
            <a:r>
              <a:rPr lang="en-US" sz="2400" dirty="0" smtClean="0"/>
              <a:t>important</a:t>
            </a:r>
            <a:endParaRPr lang="en-US" sz="2400" dirty="0"/>
          </a:p>
          <a:p>
            <a:endParaRPr lang="en-US" sz="2400" dirty="0" smtClean="0"/>
          </a:p>
          <a:p>
            <a:pPr marL="285750" indent="-285750">
              <a:buFont typeface="Arial" panose="020B0604020202020204" pitchFamily="34" charset="0"/>
              <a:buChar char="•"/>
            </a:pPr>
            <a:r>
              <a:rPr lang="en-US" sz="2400" dirty="0" smtClean="0"/>
              <a:t>Refer </a:t>
            </a:r>
            <a:r>
              <a:rPr lang="en-US" sz="2400" dirty="0"/>
              <a:t>to </a:t>
            </a:r>
            <a:r>
              <a:rPr lang="en-US" sz="2400" dirty="0" smtClean="0"/>
              <a:t>the slide in the presentation titled "</a:t>
            </a:r>
            <a:r>
              <a:rPr lang="en-US" sz="2400" dirty="0">
                <a:solidFill>
                  <a:srgbClr val="000000"/>
                </a:solidFill>
              </a:rPr>
              <a:t>Co-op Minimum Days Worked </a:t>
            </a:r>
            <a:r>
              <a:rPr lang="en-US" sz="2400" dirty="0" smtClean="0">
                <a:solidFill>
                  <a:srgbClr val="000000"/>
                </a:solidFill>
              </a:rPr>
              <a:t>Requirements</a:t>
            </a:r>
            <a:r>
              <a:rPr lang="en-US" sz="2400" dirty="0" smtClean="0"/>
              <a:t>” </a:t>
            </a:r>
          </a:p>
          <a:p>
            <a:pPr marL="742950" lvl="1" indent="-285750">
              <a:buFont typeface="Arial" panose="020B0604020202020204" pitchFamily="34" charset="0"/>
              <a:buChar char="•"/>
            </a:pPr>
            <a:r>
              <a:rPr lang="en-US" sz="2400" dirty="0" smtClean="0"/>
              <a:t>For </a:t>
            </a:r>
            <a:r>
              <a:rPr lang="en-US" sz="2400" dirty="0"/>
              <a:t>example, a job description that is titled "Intern or Internship" that lasts for 3-4 months is a Co-op. It's just a shorter time on Co-op compared to a 6 or 8 month assignment. If an employer refers to a position as an internship it is a Co-op. </a:t>
            </a:r>
            <a:r>
              <a:rPr lang="en-US" dirty="0"/>
              <a:t/>
            </a:r>
            <a:br>
              <a:rPr lang="en-US" dirty="0"/>
            </a:br>
            <a:endParaRPr lang="en-US" dirty="0"/>
          </a:p>
        </p:txBody>
      </p:sp>
    </p:spTree>
    <p:extLst>
      <p:ext uri="{BB962C8B-B14F-4D97-AF65-F5344CB8AC3E}">
        <p14:creationId xmlns:p14="http://schemas.microsoft.com/office/powerpoint/2010/main" val="137332291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p:cNvSpPr txBox="1"/>
          <p:nvPr/>
        </p:nvSpPr>
        <p:spPr>
          <a:xfrm>
            <a:off x="882580" y="481292"/>
            <a:ext cx="10005814" cy="584775"/>
          </a:xfrm>
          <a:prstGeom prst="rect">
            <a:avLst/>
          </a:prstGeom>
          <a:noFill/>
        </p:spPr>
        <p:txBody>
          <a:bodyPr wrap="square" rtlCol="0">
            <a:spAutoFit/>
          </a:bodyPr>
          <a:lstStyle/>
          <a:p>
            <a:r>
              <a:rPr lang="en-US" sz="3200" b="1" dirty="0" smtClean="0"/>
              <a:t>Co-op Qualification Requirements</a:t>
            </a:r>
            <a:endParaRPr lang="en-US" sz="3200" b="1" dirty="0"/>
          </a:p>
        </p:txBody>
      </p:sp>
      <p:sp>
        <p:nvSpPr>
          <p:cNvPr id="9" name="TextBox 8"/>
          <p:cNvSpPr txBox="1"/>
          <p:nvPr/>
        </p:nvSpPr>
        <p:spPr>
          <a:xfrm>
            <a:off x="470263" y="1702521"/>
            <a:ext cx="11168743" cy="4370427"/>
          </a:xfrm>
          <a:prstGeom prst="rect">
            <a:avLst/>
          </a:prstGeom>
          <a:noFill/>
          <a:ln>
            <a:noFill/>
          </a:ln>
        </p:spPr>
        <p:txBody>
          <a:bodyPr wrap="square" rtlCol="0">
            <a:spAutoFit/>
          </a:bodyPr>
          <a:lstStyle/>
          <a:p>
            <a:r>
              <a:rPr lang="en-US" sz="2000" dirty="0"/>
              <a:t>To be enrolled in the Co-op Work Experience course (recorded on the transcript and a requirement for International students to be approved for CPT and to maintain full time student status) the following requirements must be met</a:t>
            </a:r>
            <a:r>
              <a:rPr lang="en-US" sz="2000" dirty="0" smtClean="0"/>
              <a:t>:</a:t>
            </a:r>
            <a:endParaRPr lang="en-US" sz="2000" dirty="0"/>
          </a:p>
          <a:p>
            <a:r>
              <a:rPr lang="en-US" sz="2000" dirty="0"/>
              <a:t/>
            </a:r>
            <a:br>
              <a:rPr lang="en-US" sz="2000" dirty="0"/>
            </a:br>
            <a:r>
              <a:rPr lang="en-US" sz="2000" dirty="0"/>
              <a:t>1. Full-time work (32+ hours per week</a:t>
            </a:r>
            <a:r>
              <a:rPr lang="en-US" sz="2000" dirty="0" smtClean="0"/>
              <a:t>)</a:t>
            </a:r>
          </a:p>
          <a:p>
            <a:r>
              <a:rPr lang="en-US" sz="2000" dirty="0"/>
              <a:t/>
            </a:r>
            <a:br>
              <a:rPr lang="en-US" sz="2000" dirty="0"/>
            </a:br>
            <a:r>
              <a:rPr lang="en-US" sz="2000" dirty="0"/>
              <a:t>2. OR Half-time work (16 - 31.9 hours/week) enrolled at least one (1) 4 credits academic course</a:t>
            </a:r>
            <a:r>
              <a:rPr lang="en-US" sz="2000" dirty="0" smtClean="0"/>
              <a:t>.</a:t>
            </a:r>
          </a:p>
          <a:p>
            <a:r>
              <a:rPr lang="en-US" sz="2000" dirty="0"/>
              <a:t/>
            </a:r>
            <a:br>
              <a:rPr lang="en-US" sz="2000" dirty="0"/>
            </a:br>
            <a:r>
              <a:rPr lang="en-US" sz="2000" dirty="0"/>
              <a:t>3. Position can be paid or unpaid. If position is paid, must be paid on a W-2, not a 1099 form</a:t>
            </a:r>
            <a:r>
              <a:rPr lang="en-US" sz="2000" dirty="0" smtClean="0"/>
              <a:t>.</a:t>
            </a:r>
          </a:p>
          <a:p>
            <a:r>
              <a:rPr lang="en-US" sz="2000" dirty="0"/>
              <a:t/>
            </a:r>
            <a:br>
              <a:rPr lang="en-US" sz="2000" dirty="0"/>
            </a:br>
            <a:r>
              <a:rPr lang="en-US" sz="2000" dirty="0"/>
              <a:t>4. Must not be hired as an Independent </a:t>
            </a:r>
            <a:r>
              <a:rPr lang="en-US" sz="2000" dirty="0" smtClean="0"/>
              <a:t>Contractor (paid on a 1099 form)</a:t>
            </a:r>
          </a:p>
          <a:p>
            <a:r>
              <a:rPr lang="en-US" sz="2000" dirty="0"/>
              <a:t/>
            </a:r>
            <a:br>
              <a:rPr lang="en-US" sz="2000" dirty="0"/>
            </a:br>
            <a:r>
              <a:rPr lang="en-US" sz="2000" dirty="0"/>
              <a:t>5. Students are not approved to </a:t>
            </a:r>
            <a:r>
              <a:rPr lang="en-US" sz="2000" dirty="0" smtClean="0"/>
              <a:t>complete </a:t>
            </a:r>
            <a:r>
              <a:rPr lang="en-US" sz="2000" dirty="0"/>
              <a:t>their academic program, i.e., graduate, while on Co-op. </a:t>
            </a:r>
            <a:r>
              <a:rPr lang="en-US" dirty="0"/>
              <a:t/>
            </a:r>
            <a:br>
              <a:rPr lang="en-US" dirty="0"/>
            </a:br>
            <a:endParaRPr lang="en-US" dirty="0"/>
          </a:p>
        </p:txBody>
      </p:sp>
    </p:spTree>
    <p:extLst>
      <p:ext uri="{BB962C8B-B14F-4D97-AF65-F5344CB8AC3E}">
        <p14:creationId xmlns:p14="http://schemas.microsoft.com/office/powerpoint/2010/main" val="1501710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r>
              <a:rPr lang="en-US"/>
              <a:t>  </a:t>
            </a:r>
            <a:fld id="{2BE017B6-6466-CA44-A203-DCC007137B39}" type="slidenum">
              <a:rPr lang="en-US" smtClean="0"/>
              <a:pPr/>
              <a:t>5</a:t>
            </a:fld>
            <a:endParaRPr lang="en-US" dirty="0"/>
          </a:p>
        </p:txBody>
      </p:sp>
      <p:sp>
        <p:nvSpPr>
          <p:cNvPr id="8" name="Rectangle 7"/>
          <p:cNvSpPr/>
          <p:nvPr/>
        </p:nvSpPr>
        <p:spPr>
          <a:xfrm>
            <a:off x="661851" y="1286818"/>
            <a:ext cx="11216641" cy="4832092"/>
          </a:xfrm>
          <a:prstGeom prst="rect">
            <a:avLst/>
          </a:prstGeom>
        </p:spPr>
        <p:txBody>
          <a:bodyPr wrap="square">
            <a:spAutoFit/>
          </a:bodyPr>
          <a:lstStyle/>
          <a:p>
            <a:endParaRPr lang="en-US" sz="2000" dirty="0"/>
          </a:p>
          <a:p>
            <a:r>
              <a:rPr lang="en-US" sz="2400" dirty="0">
                <a:solidFill>
                  <a:schemeClr val="accent3"/>
                </a:solidFill>
              </a:rPr>
              <a:t>The following requirements must be met:</a:t>
            </a:r>
            <a:r>
              <a:rPr lang="en-US" sz="2400" dirty="0"/>
              <a:t/>
            </a:r>
            <a:br>
              <a:rPr lang="en-US" sz="2400" dirty="0"/>
            </a:br>
            <a:endParaRPr lang="en-US" sz="2400" dirty="0"/>
          </a:p>
          <a:p>
            <a:pPr marL="342900" indent="-342900">
              <a:buFont typeface="Arial" panose="020B0604020202020204" pitchFamily="34" charset="0"/>
              <a:buChar char="•"/>
            </a:pPr>
            <a:r>
              <a:rPr lang="en-US" sz="2400" dirty="0"/>
              <a:t>In good academic standing with a GPA of 3.0 or </a:t>
            </a:r>
            <a:r>
              <a:rPr lang="en-US" sz="2400" dirty="0" smtClean="0"/>
              <a:t>higher</a:t>
            </a:r>
          </a:p>
          <a:p>
            <a:endParaRPr lang="en-US" sz="2400" dirty="0" smtClean="0"/>
          </a:p>
          <a:p>
            <a:r>
              <a:rPr lang="en-US" sz="2400" dirty="0" smtClean="0">
                <a:solidFill>
                  <a:schemeClr val="accent3"/>
                </a:solidFill>
              </a:rPr>
              <a:t>IF </a:t>
            </a:r>
            <a:r>
              <a:rPr lang="en-US" sz="2400" dirty="0">
                <a:solidFill>
                  <a:schemeClr val="accent3"/>
                </a:solidFill>
              </a:rPr>
              <a:t>following </a:t>
            </a:r>
            <a:r>
              <a:rPr lang="en-US" sz="2400" dirty="0" smtClean="0">
                <a:solidFill>
                  <a:schemeClr val="accent3"/>
                </a:solidFill>
              </a:rPr>
              <a:t>occurs ….</a:t>
            </a:r>
            <a:r>
              <a:rPr lang="en-US" sz="2400" dirty="0"/>
              <a:t/>
            </a:r>
            <a:br>
              <a:rPr lang="en-US" sz="2400" dirty="0"/>
            </a:br>
            <a:endParaRPr lang="en-US" sz="2400" dirty="0"/>
          </a:p>
          <a:p>
            <a:pPr marL="800100" lvl="1" indent="-342900">
              <a:buFont typeface="Arial" panose="020B0604020202020204" pitchFamily="34" charset="0"/>
              <a:buChar char="•"/>
            </a:pPr>
            <a:r>
              <a:rPr lang="en-US" sz="2400" dirty="0"/>
              <a:t>GPA below 3.0 = Academic Probation and Co-op not approved</a:t>
            </a:r>
          </a:p>
          <a:p>
            <a:pPr marL="800100" lvl="1" indent="-342900">
              <a:buFont typeface="Arial" panose="020B0604020202020204" pitchFamily="34" charset="0"/>
              <a:buChar char="•"/>
            </a:pPr>
            <a:r>
              <a:rPr lang="en-US" sz="2400" dirty="0"/>
              <a:t>Accepted Co-op </a:t>
            </a:r>
            <a:r>
              <a:rPr lang="en-US" sz="2400" dirty="0" smtClean="0"/>
              <a:t>during a semester and </a:t>
            </a:r>
            <a:r>
              <a:rPr lang="en-US" sz="2400" dirty="0"/>
              <a:t>GPA falls below 3.0 the semester prior to starting assignment. </a:t>
            </a:r>
          </a:p>
          <a:p>
            <a:pPr marL="1257300" lvl="2" indent="-342900">
              <a:buFont typeface="Arial" panose="020B0604020202020204" pitchFamily="34" charset="0"/>
              <a:buChar char="•"/>
            </a:pPr>
            <a:r>
              <a:rPr lang="en-US" sz="2400" dirty="0"/>
              <a:t>Co-op no longer approved </a:t>
            </a:r>
          </a:p>
          <a:p>
            <a:pPr marL="1257300" lvl="2" indent="-342900">
              <a:buFont typeface="Arial" panose="020B0604020202020204" pitchFamily="34" charset="0"/>
              <a:buChar char="•"/>
            </a:pPr>
            <a:r>
              <a:rPr lang="en-US" sz="2400" dirty="0"/>
              <a:t>Notify Co-op employer cannot proceed and if F-1 student CPT will be canceled.</a:t>
            </a:r>
          </a:p>
        </p:txBody>
      </p:sp>
      <p:sp>
        <p:nvSpPr>
          <p:cNvPr id="9" name="TextBox 8"/>
          <p:cNvSpPr txBox="1"/>
          <p:nvPr/>
        </p:nvSpPr>
        <p:spPr>
          <a:xfrm>
            <a:off x="661851" y="421537"/>
            <a:ext cx="10050828" cy="646331"/>
          </a:xfrm>
          <a:prstGeom prst="rect">
            <a:avLst/>
          </a:prstGeom>
          <a:noFill/>
        </p:spPr>
        <p:txBody>
          <a:bodyPr wrap="none" rtlCol="0">
            <a:spAutoFit/>
          </a:bodyPr>
          <a:lstStyle/>
          <a:p>
            <a:r>
              <a:rPr lang="en-US" sz="3600" b="1" dirty="0"/>
              <a:t>Co-op Work Experience Course Registration </a:t>
            </a:r>
          </a:p>
        </p:txBody>
      </p:sp>
    </p:spTree>
    <p:extLst>
      <p:ext uri="{BB962C8B-B14F-4D97-AF65-F5344CB8AC3E}">
        <p14:creationId xmlns:p14="http://schemas.microsoft.com/office/powerpoint/2010/main" val="30048240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43704B-AF51-4B09-3D38-733DF8CB5A6E}"/>
              </a:ext>
            </a:extLst>
          </p:cNvPr>
          <p:cNvSpPr>
            <a:spLocks noGrp="1"/>
          </p:cNvSpPr>
          <p:nvPr>
            <p:ph type="title"/>
          </p:nvPr>
        </p:nvSpPr>
        <p:spPr>
          <a:xfrm>
            <a:off x="420188" y="210979"/>
            <a:ext cx="10515600" cy="1325563"/>
          </a:xfrm>
        </p:spPr>
        <p:txBody>
          <a:bodyPr>
            <a:normAutofit/>
          </a:bodyPr>
          <a:lstStyle/>
          <a:p>
            <a:r>
              <a:rPr lang="en-US" sz="3600" dirty="0" smtClean="0">
                <a:solidFill>
                  <a:srgbClr val="000000"/>
                </a:solidFill>
              </a:rPr>
              <a:t>Co-op Minimum Days Worked </a:t>
            </a:r>
            <a:r>
              <a:rPr lang="en-US" sz="3600" dirty="0">
                <a:solidFill>
                  <a:srgbClr val="000000"/>
                </a:solidFill>
              </a:rPr>
              <a:t>R</a:t>
            </a:r>
            <a:r>
              <a:rPr lang="en-US" sz="3600" dirty="0" smtClean="0">
                <a:solidFill>
                  <a:srgbClr val="000000"/>
                </a:solidFill>
              </a:rPr>
              <a:t>equirements</a:t>
            </a:r>
            <a:endParaRPr lang="en-US" sz="3600" dirty="0"/>
          </a:p>
        </p:txBody>
      </p:sp>
      <p:sp>
        <p:nvSpPr>
          <p:cNvPr id="5" name="Content Placeholder 4"/>
          <p:cNvSpPr>
            <a:spLocks noGrp="1"/>
          </p:cNvSpPr>
          <p:nvPr>
            <p:ph idx="1"/>
          </p:nvPr>
        </p:nvSpPr>
        <p:spPr>
          <a:xfrm>
            <a:off x="838200" y="1430744"/>
            <a:ext cx="10515600" cy="5206554"/>
          </a:xfrm>
          <a:prstGeom prst="rect">
            <a:avLst/>
          </a:prstGeom>
        </p:spPr>
        <p:txBody>
          <a:bodyPr wrap="square">
            <a:spAutoFit/>
          </a:bodyPr>
          <a:lstStyle/>
          <a:p>
            <a:r>
              <a:rPr lang="en-US" sz="2400" dirty="0"/>
              <a:t>In order to be considered a Co-op or Internship the minimum number of days worked must meet the Graduate Co-op Placement Deadlines. </a:t>
            </a:r>
            <a:r>
              <a:rPr lang="en-US" sz="2400" b="1" dirty="0"/>
              <a:t>A minimum of 55 business days </a:t>
            </a:r>
            <a:r>
              <a:rPr lang="en-US" sz="2400" dirty="0"/>
              <a:t>(which does not include weekends or holidays) must be worked if working during the Fall semester (the first day to start counting is the first day of the Fall semester) or during the Spring semester (the first day to start counting is the first day of the Spring semester) or Full Summer semester (the first day to start counting is the first day of the full summer semester).</a:t>
            </a:r>
            <a:br>
              <a:rPr lang="en-US" sz="2400" dirty="0"/>
            </a:br>
            <a:endParaRPr lang="en-US" sz="2400" dirty="0"/>
          </a:p>
          <a:p>
            <a:r>
              <a:rPr lang="en-US" sz="2400" dirty="0" smtClean="0"/>
              <a:t>If </a:t>
            </a:r>
            <a:r>
              <a:rPr lang="en-US" sz="2400" dirty="0"/>
              <a:t>working a Summer 1 or Summer 2 assignment the </a:t>
            </a:r>
            <a:r>
              <a:rPr lang="en-US" sz="2400" b="1" dirty="0"/>
              <a:t>minimum days that must be worked is 25 days (5 weeks)</a:t>
            </a:r>
            <a:r>
              <a:rPr lang="en-US" sz="2400" dirty="0"/>
              <a:t>. If working Summer 1 the first day to start counting is the first day of the Summer 1 semester or if working Summer 2 the first day to start counting is the first day of the Summer 2 semester. You must work a minimum of 25 business days when counting from day 1</a:t>
            </a:r>
            <a:r>
              <a:rPr lang="en-US" sz="2400" dirty="0" smtClean="0"/>
              <a:t>.</a:t>
            </a:r>
            <a:endParaRPr lang="en-US" sz="2000" b="0" i="0" dirty="0">
              <a:solidFill>
                <a:srgbClr val="000000"/>
              </a:solidFill>
              <a:effectLst/>
            </a:endParaRPr>
          </a:p>
        </p:txBody>
      </p:sp>
    </p:spTree>
    <p:extLst>
      <p:ext uri="{BB962C8B-B14F-4D97-AF65-F5344CB8AC3E}">
        <p14:creationId xmlns:p14="http://schemas.microsoft.com/office/powerpoint/2010/main" val="404697477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507274" y="1432016"/>
            <a:ext cx="10890070" cy="4278094"/>
          </a:xfrm>
          <a:prstGeom prst="rect">
            <a:avLst/>
          </a:prstGeom>
        </p:spPr>
        <p:txBody>
          <a:bodyPr wrap="square">
            <a:spAutoFit/>
          </a:bodyPr>
          <a:lstStyle/>
          <a:p>
            <a:r>
              <a:rPr lang="en-US" sz="1600" dirty="0"/>
              <a:t>Regardless if you receive an offer from a position you applied to in </a:t>
            </a:r>
            <a:r>
              <a:rPr lang="en-US" sz="1600" dirty="0" err="1" smtClean="0"/>
              <a:t>NUworks</a:t>
            </a:r>
            <a:r>
              <a:rPr lang="en-US" sz="1600" dirty="0" smtClean="0"/>
              <a:t> </a:t>
            </a:r>
            <a:r>
              <a:rPr lang="en-US" sz="1600" dirty="0"/>
              <a:t>or a position you applied to that was not posted in </a:t>
            </a:r>
            <a:r>
              <a:rPr lang="en-US" sz="1600" dirty="0" err="1"/>
              <a:t>NUworks</a:t>
            </a:r>
            <a:r>
              <a:rPr lang="en-US" sz="1600" dirty="0"/>
              <a:t>, you MUST adhere to the following:</a:t>
            </a:r>
            <a:br>
              <a:rPr lang="en-US" sz="1600" dirty="0"/>
            </a:br>
            <a:r>
              <a:rPr lang="en-US" sz="1600" dirty="0"/>
              <a:t/>
            </a:r>
            <a:br>
              <a:rPr lang="en-US" sz="1600" dirty="0"/>
            </a:br>
            <a:r>
              <a:rPr lang="en-US" sz="1600" dirty="0"/>
              <a:t>1. NO Hoarding job offers</a:t>
            </a:r>
            <a:br>
              <a:rPr lang="en-US" sz="1600" dirty="0"/>
            </a:br>
            <a:r>
              <a:rPr lang="en-US" sz="1600" dirty="0"/>
              <a:t>Under no circumstance should you hoard job offers. If you have more than one offer, you must let your least preferred offer(s) go. If you have trouble deciding on an offer(s), meet with your Co-op Advisor to further discuss.</a:t>
            </a:r>
            <a:br>
              <a:rPr lang="en-US" sz="1600" dirty="0"/>
            </a:br>
            <a:r>
              <a:rPr lang="en-US" sz="1600" dirty="0"/>
              <a:t/>
            </a:r>
            <a:br>
              <a:rPr lang="en-US" sz="1600" dirty="0"/>
            </a:br>
            <a:r>
              <a:rPr lang="en-US" sz="1600" dirty="0"/>
              <a:t>2. </a:t>
            </a:r>
            <a:r>
              <a:rPr lang="en-US" sz="1600" b="1" dirty="0"/>
              <a:t>NO Reneging. i.e., accept and offer and back out</a:t>
            </a:r>
            <a:r>
              <a:rPr lang="en-US" sz="1600" dirty="0"/>
              <a:t/>
            </a:r>
            <a:br>
              <a:rPr lang="en-US" sz="1600" dirty="0"/>
            </a:br>
            <a:r>
              <a:rPr lang="en-US" sz="1600" dirty="0"/>
              <a:t>Under no circumstance should you ever renege an offer (i.e. accept an offer and back out), regardless of whether the position was posted on </a:t>
            </a:r>
            <a:r>
              <a:rPr lang="en-US" sz="1600" dirty="0" err="1"/>
              <a:t>NUworks</a:t>
            </a:r>
            <a:r>
              <a:rPr lang="en-US" sz="1600" dirty="0"/>
              <a:t> or not.</a:t>
            </a:r>
            <a:br>
              <a:rPr lang="en-US" sz="1600" dirty="0"/>
            </a:br>
            <a:r>
              <a:rPr lang="en-US" sz="1600" b="1" dirty="0"/>
              <a:t>Upon accepting the position, this includes a verbal acceptance, you are bound to uphold the acceptance. Once you accept an offer, you are required to uphold your commitment to work for the employer.</a:t>
            </a:r>
            <a:r>
              <a:rPr lang="en-US" sz="1600" dirty="0"/>
              <a:t/>
            </a:r>
            <a:br>
              <a:rPr lang="en-US" sz="1600" dirty="0"/>
            </a:br>
            <a:r>
              <a:rPr lang="en-US" sz="1600" dirty="0"/>
              <a:t/>
            </a:r>
            <a:br>
              <a:rPr lang="en-US" sz="1600" dirty="0"/>
            </a:br>
            <a:r>
              <a:rPr lang="en-US" sz="1600" dirty="0"/>
              <a:t>3. </a:t>
            </a:r>
            <a:r>
              <a:rPr lang="en-US" sz="1600" b="1" dirty="0"/>
              <a:t>After accepting an offer, even just verbally, you have made a commitment to the employer </a:t>
            </a:r>
            <a:r>
              <a:rPr lang="en-US" sz="1600" dirty="0"/>
              <a:t>and cannot consider any other opportunities. You may not attend any additional interviews after you accept a position. If you have other interviews scheduled you must call the employer and cancel.</a:t>
            </a:r>
            <a:br>
              <a:rPr lang="en-US" sz="1600" dirty="0"/>
            </a:br>
            <a:endParaRPr lang="en-US" sz="1600" dirty="0"/>
          </a:p>
        </p:txBody>
      </p:sp>
      <p:sp>
        <p:nvSpPr>
          <p:cNvPr id="8" name="Title 7"/>
          <p:cNvSpPr txBox="1">
            <a:spLocks noGrp="1"/>
          </p:cNvSpPr>
          <p:nvPr>
            <p:ph type="title"/>
          </p:nvPr>
        </p:nvSpPr>
        <p:spPr>
          <a:xfrm>
            <a:off x="507274" y="401969"/>
            <a:ext cx="8828058" cy="590931"/>
          </a:xfrm>
          <a:prstGeom prst="rect">
            <a:avLst/>
          </a:prstGeom>
          <a:noFill/>
        </p:spPr>
        <p:txBody>
          <a:bodyPr wrap="none" rtlCol="0">
            <a:spAutoFit/>
          </a:bodyPr>
          <a:lstStyle/>
          <a:p>
            <a:r>
              <a:rPr lang="en-US" sz="3600" dirty="0"/>
              <a:t>Khoury Graduate </a:t>
            </a:r>
            <a:r>
              <a:rPr lang="en-US" sz="3600" dirty="0" smtClean="0"/>
              <a:t>Co-op Renege Policy </a:t>
            </a:r>
            <a:endParaRPr lang="en-US" sz="3600" dirty="0"/>
          </a:p>
        </p:txBody>
      </p:sp>
      <p:sp>
        <p:nvSpPr>
          <p:cNvPr id="2" name="TextBox 1"/>
          <p:cNvSpPr txBox="1"/>
          <p:nvPr/>
        </p:nvSpPr>
        <p:spPr>
          <a:xfrm>
            <a:off x="841465" y="5595036"/>
            <a:ext cx="10221687" cy="707886"/>
          </a:xfrm>
          <a:prstGeom prst="rect">
            <a:avLst/>
          </a:prstGeom>
          <a:noFill/>
          <a:ln>
            <a:solidFill>
              <a:srgbClr val="C00000"/>
            </a:solidFill>
          </a:ln>
        </p:spPr>
        <p:txBody>
          <a:bodyPr wrap="square" rtlCol="0">
            <a:spAutoFit/>
          </a:bodyPr>
          <a:lstStyle/>
          <a:p>
            <a:pPr algn="ctr"/>
            <a:r>
              <a:rPr lang="en-US" sz="2000" b="1" dirty="0">
                <a:solidFill>
                  <a:srgbClr val="C00000"/>
                </a:solidFill>
              </a:rPr>
              <a:t>If you renege on an offer, you will lose the opportunity to Co-op while enrolled in your academic program</a:t>
            </a:r>
            <a:r>
              <a:rPr lang="en-US" sz="2000" b="1" dirty="0" smtClean="0">
                <a:solidFill>
                  <a:srgbClr val="C00000"/>
                </a:solidFill>
              </a:rPr>
              <a:t>.</a:t>
            </a:r>
            <a:endParaRPr lang="en-US" sz="2000" dirty="0">
              <a:solidFill>
                <a:srgbClr val="C00000"/>
              </a:solidFill>
            </a:endParaRPr>
          </a:p>
        </p:txBody>
      </p:sp>
    </p:spTree>
    <p:extLst>
      <p:ext uri="{BB962C8B-B14F-4D97-AF65-F5344CB8AC3E}">
        <p14:creationId xmlns:p14="http://schemas.microsoft.com/office/powerpoint/2010/main" val="254848339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859971" y="1937782"/>
            <a:ext cx="9901646" cy="2677656"/>
          </a:xfrm>
          <a:prstGeom prst="rect">
            <a:avLst/>
          </a:prstGeom>
          <a:noFill/>
        </p:spPr>
        <p:txBody>
          <a:bodyPr wrap="square" rtlCol="0">
            <a:spAutoFit/>
          </a:bodyPr>
          <a:lstStyle/>
          <a:p>
            <a:pPr marL="342900" indent="-342900">
              <a:buFont typeface="Arial" panose="020B0604020202020204" pitchFamily="34" charset="0"/>
              <a:buChar char="•"/>
            </a:pPr>
            <a:r>
              <a:rPr lang="en-US" sz="2400" dirty="0"/>
              <a:t>The University's expectation is that Graduate Co-op is a supervised educational experience</a:t>
            </a:r>
            <a:r>
              <a:rPr lang="en-US" sz="2400" dirty="0" smtClean="0"/>
              <a:t>.</a:t>
            </a:r>
          </a:p>
          <a:p>
            <a:r>
              <a:rPr lang="en-US" sz="2400" dirty="0" smtClean="0"/>
              <a:t> </a:t>
            </a:r>
          </a:p>
          <a:p>
            <a:pPr marL="342900" indent="-342900">
              <a:buFont typeface="Arial" panose="020B0604020202020204" pitchFamily="34" charset="0"/>
              <a:buChar char="•"/>
            </a:pPr>
            <a:r>
              <a:rPr lang="en-US" sz="2400" dirty="0" smtClean="0"/>
              <a:t>Northeastern </a:t>
            </a:r>
            <a:r>
              <a:rPr lang="en-US" sz="2400" dirty="0"/>
              <a:t>does not approve </a:t>
            </a:r>
            <a:r>
              <a:rPr lang="en-US" sz="2400" dirty="0" smtClean="0"/>
              <a:t>student to work on Co-op as </a:t>
            </a:r>
            <a:r>
              <a:rPr lang="en-US" sz="2400" dirty="0"/>
              <a:t>a Consultant or Independent Contractor paid on a 1099 </a:t>
            </a:r>
            <a:r>
              <a:rPr lang="en-US" sz="2400" dirty="0" smtClean="0"/>
              <a:t>form</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smtClean="0"/>
              <a:t>If Co-op position is a paid position MUST be </a:t>
            </a:r>
            <a:r>
              <a:rPr lang="en-US" sz="2400" dirty="0"/>
              <a:t>paid on a W2 form </a:t>
            </a:r>
            <a:endParaRPr lang="en-US" sz="2400" dirty="0" smtClean="0"/>
          </a:p>
        </p:txBody>
      </p:sp>
      <p:sp>
        <p:nvSpPr>
          <p:cNvPr id="7" name="TextBox 6"/>
          <p:cNvSpPr txBox="1"/>
          <p:nvPr/>
        </p:nvSpPr>
        <p:spPr>
          <a:xfrm>
            <a:off x="566813" y="5321520"/>
            <a:ext cx="11332013" cy="461665"/>
          </a:xfrm>
          <a:prstGeom prst="rect">
            <a:avLst/>
          </a:prstGeom>
          <a:noFill/>
          <a:ln w="12700">
            <a:solidFill>
              <a:schemeClr val="tx1"/>
            </a:solidFill>
          </a:ln>
        </p:spPr>
        <p:txBody>
          <a:bodyPr wrap="none" rtlCol="0">
            <a:spAutoFit/>
          </a:bodyPr>
          <a:lstStyle/>
          <a:p>
            <a:r>
              <a:rPr lang="en-US" sz="2400" dirty="0" smtClean="0">
                <a:solidFill>
                  <a:srgbClr val="C00000"/>
                </a:solidFill>
              </a:rPr>
              <a:t>If a paid Co-op position you MUST be paid on a W-2 for the Co-op to be approved</a:t>
            </a:r>
            <a:endParaRPr lang="en-US" sz="2400" dirty="0">
              <a:solidFill>
                <a:srgbClr val="C00000"/>
              </a:solidFill>
            </a:endParaRPr>
          </a:p>
        </p:txBody>
      </p:sp>
      <p:sp>
        <p:nvSpPr>
          <p:cNvPr id="8" name="Title 7"/>
          <p:cNvSpPr txBox="1">
            <a:spLocks noGrp="1"/>
          </p:cNvSpPr>
          <p:nvPr>
            <p:ph type="title"/>
          </p:nvPr>
        </p:nvSpPr>
        <p:spPr>
          <a:xfrm>
            <a:off x="566813" y="353386"/>
            <a:ext cx="9613914" cy="590931"/>
          </a:xfrm>
          <a:prstGeom prst="rect">
            <a:avLst/>
          </a:prstGeom>
          <a:noFill/>
        </p:spPr>
        <p:txBody>
          <a:bodyPr wrap="none" rtlCol="0">
            <a:spAutoFit/>
          </a:bodyPr>
          <a:lstStyle/>
          <a:p>
            <a:r>
              <a:rPr lang="en-US" sz="3600" dirty="0" smtClean="0"/>
              <a:t>Co-op position must be paid on a W-2 form</a:t>
            </a:r>
            <a:endParaRPr lang="en-US" sz="3600" dirty="0"/>
          </a:p>
        </p:txBody>
      </p:sp>
    </p:spTree>
    <p:extLst>
      <p:ext uri="{BB962C8B-B14F-4D97-AF65-F5344CB8AC3E}">
        <p14:creationId xmlns:p14="http://schemas.microsoft.com/office/powerpoint/2010/main" val="359574517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623659" y="1564309"/>
            <a:ext cx="10591557" cy="3785652"/>
          </a:xfrm>
          <a:prstGeom prst="rect">
            <a:avLst/>
          </a:prstGeom>
        </p:spPr>
        <p:txBody>
          <a:bodyPr wrap="square">
            <a:spAutoFit/>
          </a:bodyPr>
          <a:lstStyle/>
          <a:p>
            <a:pPr marL="285750" indent="-285750">
              <a:buFont typeface="Arial" panose="020B0604020202020204" pitchFamily="34" charset="0"/>
              <a:buChar char="•"/>
            </a:pPr>
            <a:r>
              <a:rPr lang="en-US" sz="2400" dirty="0" smtClean="0"/>
              <a:t>OGS </a:t>
            </a:r>
            <a:r>
              <a:rPr lang="en-US" sz="2400" dirty="0"/>
              <a:t>can take up to 15 business days to process your CPT </a:t>
            </a:r>
            <a:r>
              <a:rPr lang="en-US" sz="2400" dirty="0" smtClean="0"/>
              <a:t>request </a:t>
            </a:r>
            <a:r>
              <a:rPr lang="en-US" sz="2400" dirty="0"/>
              <a:t>and issue a new </a:t>
            </a:r>
            <a:r>
              <a:rPr lang="en-US" sz="2400" dirty="0" smtClean="0"/>
              <a:t>I-20</a:t>
            </a:r>
          </a:p>
          <a:p>
            <a:pPr marL="742950" lvl="1" indent="-285750">
              <a:buFont typeface="Arial" panose="020B0604020202020204" pitchFamily="34" charset="0"/>
              <a:buChar char="•"/>
            </a:pPr>
            <a:r>
              <a:rPr lang="en-US" sz="2400" dirty="0" smtClean="0"/>
              <a:t>this also includes a CPT Update form</a:t>
            </a:r>
          </a:p>
          <a:p>
            <a:pPr marL="285750" indent="-28575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smtClean="0"/>
              <a:t>15 </a:t>
            </a:r>
            <a:r>
              <a:rPr lang="en-US" sz="2400" dirty="0"/>
              <a:t>business days start when your Co-op Advisor approves your online CPT request form</a:t>
            </a:r>
            <a:r>
              <a:rPr lang="en-US" sz="2400" dirty="0" smtClean="0"/>
              <a: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Mondays - Fridays are considered business days and a University recognized holiday is not a business day. </a:t>
            </a:r>
            <a:br>
              <a:rPr lang="en-US" sz="2400" dirty="0"/>
            </a:br>
            <a:endParaRPr lang="en-US" sz="2400" dirty="0"/>
          </a:p>
        </p:txBody>
      </p:sp>
      <p:sp>
        <p:nvSpPr>
          <p:cNvPr id="12" name="TextBox 11"/>
          <p:cNvSpPr txBox="1"/>
          <p:nvPr/>
        </p:nvSpPr>
        <p:spPr>
          <a:xfrm>
            <a:off x="935346" y="448757"/>
            <a:ext cx="8814977" cy="584775"/>
          </a:xfrm>
          <a:prstGeom prst="rect">
            <a:avLst/>
          </a:prstGeom>
          <a:noFill/>
        </p:spPr>
        <p:txBody>
          <a:bodyPr wrap="none" rtlCol="0">
            <a:spAutoFit/>
          </a:bodyPr>
          <a:lstStyle/>
          <a:p>
            <a:r>
              <a:rPr lang="en-US" sz="3200" b="1" dirty="0" smtClean="0"/>
              <a:t>F-1 Students: </a:t>
            </a:r>
            <a:r>
              <a:rPr lang="en-US" sz="3200" b="1" dirty="0" smtClean="0"/>
              <a:t>OGS </a:t>
            </a:r>
            <a:r>
              <a:rPr lang="en-US" sz="3200" b="1" dirty="0" smtClean="0"/>
              <a:t>&amp; CPT Approval Timeline</a:t>
            </a:r>
            <a:endParaRPr lang="en-US" sz="3200" b="1" dirty="0"/>
          </a:p>
        </p:txBody>
      </p:sp>
      <p:sp>
        <p:nvSpPr>
          <p:cNvPr id="6" name="TextBox 5"/>
          <p:cNvSpPr txBox="1"/>
          <p:nvPr/>
        </p:nvSpPr>
        <p:spPr>
          <a:xfrm>
            <a:off x="808593" y="5190087"/>
            <a:ext cx="10221687" cy="1015663"/>
          </a:xfrm>
          <a:prstGeom prst="rect">
            <a:avLst/>
          </a:prstGeom>
          <a:noFill/>
          <a:ln>
            <a:solidFill>
              <a:srgbClr val="C00000"/>
            </a:solidFill>
          </a:ln>
        </p:spPr>
        <p:txBody>
          <a:bodyPr wrap="square" rtlCol="0">
            <a:spAutoFit/>
          </a:bodyPr>
          <a:lstStyle/>
          <a:p>
            <a:pPr algn="ctr"/>
            <a:r>
              <a:rPr lang="en-US" sz="2000" b="1" dirty="0" smtClean="0">
                <a:solidFill>
                  <a:srgbClr val="C00000"/>
                </a:solidFill>
              </a:rPr>
              <a:t>Consider the 15 days to approve CPT when you set your Co-op start date OR extend your Co-op. IF your start date is within the 15 days window you need to negotiate a new start date that is beyond the 15 days.  </a:t>
            </a:r>
            <a:endParaRPr lang="en-US" sz="2000" dirty="0">
              <a:solidFill>
                <a:srgbClr val="C00000"/>
              </a:solidFill>
            </a:endParaRPr>
          </a:p>
        </p:txBody>
      </p:sp>
    </p:spTree>
    <p:extLst>
      <p:ext uri="{BB962C8B-B14F-4D97-AF65-F5344CB8AC3E}">
        <p14:creationId xmlns:p14="http://schemas.microsoft.com/office/powerpoint/2010/main" val="21319912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83472" y="1323496"/>
            <a:ext cx="11060891" cy="5016758"/>
          </a:xfrm>
          <a:prstGeom prst="rect">
            <a:avLst/>
          </a:prstGeom>
        </p:spPr>
        <p:txBody>
          <a:bodyPr wrap="square">
            <a:spAutoFit/>
          </a:bodyPr>
          <a:lstStyle/>
          <a:p>
            <a:r>
              <a:rPr lang="en-US" sz="2000" b="1" u="sng" dirty="0" smtClean="0"/>
              <a:t>CPT Request Form</a:t>
            </a:r>
          </a:p>
          <a:p>
            <a:pPr marL="285750" indent="-285750">
              <a:buFont typeface="Arial" panose="020B0604020202020204" pitchFamily="34" charset="0"/>
              <a:buChar char="•"/>
            </a:pPr>
            <a:r>
              <a:rPr lang="en-US" sz="2000" dirty="0" smtClean="0"/>
              <a:t>OGS requires up to 15 business days to approve CPT</a:t>
            </a:r>
          </a:p>
          <a:p>
            <a:pPr marL="742950" lvl="1" indent="-285750">
              <a:buFont typeface="Arial" panose="020B0604020202020204" pitchFamily="34" charset="0"/>
              <a:buChar char="•"/>
            </a:pPr>
            <a:r>
              <a:rPr lang="en-US" sz="2000" dirty="0">
                <a:solidFill>
                  <a:srgbClr val="C00000"/>
                </a:solidFill>
              </a:rPr>
              <a:t>Your start date MUST be more than 15 days after the date </a:t>
            </a:r>
            <a:r>
              <a:rPr lang="en-US" sz="2000" dirty="0" smtClean="0">
                <a:solidFill>
                  <a:srgbClr val="C00000"/>
                </a:solidFill>
              </a:rPr>
              <a:t>you submit your </a:t>
            </a:r>
            <a:r>
              <a:rPr lang="en-US" sz="2000" dirty="0">
                <a:solidFill>
                  <a:srgbClr val="C00000"/>
                </a:solidFill>
              </a:rPr>
              <a:t>CPT </a:t>
            </a:r>
            <a:r>
              <a:rPr lang="en-US" sz="2000" dirty="0" smtClean="0">
                <a:solidFill>
                  <a:srgbClr val="C00000"/>
                </a:solidFill>
              </a:rPr>
              <a:t>request.</a:t>
            </a:r>
            <a:endParaRPr lang="en-US" sz="2000" dirty="0">
              <a:solidFill>
                <a:srgbClr val="C00000"/>
              </a:solidFill>
            </a:endParaRPr>
          </a:p>
          <a:p>
            <a:pPr marL="285750" indent="-285750">
              <a:buFont typeface="Arial" panose="020B0604020202020204" pitchFamily="34" charset="0"/>
              <a:buChar char="•"/>
            </a:pPr>
            <a:endParaRPr lang="en-US" sz="2000" dirty="0" smtClean="0"/>
          </a:p>
          <a:p>
            <a:pPr marL="742950" lvl="1" indent="-285750">
              <a:buFont typeface="Arial" panose="020B0604020202020204" pitchFamily="34" charset="0"/>
              <a:buChar char="•"/>
            </a:pPr>
            <a:r>
              <a:rPr lang="en-US" sz="2000" dirty="0" smtClean="0"/>
              <a:t>If your start date is less than 15 business days you need to negotiate </a:t>
            </a:r>
            <a:r>
              <a:rPr lang="en-US" sz="2000" dirty="0"/>
              <a:t>with your employer </a:t>
            </a:r>
            <a:r>
              <a:rPr lang="en-US" sz="2000" dirty="0" smtClean="0"/>
              <a:t>a new start date &gt; 15 business days.</a:t>
            </a:r>
          </a:p>
          <a:p>
            <a:pPr marL="742950" lvl="1" indent="-285750">
              <a:buFont typeface="Arial" panose="020B0604020202020204" pitchFamily="34" charset="0"/>
              <a:buChar char="•"/>
            </a:pPr>
            <a:r>
              <a:rPr lang="en-US" sz="2000" dirty="0" smtClean="0"/>
              <a:t>If your employer offers to extend your Co-op, e.g., summer Co-op that is extended to Co-op during the Fall semester repeat the same steps for original CPT approval including a new CPT Request Form. </a:t>
            </a:r>
            <a:r>
              <a:rPr lang="en-US" sz="2000" dirty="0" smtClean="0">
                <a:solidFill>
                  <a:srgbClr val="C00000"/>
                </a:solidFill>
              </a:rPr>
              <a:t>Do NOT use the CPT Update Form.</a:t>
            </a:r>
          </a:p>
          <a:p>
            <a:pPr marL="742950" lvl="1" indent="-285750">
              <a:buFont typeface="Arial" panose="020B0604020202020204" pitchFamily="34" charset="0"/>
              <a:buChar char="•"/>
            </a:pPr>
            <a:endParaRPr lang="en-US" sz="2000" dirty="0" smtClean="0"/>
          </a:p>
          <a:p>
            <a:r>
              <a:rPr lang="en-US" sz="2000" b="1" u="sng" dirty="0" smtClean="0"/>
              <a:t>CPT Update Form </a:t>
            </a:r>
            <a:r>
              <a:rPr lang="en-US" sz="2000" u="sng" dirty="0" smtClean="0"/>
              <a:t>(use this form if you are extending in the current academic semester e.g., extending Summer Co-op to end before the start of the Fall semester </a:t>
            </a:r>
            <a:endParaRPr lang="en-US" sz="2000" u="sng" dirty="0"/>
          </a:p>
          <a:p>
            <a:pPr marL="285750" indent="-285750">
              <a:buFont typeface="Arial" panose="020B0604020202020204" pitchFamily="34" charset="0"/>
              <a:buChar char="•"/>
            </a:pPr>
            <a:r>
              <a:rPr lang="en-US" sz="2000" dirty="0">
                <a:solidFill>
                  <a:srgbClr val="C00000"/>
                </a:solidFill>
              </a:rPr>
              <a:t>T</a:t>
            </a:r>
            <a:r>
              <a:rPr lang="en-US" sz="2000" dirty="0" smtClean="0">
                <a:solidFill>
                  <a:srgbClr val="C00000"/>
                </a:solidFill>
              </a:rPr>
              <a:t>o </a:t>
            </a:r>
            <a:r>
              <a:rPr lang="en-US" sz="2000" dirty="0">
                <a:solidFill>
                  <a:srgbClr val="C00000"/>
                </a:solidFill>
              </a:rPr>
              <a:t>extend </a:t>
            </a:r>
            <a:r>
              <a:rPr lang="en-US" sz="2000" dirty="0" smtClean="0">
                <a:solidFill>
                  <a:srgbClr val="C00000"/>
                </a:solidFill>
              </a:rPr>
              <a:t>your </a:t>
            </a:r>
            <a:r>
              <a:rPr lang="en-US" sz="2000" dirty="0">
                <a:solidFill>
                  <a:srgbClr val="C00000"/>
                </a:solidFill>
              </a:rPr>
              <a:t>Co-op position </a:t>
            </a:r>
            <a:r>
              <a:rPr lang="en-US" sz="2000" dirty="0" smtClean="0">
                <a:solidFill>
                  <a:srgbClr val="C00000"/>
                </a:solidFill>
              </a:rPr>
              <a:t>you MUST submit your CPT Update Form no </a:t>
            </a:r>
            <a:r>
              <a:rPr lang="en-US" sz="2000" dirty="0">
                <a:solidFill>
                  <a:srgbClr val="C00000"/>
                </a:solidFill>
              </a:rPr>
              <a:t>less than 15 business days before the end </a:t>
            </a:r>
            <a:r>
              <a:rPr lang="en-US" sz="2000" dirty="0" smtClean="0">
                <a:solidFill>
                  <a:srgbClr val="C00000"/>
                </a:solidFill>
              </a:rPr>
              <a:t>of your Co-op </a:t>
            </a:r>
            <a:r>
              <a:rPr lang="en-US" sz="2000" dirty="0">
                <a:solidFill>
                  <a:srgbClr val="C00000"/>
                </a:solidFill>
              </a:rPr>
              <a:t>end date. </a:t>
            </a:r>
            <a:endParaRPr lang="en-US" sz="2000" dirty="0" smtClean="0">
              <a:solidFill>
                <a:srgbClr val="C00000"/>
              </a:solidFill>
            </a:endParaRPr>
          </a:p>
          <a:p>
            <a:pPr marL="285750" indent="-285750">
              <a:buFont typeface="Arial" panose="020B0604020202020204" pitchFamily="34" charset="0"/>
              <a:buChar char="•"/>
            </a:pPr>
            <a:r>
              <a:rPr lang="en-US" sz="2000" b="0" i="0" dirty="0" smtClean="0">
                <a:solidFill>
                  <a:srgbClr val="C00000"/>
                </a:solidFill>
                <a:effectLst/>
              </a:rPr>
              <a:t>If your new end date is less than 10 business days your Co-op extension request wil</a:t>
            </a:r>
            <a:r>
              <a:rPr lang="en-US" sz="2000" dirty="0" smtClean="0">
                <a:solidFill>
                  <a:srgbClr val="C00000"/>
                </a:solidFill>
              </a:rPr>
              <a:t>l be denied.</a:t>
            </a:r>
            <a:endParaRPr lang="en-US" sz="2000" b="0" i="0" dirty="0">
              <a:solidFill>
                <a:srgbClr val="C00000"/>
              </a:solidFill>
              <a:effectLst/>
            </a:endParaRPr>
          </a:p>
        </p:txBody>
      </p:sp>
      <p:sp>
        <p:nvSpPr>
          <p:cNvPr id="6" name="Title 5"/>
          <p:cNvSpPr txBox="1">
            <a:spLocks noGrp="1"/>
          </p:cNvSpPr>
          <p:nvPr>
            <p:ph type="title"/>
          </p:nvPr>
        </p:nvSpPr>
        <p:spPr>
          <a:xfrm>
            <a:off x="583472" y="519657"/>
            <a:ext cx="10515600" cy="535531"/>
          </a:xfrm>
          <a:prstGeom prst="rect">
            <a:avLst/>
          </a:prstGeom>
          <a:noFill/>
        </p:spPr>
        <p:txBody>
          <a:bodyPr wrap="square" rtlCol="0">
            <a:spAutoFit/>
          </a:bodyPr>
          <a:lstStyle/>
          <a:p>
            <a:r>
              <a:rPr lang="en-US" sz="3200" dirty="0" smtClean="0"/>
              <a:t>F-1 Students – CPT </a:t>
            </a:r>
            <a:r>
              <a:rPr lang="en-US" sz="3200" dirty="0" smtClean="0"/>
              <a:t>Request Forms approval </a:t>
            </a:r>
            <a:r>
              <a:rPr lang="en-US" sz="3200" dirty="0" smtClean="0"/>
              <a:t>timeline</a:t>
            </a:r>
            <a:endParaRPr lang="en-US" sz="1800" dirty="0"/>
          </a:p>
        </p:txBody>
      </p:sp>
    </p:spTree>
    <p:extLst>
      <p:ext uri="{BB962C8B-B14F-4D97-AF65-F5344CB8AC3E}">
        <p14:creationId xmlns:p14="http://schemas.microsoft.com/office/powerpoint/2010/main" val="3294156863"/>
      </p:ext>
    </p:extLst>
  </p:cSld>
  <p:clrMapOvr>
    <a:masterClrMapping/>
  </p:clrMapOvr>
  <p:timing>
    <p:tnLst>
      <p:par>
        <p:cTn id="1" dur="indefinite" restart="never" nodeType="tmRoot"/>
      </p:par>
    </p:tnLst>
  </p:timing>
</p:sld>
</file>

<file path=ppt/theme/theme1.xml><?xml version="1.0" encoding="utf-8"?>
<a:theme xmlns:a="http://schemas.openxmlformats.org/drawingml/2006/main" name="Northeastern Brand Theme">
  <a:themeElements>
    <a:clrScheme name="Khoury Template">
      <a:dk1>
        <a:srgbClr val="000000"/>
      </a:dk1>
      <a:lt1>
        <a:srgbClr val="FFFFFF"/>
      </a:lt1>
      <a:dk2>
        <a:srgbClr val="000000"/>
      </a:dk2>
      <a:lt2>
        <a:srgbClr val="FFFFFF"/>
      </a:lt2>
      <a:accent1>
        <a:srgbClr val="00CFB5"/>
      </a:accent1>
      <a:accent2>
        <a:srgbClr val="51CFE5"/>
      </a:accent2>
      <a:accent3>
        <a:srgbClr val="006EB5"/>
      </a:accent3>
      <a:accent4>
        <a:srgbClr val="FFBE3B"/>
      </a:accent4>
      <a:accent5>
        <a:srgbClr val="385775"/>
      </a:accent5>
      <a:accent6>
        <a:srgbClr val="D31B2C"/>
      </a:accent6>
      <a:hlink>
        <a:srgbClr val="D31B2C"/>
      </a:hlink>
      <a:folHlink>
        <a:srgbClr val="FFBF3C"/>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32C4460A-6710-1146-8863-0F9A6FDA9F11}" vid="{3C52ADA3-3064-4249-9D2B-2CA6EDD8E2B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E8F3A945A34DC4197768CD2EA948382" ma:contentTypeVersion="17" ma:contentTypeDescription="Create a new document." ma:contentTypeScope="" ma:versionID="47acbb521694fe09198095bf77f8eb80">
  <xsd:schema xmlns:xsd="http://www.w3.org/2001/XMLSchema" xmlns:xs="http://www.w3.org/2001/XMLSchema" xmlns:p="http://schemas.microsoft.com/office/2006/metadata/properties" xmlns:ns2="cc635f86-4dd0-4c59-bfc1-2657313ca3a5" xmlns:ns3="b3593913-6d5f-4874-b340-263aa5b90e57" xmlns:ns4="e9952153-5aa5-42e8-8300-ccc6398e6c31" targetNamespace="http://schemas.microsoft.com/office/2006/metadata/properties" ma:root="true" ma:fieldsID="4b4038e1581a8b1dd36096ca082c01cf" ns2:_="" ns3:_="" ns4:_="">
    <xsd:import namespace="cc635f86-4dd0-4c59-bfc1-2657313ca3a5"/>
    <xsd:import namespace="b3593913-6d5f-4874-b340-263aa5b90e57"/>
    <xsd:import namespace="e9952153-5aa5-42e8-8300-ccc6398e6c31"/>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KeyPoints" minOccurs="0"/>
                <xsd:element ref="ns2:MediaServiceKeyPoint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2:MediaLengthInSeconds" minOccurs="0"/>
                <xsd:element ref="ns2:EnglishSpeakingCountriesasof12_x002d_3_x002d_21"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c635f86-4dd0-4c59-bfc1-2657313ca3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EnglishSpeakingCountriesasof12_x002d_3_x002d_21" ma:index="20" nillable="true" ma:displayName="File" ma:format="Hyperlink" ma:internalName="EnglishSpeakingCountriesasof12_x002d_3_x002d_21">
      <xsd:complexType>
        <xsd:complexContent>
          <xsd:extension base="dms:URL">
            <xsd:sequence>
              <xsd:element name="Url" type="dms:ValidUrl" minOccurs="0" nillable="true"/>
              <xsd:element name="Description" type="xsd:string" nillable="true"/>
            </xsd:sequence>
          </xsd:extension>
        </xsd:complexContent>
      </xsd:complex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99a8f194-becd-4f93-a34b-b9b3045b7873"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b3593913-6d5f-4874-b340-263aa5b90e57"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9952153-5aa5-42e8-8300-ccc6398e6c31"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824256c-0a55-483c-a9a9-f39db04a3b62}" ma:internalName="TaxCatchAll" ma:showField="CatchAllData" ma:web="b3593913-6d5f-4874-b340-263aa5b90e5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e9952153-5aa5-42e8-8300-ccc6398e6c31" xsi:nil="true"/>
    <lcf76f155ced4ddcb4097134ff3c332f xmlns="cc635f86-4dd0-4c59-bfc1-2657313ca3a5">
      <Terms xmlns="http://schemas.microsoft.com/office/infopath/2007/PartnerControls"/>
    </lcf76f155ced4ddcb4097134ff3c332f>
    <EnglishSpeakingCountriesasof12_x002d_3_x002d_21 xmlns="cc635f86-4dd0-4c59-bfc1-2657313ca3a5">
      <Url xsi:nil="true"/>
      <Description xsi:nil="true"/>
    </EnglishSpeakingCountriesasof12_x002d_3_x002d_21>
  </documentManagement>
</p:properties>
</file>

<file path=customXml/itemProps1.xml><?xml version="1.0" encoding="utf-8"?>
<ds:datastoreItem xmlns:ds="http://schemas.openxmlformats.org/officeDocument/2006/customXml" ds:itemID="{FCD35676-99FD-4D7E-8EB2-B0EE1AC2F7C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c635f86-4dd0-4c59-bfc1-2657313ca3a5"/>
    <ds:schemaRef ds:uri="b3593913-6d5f-4874-b340-263aa5b90e57"/>
    <ds:schemaRef ds:uri="e9952153-5aa5-42e8-8300-ccc6398e6c3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BD32DB1-B4BE-4FAF-A8E4-5FAD445087B5}">
  <ds:schemaRefs>
    <ds:schemaRef ds:uri="http://schemas.microsoft.com/sharepoint/v3/contenttype/forms"/>
  </ds:schemaRefs>
</ds:datastoreItem>
</file>

<file path=customXml/itemProps3.xml><?xml version="1.0" encoding="utf-8"?>
<ds:datastoreItem xmlns:ds="http://schemas.openxmlformats.org/officeDocument/2006/customXml" ds:itemID="{EC020689-940A-47BD-BC86-59B2DF5524C0}">
  <ds:schemaRefs>
    <ds:schemaRef ds:uri="http://schemas.openxmlformats.org/package/2006/metadata/core-properties"/>
    <ds:schemaRef ds:uri="http://purl.org/dc/terms/"/>
    <ds:schemaRef ds:uri="http://purl.org/dc/elements/1.1/"/>
    <ds:schemaRef ds:uri="b3593913-6d5f-4874-b340-263aa5b90e57"/>
    <ds:schemaRef ds:uri="e9952153-5aa5-42e8-8300-ccc6398e6c31"/>
    <ds:schemaRef ds:uri="http://purl.org/dc/dcmitype/"/>
    <ds:schemaRef ds:uri="http://schemas.microsoft.com/office/2006/documentManagement/types"/>
    <ds:schemaRef ds:uri="cc635f86-4dd0-4c59-bfc1-2657313ca3a5"/>
    <ds:schemaRef ds:uri="http://schemas.microsoft.com/office/infopath/2007/PartnerControls"/>
    <ds:schemaRef ds:uri="http://schemas.microsoft.com/office/2006/metadata/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13814</TotalTime>
  <Words>1440</Words>
  <Application>Microsoft Office PowerPoint</Application>
  <PresentationFormat>Widescreen</PresentationFormat>
  <Paragraphs>92</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Segoe UI</vt:lpstr>
      <vt:lpstr>Northeastern Brand Theme</vt:lpstr>
      <vt:lpstr>Khoury Graduate Co-op Agreement Form - overview </vt:lpstr>
      <vt:lpstr>PowerPoint Presentation</vt:lpstr>
      <vt:lpstr>PowerPoint Presentation</vt:lpstr>
      <vt:lpstr>PowerPoint Presentation</vt:lpstr>
      <vt:lpstr>Co-op Minimum Days Worked Requirements</vt:lpstr>
      <vt:lpstr>Khoury Graduate Co-op Renege Policy </vt:lpstr>
      <vt:lpstr>Co-op position must be paid on a W-2 form</vt:lpstr>
      <vt:lpstr>PowerPoint Presentation</vt:lpstr>
      <vt:lpstr>F-1 Students – CPT Request Forms approval timeline</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Add Title Here</dc:title>
  <dc:subject/>
  <dc:creator>Elliott, Emily</dc:creator>
  <cp:keywords/>
  <dc:description/>
  <cp:lastModifiedBy>Vander Laan, Kathi</cp:lastModifiedBy>
  <cp:revision>192</cp:revision>
  <cp:lastPrinted>2019-07-26T19:52:48Z</cp:lastPrinted>
  <dcterms:created xsi:type="dcterms:W3CDTF">2019-07-11T18:23:01Z</dcterms:created>
  <dcterms:modified xsi:type="dcterms:W3CDTF">2023-08-15T19:26:25Z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0x010100AE8F3A945A34DC4197768CD2EA948382</vt:lpwstr>
  </property>
  <property fmtid="{D5CDD505-2E9C-101B-9397-08002B2CF9AE}" pid="3" name="Order">
    <vt:r8>1686400</vt:r8>
  </property>
  <property fmtid="{D5CDD505-2E9C-101B-9397-08002B2CF9AE}" pid="4" name="xd_Signature">
    <vt:bool>false</vt:bool>
  </property>
  <property fmtid="{D5CDD505-2E9C-101B-9397-08002B2CF9AE}" pid="5" name="xd_ProgID">
    <vt:lpwstr/>
  </property>
  <property fmtid="{D5CDD505-2E9C-101B-9397-08002B2CF9AE}" pid="6" name="_SourceUrl">
    <vt:lpwstr/>
  </property>
  <property fmtid="{D5CDD505-2E9C-101B-9397-08002B2CF9AE}" pid="7" name="_SharedFileIndex">
    <vt:lpwstr/>
  </property>
  <property fmtid="{D5CDD505-2E9C-101B-9397-08002B2CF9AE}" pid="8" name="ComplianceAssetId">
    <vt:lpwstr/>
  </property>
  <property fmtid="{D5CDD505-2E9C-101B-9397-08002B2CF9AE}" pid="9" name="TemplateUrl">
    <vt:lpwstr/>
  </property>
  <property fmtid="{D5CDD505-2E9C-101B-9397-08002B2CF9AE}" pid="10" name="MediaServiceImageTags">
    <vt:lpwstr/>
  </property>
</Properties>
</file>