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4"/>
    <p:restoredTop sz="94725"/>
  </p:normalViewPr>
  <p:slideViewPr>
    <p:cSldViewPr snapToGrid="0" snapToObjects="1">
      <p:cViewPr varScale="1">
        <p:scale>
          <a:sx n="142" d="100"/>
          <a:sy n="142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E83B-418F-F24F-B0B1-38E89907B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BF64B-E3BF-E54B-9CD3-7535DD2A5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A366E-106B-0C49-B865-364DE3F3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F32B-29F4-4041-A07C-D06010DD2EB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16BD-EDAE-7448-9A27-A10F805E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16F11-420E-4045-AA0E-9C84C520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674-59F8-F24B-9F98-9C1D43E3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7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F210-8A95-9741-ADC7-1720E384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56DE2-DAB6-1E47-A5D7-F1A313453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9A7CE-EAC6-F445-938E-D3643092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F32B-29F4-4041-A07C-D06010DD2EB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9F061-095F-1E4D-857F-FF998A3B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35806-346A-4A4E-8DD7-256EA7C7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674-59F8-F24B-9F98-9C1D43E3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5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FB861-7E59-D34C-BC66-226DE8284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CC73F-ABDD-0644-ABDB-7608E0E5E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DD692-9E46-3C48-89F9-A52B1BD8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F32B-29F4-4041-A07C-D06010DD2EB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CC562-0346-6149-A63F-C494CC93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DDB18-1FBC-8D41-B6A1-8D1F07B9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674-59F8-F24B-9F98-9C1D43E3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2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8C0E-8E14-E44D-A39B-AD0B9FD7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CDB8C-994F-844F-A9D5-2005A1302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43FDA-F35E-1F41-843C-4DD9B5B2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F32B-29F4-4041-A07C-D06010DD2EB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7092-176B-8A4A-84E9-7747894C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CD54D-5EED-FF47-A871-F2B20EF7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674-59F8-F24B-9F98-9C1D43E3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8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791F-C2E4-D14D-A036-2A37F11A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6C57A-3111-CF4B-AEFE-E09CBB84F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CC764-5FE1-6B4A-8B00-5351C0B8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F32B-29F4-4041-A07C-D06010DD2EB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6B345-29FE-9545-AE1D-2C4F5CE1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3A2C3-6A50-CC42-BBD9-188AF347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674-59F8-F24B-9F98-9C1D43E3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5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084A-318E-E148-A7B2-23199553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7F3B0-F96C-B247-B949-94F6F30E2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0B80B-5A4A-024D-8CB3-E21089667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CCF78-1D85-044F-BB57-3A214D7D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F32B-29F4-4041-A07C-D06010DD2EB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5BEAE-A5BA-024E-8C34-A4E53985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A90B4-ACB2-1743-882A-80CCC14E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674-59F8-F24B-9F98-9C1D43E3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1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E5E2-2A1C-D94E-8234-7CAEB0FC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2D092-286E-5347-A9EA-7C0167F9E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9D6B2-37CB-4F49-8070-AB2F688F0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D5BF3-D67F-BE42-95F9-6A1DBBFAD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C8177-EB00-6545-AFDD-35174AF2E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5B73A-903D-6F4C-A83D-10267366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F32B-29F4-4041-A07C-D06010DD2EB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4B451-A298-954F-B0FA-67AF954E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799E5-E40F-DF41-8E67-B502DE46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674-59F8-F24B-9F98-9C1D43E3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6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CBD5-C60A-0142-A04A-4526A6B9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5ABD1-04A8-F74B-B636-B1606A45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F32B-29F4-4041-A07C-D06010DD2EB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8E6E7-0134-504C-954E-725E7490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57EA4-C164-C744-A6D3-763D78C0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674-59F8-F24B-9F98-9C1D43E3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6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C418BB-ADB5-8745-ADB3-7BBA3609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F32B-29F4-4041-A07C-D06010DD2EB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C5E0E2-F972-B049-81FF-C773377B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8DBFB-DB72-2A49-9267-D07F3D82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674-59F8-F24B-9F98-9C1D43E3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5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93F52-02F2-7B4F-A04F-9715D733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1C85F-823E-C740-BFF1-5A0079A66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C268A-3040-8A48-95F3-57CDB584A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79D4C-3FBF-8442-A8F1-F115ADDE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F32B-29F4-4041-A07C-D06010DD2EB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63704-DC91-C343-9F86-74F6D58C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8E9F6-B384-5842-908F-0EECE415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674-59F8-F24B-9F98-9C1D43E3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2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57AE-994A-EF43-8D12-4E59EBBA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71220-5F15-674D-ABBC-33FDF86A0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91608-14E7-BD44-A73A-94F363783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25CBE-51FC-C942-8E50-26920FCD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F32B-29F4-4041-A07C-D06010DD2EB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26B46-020B-BD44-81B8-68D0450A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958D5-0594-0249-982C-CA361ECE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674-59F8-F24B-9F98-9C1D43E3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1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1EC9E-F17C-CF45-98BD-3843E746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29FFF-482A-F141-958B-36BFA3974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9CA32-A902-254F-897A-DD4435E5C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F32B-29F4-4041-A07C-D06010DD2EB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3DB6D-D82F-8D4A-92DE-33CC4FD87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029E5-E8AD-054E-BD6C-706A05D5D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6B674-59F8-F24B-9F98-9C1D43E3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5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B8BF-C2FA-3245-8D6E-CFAF36D33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5520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68C8A-9DCA-C548-A29F-92E41AF91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Dan Feinberg</a:t>
            </a:r>
          </a:p>
        </p:txBody>
      </p:sp>
    </p:spTree>
    <p:extLst>
      <p:ext uri="{BB962C8B-B14F-4D97-AF65-F5344CB8AC3E}">
        <p14:creationId xmlns:p14="http://schemas.microsoft.com/office/powerpoint/2010/main" val="316942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4F52-2BEF-2E41-8211-4747CD6E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9FA47-6323-AE4F-9BE5-ABF8F53FE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Individual assignments</a:t>
            </a:r>
          </a:p>
          <a:p>
            <a:pPr marL="0" indent="0">
              <a:buNone/>
            </a:pPr>
            <a:r>
              <a:rPr lang="en-US" dirty="0"/>
              <a:t>Group project – designing and coding</a:t>
            </a:r>
          </a:p>
          <a:p>
            <a:pPr marL="0" indent="0">
              <a:buNone/>
            </a:pPr>
            <a:r>
              <a:rPr lang="en-US" dirty="0"/>
              <a:t>Work in groups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Don’t copy and paste</a:t>
            </a:r>
          </a:p>
        </p:txBody>
      </p:sp>
    </p:spTree>
    <p:extLst>
      <p:ext uri="{BB962C8B-B14F-4D97-AF65-F5344CB8AC3E}">
        <p14:creationId xmlns:p14="http://schemas.microsoft.com/office/powerpoint/2010/main" val="317858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14DA-88C2-6544-A578-24C70A30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built that</a:t>
            </a:r>
          </a:p>
        </p:txBody>
      </p:sp>
      <p:pic>
        <p:nvPicPr>
          <p:cNvPr id="5" name="Content Placeholder 4" descr="A picture containing object, table, clock, paper&#10;&#10;Description automatically generated">
            <a:extLst>
              <a:ext uri="{FF2B5EF4-FFF2-40B4-BE49-F238E27FC236}">
                <a16:creationId xmlns:a16="http://schemas.microsoft.com/office/drawing/2014/main" id="{EAE43777-F513-4C4A-BE84-D7F61EABE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08" y="1819447"/>
            <a:ext cx="7627345" cy="4351338"/>
          </a:xfrm>
        </p:spPr>
      </p:pic>
      <p:pic>
        <p:nvPicPr>
          <p:cNvPr id="7" name="Picture 6" descr="A close up of a coffee cup&#10;&#10;Description automatically generated">
            <a:extLst>
              <a:ext uri="{FF2B5EF4-FFF2-40B4-BE49-F238E27FC236}">
                <a16:creationId xmlns:a16="http://schemas.microsoft.com/office/drawing/2014/main" id="{B75DA74B-BBE2-774E-B686-0E9C4C6CD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757" y="236602"/>
            <a:ext cx="5011352" cy="375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2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3C39-183B-474E-87BA-A60F02CA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9FA72-0349-AF47-A02F-AB223BF28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battery</a:t>
            </a:r>
          </a:p>
          <a:p>
            <a:pPr marL="0" indent="0">
              <a:buNone/>
            </a:pPr>
            <a:r>
              <a:rPr lang="en-US" dirty="0"/>
              <a:t>CPU</a:t>
            </a:r>
          </a:p>
          <a:p>
            <a:pPr marL="0" indent="0">
              <a:buNone/>
            </a:pPr>
            <a:r>
              <a:rPr lang="en-US" dirty="0"/>
              <a:t>memory</a:t>
            </a:r>
          </a:p>
          <a:p>
            <a:pPr marL="0" indent="0">
              <a:buNone/>
            </a:pPr>
            <a:r>
              <a:rPr lang="en-US" dirty="0"/>
              <a:t>storage</a:t>
            </a:r>
          </a:p>
          <a:p>
            <a:pPr marL="0" indent="0">
              <a:buNone/>
            </a:pPr>
            <a:r>
              <a:rPr lang="en-US" dirty="0"/>
              <a:t>screen</a:t>
            </a:r>
          </a:p>
          <a:p>
            <a:pPr marL="0" indent="0">
              <a:buNone/>
            </a:pPr>
            <a:r>
              <a:rPr lang="en-US" dirty="0"/>
              <a:t>input hardware</a:t>
            </a:r>
          </a:p>
          <a:p>
            <a:pPr marL="0" indent="0">
              <a:buNone/>
            </a:pPr>
            <a:r>
              <a:rPr lang="en-US" dirty="0"/>
              <a:t>data</a:t>
            </a:r>
          </a:p>
          <a:p>
            <a:pPr marL="0" indent="0">
              <a:buNone/>
            </a:pPr>
            <a:r>
              <a:rPr lang="en-US" dirty="0"/>
              <a:t>battery</a:t>
            </a:r>
          </a:p>
        </p:txBody>
      </p:sp>
    </p:spTree>
    <p:extLst>
      <p:ext uri="{BB962C8B-B14F-4D97-AF65-F5344CB8AC3E}">
        <p14:creationId xmlns:p14="http://schemas.microsoft.com/office/powerpoint/2010/main" val="133173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3C39-183B-474E-87BA-A60F02CA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Mobile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9FA72-0349-AF47-A02F-AB223BF28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 just coding apps</a:t>
            </a:r>
          </a:p>
          <a:p>
            <a:pPr marL="0" indent="0">
              <a:buNone/>
            </a:pPr>
            <a:r>
              <a:rPr lang="en-US" dirty="0"/>
              <a:t>using sensors, respecting limitations</a:t>
            </a:r>
          </a:p>
          <a:p>
            <a:pPr marL="0" indent="0">
              <a:buNone/>
            </a:pPr>
            <a:r>
              <a:rPr lang="en-US" dirty="0"/>
              <a:t>carry it with you</a:t>
            </a:r>
          </a:p>
          <a:p>
            <a:pPr marL="0" indent="0">
              <a:buNone/>
            </a:pPr>
            <a:r>
              <a:rPr lang="en-US" dirty="0"/>
              <a:t>smooth, predictable UI</a:t>
            </a:r>
          </a:p>
          <a:p>
            <a:pPr marL="0" indent="0">
              <a:buNone/>
            </a:pPr>
            <a:r>
              <a:rPr lang="en-US" dirty="0"/>
              <a:t>user engagement</a:t>
            </a:r>
          </a:p>
        </p:txBody>
      </p:sp>
    </p:spTree>
    <p:extLst>
      <p:ext uri="{BB962C8B-B14F-4D97-AF65-F5344CB8AC3E}">
        <p14:creationId xmlns:p14="http://schemas.microsoft.com/office/powerpoint/2010/main" val="363528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3C39-183B-474E-87BA-A60F02CA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9FA72-0349-AF47-A02F-AB223BF28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Smooth, predictable UI</a:t>
            </a:r>
          </a:p>
          <a:p>
            <a:pPr marL="0" indent="0">
              <a:buNone/>
            </a:pPr>
            <a:r>
              <a:rPr lang="en-US" dirty="0"/>
              <a:t>Doing things they don’t want to do</a:t>
            </a:r>
          </a:p>
          <a:p>
            <a:pPr marL="0" indent="0">
              <a:buNone/>
            </a:pPr>
            <a:r>
              <a:rPr lang="en-US" dirty="0"/>
              <a:t>More than games &amp; gamification</a:t>
            </a:r>
          </a:p>
          <a:p>
            <a:pPr marL="0" indent="0">
              <a:buNone/>
            </a:pPr>
            <a:r>
              <a:rPr lang="en-US" dirty="0"/>
              <a:t>Game notifications -&gt; Facebook -&gt; Banking app</a:t>
            </a:r>
          </a:p>
        </p:txBody>
      </p:sp>
    </p:spTree>
    <p:extLst>
      <p:ext uri="{BB962C8B-B14F-4D97-AF65-F5344CB8AC3E}">
        <p14:creationId xmlns:p14="http://schemas.microsoft.com/office/powerpoint/2010/main" val="35525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3713-06A0-2E49-9554-62547BFD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39F72-6E22-9A43-8BA5-4E21E14B6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Transcending platform, beyond next few years</a:t>
            </a:r>
          </a:p>
          <a:p>
            <a:pPr marL="0" indent="0">
              <a:buNone/>
            </a:pPr>
            <a:r>
              <a:rPr lang="en-US" dirty="0"/>
              <a:t>Android – Google Play store friendlier to beginners</a:t>
            </a:r>
          </a:p>
          <a:p>
            <a:pPr marL="0" indent="0">
              <a:buNone/>
            </a:pPr>
            <a:r>
              <a:rPr lang="en-US" dirty="0"/>
              <a:t>iPhone big in US, Android big globally</a:t>
            </a:r>
          </a:p>
          <a:p>
            <a:pPr marL="0" indent="0">
              <a:buNone/>
            </a:pPr>
            <a:r>
              <a:rPr lang="en-US" dirty="0"/>
              <a:t>Java, not Kotlin</a:t>
            </a:r>
          </a:p>
          <a:p>
            <a:pPr marL="0" indent="0">
              <a:buNone/>
            </a:pPr>
            <a:r>
              <a:rPr lang="en-US" dirty="0"/>
              <a:t>	Easier for beginners</a:t>
            </a:r>
          </a:p>
          <a:p>
            <a:pPr marL="0" indent="0">
              <a:buNone/>
            </a:pPr>
            <a:r>
              <a:rPr lang="en-US" dirty="0"/>
              <a:t>	More </a:t>
            </a:r>
            <a:r>
              <a:rPr lang="en-US" dirty="0" err="1"/>
              <a:t>exisiting</a:t>
            </a:r>
            <a:r>
              <a:rPr lang="en-US" dirty="0"/>
              <a:t> projects</a:t>
            </a:r>
          </a:p>
        </p:txBody>
      </p:sp>
    </p:spTree>
    <p:extLst>
      <p:ext uri="{BB962C8B-B14F-4D97-AF65-F5344CB8AC3E}">
        <p14:creationId xmlns:p14="http://schemas.microsoft.com/office/powerpoint/2010/main" val="110304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B654-1115-3043-BD8E-6A7A4E8D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660CE-C660-7E41-8E59-B85DDA126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Mac or Windows</a:t>
            </a:r>
          </a:p>
          <a:p>
            <a:pPr marL="0" indent="0">
              <a:buNone/>
            </a:pPr>
            <a:r>
              <a:rPr lang="en-US" dirty="0"/>
              <a:t>Physical device, not emulator</a:t>
            </a:r>
          </a:p>
          <a:p>
            <a:pPr marL="0" indent="0">
              <a:buNone/>
            </a:pPr>
            <a:r>
              <a:rPr lang="en-US" dirty="0"/>
              <a:t>	faster, experience sensors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8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2BE8-B53C-EF45-96C0-A4B7176B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Developer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FD52B-598B-264F-9204-A562D5275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submitting to Google Play Store</a:t>
            </a:r>
          </a:p>
          <a:p>
            <a:pPr marL="0" indent="0">
              <a:buNone/>
            </a:pPr>
            <a:r>
              <a:rPr lang="en-US" dirty="0"/>
              <a:t>$25</a:t>
            </a:r>
          </a:p>
          <a:p>
            <a:pPr marL="0" indent="0">
              <a:buNone/>
            </a:pPr>
            <a:r>
              <a:rPr lang="en-US" dirty="0"/>
              <a:t>credit card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97741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BC31-805D-8B46-8DE5-096C0483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4F5B-E4EF-BB48-BEB9-E2184C524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Review syllabus</a:t>
            </a:r>
          </a:p>
          <a:p>
            <a:pPr marL="0" indent="0">
              <a:buNone/>
            </a:pPr>
            <a:r>
              <a:rPr lang="en-US" dirty="0"/>
              <a:t>Watch lectures &amp; read</a:t>
            </a:r>
          </a:p>
          <a:p>
            <a:pPr marL="0" indent="0">
              <a:buNone/>
            </a:pPr>
            <a:r>
              <a:rPr lang="en-US" dirty="0"/>
              <a:t>	(Reference readings not meant to be read completely)</a:t>
            </a:r>
          </a:p>
          <a:p>
            <a:pPr marL="0" indent="0">
              <a:buNone/>
            </a:pPr>
            <a:r>
              <a:rPr lang="en-US" dirty="0"/>
              <a:t>Try writing code</a:t>
            </a:r>
          </a:p>
          <a:p>
            <a:pPr marL="0" indent="0">
              <a:buNone/>
            </a:pPr>
            <a:r>
              <a:rPr lang="en-US"/>
              <a:t>12-15 hours, </a:t>
            </a:r>
            <a:r>
              <a:rPr lang="en-US" dirty="0"/>
              <a:t>4 credit hours</a:t>
            </a:r>
          </a:p>
          <a:p>
            <a:pPr marL="0" indent="0">
              <a:buNone/>
            </a:pPr>
            <a:r>
              <a:rPr lang="en-US" dirty="0"/>
              <a:t>Don’t wait until Sunday, especially discussions</a:t>
            </a:r>
          </a:p>
        </p:txBody>
      </p:sp>
    </p:spTree>
    <p:extLst>
      <p:ext uri="{BB962C8B-B14F-4D97-AF65-F5344CB8AC3E}">
        <p14:creationId xmlns:p14="http://schemas.microsoft.com/office/powerpoint/2010/main" val="66483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5016-5FED-D745-84C7-1298C4BA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F025-987C-7F45-A6BD-B5AC2A779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Canvas</a:t>
            </a:r>
          </a:p>
          <a:p>
            <a:pPr marL="0" indent="0">
              <a:buNone/>
            </a:pPr>
            <a:r>
              <a:rPr lang="en-US" dirty="0" err="1"/>
              <a:t>Disscussion</a:t>
            </a:r>
            <a:r>
              <a:rPr lang="en-US" dirty="0"/>
              <a:t> vs. Piazza vs. email</a:t>
            </a:r>
          </a:p>
          <a:p>
            <a:pPr marL="0" indent="0">
              <a:buNone/>
            </a:pPr>
            <a:r>
              <a:rPr lang="en-US" dirty="0"/>
              <a:t>	private code</a:t>
            </a:r>
          </a:p>
          <a:p>
            <a:pPr marL="0" indent="0">
              <a:buNone/>
            </a:pPr>
            <a:r>
              <a:rPr lang="en-US" dirty="0"/>
              <a:t>	people asking same question</a:t>
            </a:r>
          </a:p>
          <a:p>
            <a:pPr marL="0" indent="0">
              <a:buNone/>
            </a:pPr>
            <a:r>
              <a:rPr lang="en-US" dirty="0"/>
              <a:t>Timestamp on videos</a:t>
            </a:r>
          </a:p>
          <a:p>
            <a:pPr marL="0" indent="0">
              <a:buNone/>
            </a:pPr>
            <a:r>
              <a:rPr lang="en-US" dirty="0"/>
              <a:t>Don’t hijack threads</a:t>
            </a:r>
          </a:p>
          <a:p>
            <a:pPr marL="0" indent="0">
              <a:buNone/>
            </a:pPr>
            <a:r>
              <a:rPr lang="en-US" dirty="0"/>
              <a:t>Participation</a:t>
            </a:r>
          </a:p>
        </p:txBody>
      </p:sp>
    </p:spTree>
    <p:extLst>
      <p:ext uri="{BB962C8B-B14F-4D97-AF65-F5344CB8AC3E}">
        <p14:creationId xmlns:p14="http://schemas.microsoft.com/office/powerpoint/2010/main" val="385105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207</Words>
  <Application>Microsoft Macintosh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CS 5520 Overview</vt:lpstr>
      <vt:lpstr>Mobile Devices</vt:lpstr>
      <vt:lpstr>Designing Mobile Apps</vt:lpstr>
      <vt:lpstr>User Engagement</vt:lpstr>
      <vt:lpstr>Platform</vt:lpstr>
      <vt:lpstr>Hardware</vt:lpstr>
      <vt:lpstr>Google Developer Account</vt:lpstr>
      <vt:lpstr>Expectations</vt:lpstr>
      <vt:lpstr>Online Course</vt:lpstr>
      <vt:lpstr>Assignments</vt:lpstr>
      <vt:lpstr>I built that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2020-05-03T20:26:02Z</dcterms:created>
  <dcterms:modified xsi:type="dcterms:W3CDTF">2021-08-20T19:42:22Z</dcterms:modified>
</cp:coreProperties>
</file>