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howSpecialPlsOnTitleSld="0" saveSubsetFonts="1" autoCompressPictures="0">
  <p:sldMasterIdLst>
    <p:sldMasterId id="2147483648" r:id="rId4"/>
    <p:sldMasterId id="2147483724" r:id="rId5"/>
    <p:sldMasterId id="2147483744" r:id="rId6"/>
  </p:sldMasterIdLst>
  <p:notesMasterIdLst>
    <p:notesMasterId r:id="rId23"/>
  </p:notesMasterIdLst>
  <p:handoutMasterIdLst>
    <p:handoutMasterId r:id="rId24"/>
  </p:handoutMasterIdLst>
  <p:sldIdLst>
    <p:sldId id="258" r:id="rId7"/>
    <p:sldId id="260" r:id="rId8"/>
    <p:sldId id="259" r:id="rId9"/>
    <p:sldId id="261" r:id="rId10"/>
    <p:sldId id="262" r:id="rId11"/>
    <p:sldId id="263" r:id="rId12"/>
    <p:sldId id="264" r:id="rId13"/>
    <p:sldId id="265" r:id="rId14"/>
    <p:sldId id="266" r:id="rId15"/>
    <p:sldId id="268" r:id="rId16"/>
    <p:sldId id="267" r:id="rId17"/>
    <p:sldId id="271" r:id="rId18"/>
    <p:sldId id="269" r:id="rId19"/>
    <p:sldId id="270" r:id="rId20"/>
    <p:sldId id="273"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1B2C"/>
    <a:srgbClr val="BADB00"/>
    <a:srgbClr val="2CBBAB"/>
    <a:srgbClr val="E1192B"/>
    <a:srgbClr val="E11A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14CC0CE-8773-1042-AFD7-6A7F6CAD531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85E2A34-AE50-CF40-90F0-C1EED5125D1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833340E-501F-DB46-B690-A7F59A20148D}" type="datetimeFigureOut">
              <a:rPr lang="en-US" smtClean="0"/>
              <a:t>8/17/20</a:t>
            </a:fld>
            <a:endParaRPr lang="en-US"/>
          </a:p>
        </p:txBody>
      </p:sp>
      <p:sp>
        <p:nvSpPr>
          <p:cNvPr id="4" name="Footer Placeholder 3">
            <a:extLst>
              <a:ext uri="{FF2B5EF4-FFF2-40B4-BE49-F238E27FC236}">
                <a16:creationId xmlns:a16="http://schemas.microsoft.com/office/drawing/2014/main" id="{EE570711-67E5-7541-8368-8E03855EED4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4054FC9-C693-5D4C-BDAE-FF06D411394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20A896-6874-F840-B011-92782F1A5C34}" type="slidenum">
              <a:rPr lang="en-US" smtClean="0"/>
              <a:t>‹#›</a:t>
            </a:fld>
            <a:endParaRPr lang="en-US"/>
          </a:p>
        </p:txBody>
      </p:sp>
    </p:spTree>
    <p:extLst>
      <p:ext uri="{BB962C8B-B14F-4D97-AF65-F5344CB8AC3E}">
        <p14:creationId xmlns:p14="http://schemas.microsoft.com/office/powerpoint/2010/main" val="4503279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F0B893-2D33-C143-95DB-B9BF721B1FC5}" type="datetimeFigureOut">
              <a:rPr lang="en-US" smtClean="0"/>
              <a:t>8/17/20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03E4E-4774-E944-990E-761C025100EC}" type="slidenum">
              <a:rPr lang="en-US" smtClean="0"/>
              <a:t>‹#›</a:t>
            </a:fld>
            <a:endParaRPr lang="en-US"/>
          </a:p>
        </p:txBody>
      </p:sp>
    </p:spTree>
    <p:extLst>
      <p:ext uri="{BB962C8B-B14F-4D97-AF65-F5344CB8AC3E}">
        <p14:creationId xmlns:p14="http://schemas.microsoft.com/office/powerpoint/2010/main" val="884615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3</a:t>
            </a:fld>
            <a:endParaRPr lang="en-US"/>
          </a:p>
        </p:txBody>
      </p:sp>
    </p:spTree>
    <p:extLst>
      <p:ext uri="{BB962C8B-B14F-4D97-AF65-F5344CB8AC3E}">
        <p14:creationId xmlns:p14="http://schemas.microsoft.com/office/powerpoint/2010/main" val="27132132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1">
    <p:bg>
      <p:bgRef idx="1001">
        <a:schemeClr val="bg1"/>
      </p:bgRef>
    </p:bg>
    <p:spTree>
      <p:nvGrpSpPr>
        <p:cNvPr id="1" name=""/>
        <p:cNvGrpSpPr/>
        <p:nvPr/>
      </p:nvGrpSpPr>
      <p:grpSpPr>
        <a:xfrm>
          <a:off x="0" y="0"/>
          <a:ext cx="0" cy="0"/>
          <a:chOff x="0" y="0"/>
          <a:chExt cx="0" cy="0"/>
        </a:xfrm>
      </p:grpSpPr>
      <p:sp>
        <p:nvSpPr>
          <p:cNvPr id="6" name="Title 1"/>
          <p:cNvSpPr>
            <a:spLocks noGrp="1"/>
          </p:cNvSpPr>
          <p:nvPr>
            <p:ph type="ctrTitle"/>
          </p:nvPr>
        </p:nvSpPr>
        <p:spPr>
          <a:xfrm>
            <a:off x="631373" y="1122363"/>
            <a:ext cx="6096807" cy="2038526"/>
          </a:xfrm>
        </p:spPr>
        <p:txBody>
          <a:bodyPr anchor="b">
            <a:normAutofit/>
          </a:bodyPr>
          <a:lstStyle>
            <a:lvl1pPr algn="l">
              <a:defRPr sz="5400">
                <a:latin typeface="Arial" panose="020B0604020202020204" pitchFamily="34" charset="0"/>
                <a:ea typeface="Arial" panose="020B0604020202020204" pitchFamily="34" charset="0"/>
                <a:cs typeface="Arial" panose="020B0604020202020204" pitchFamily="34" charset="0"/>
              </a:defRPr>
            </a:lvl1pPr>
          </a:lstStyle>
          <a:p>
            <a:r>
              <a:rPr lang="en-US"/>
              <a:t>Click to edit Master title style</a:t>
            </a:r>
          </a:p>
        </p:txBody>
      </p:sp>
      <p:sp>
        <p:nvSpPr>
          <p:cNvPr id="7" name="Subtitle 2"/>
          <p:cNvSpPr>
            <a:spLocks noGrp="1"/>
          </p:cNvSpPr>
          <p:nvPr>
            <p:ph type="subTitle" idx="1"/>
          </p:nvPr>
        </p:nvSpPr>
        <p:spPr>
          <a:xfrm>
            <a:off x="631373" y="3376260"/>
            <a:ext cx="6096807" cy="1655762"/>
          </a:xfrm>
        </p:spPr>
        <p:txBody>
          <a:bodyPr/>
          <a:lstStyle>
            <a:lvl1pPr marL="0" indent="0" algn="l">
              <a:buNone/>
              <a:defRPr sz="2400" b="1">
                <a:solidFill>
                  <a:srgbClr val="D41B2C"/>
                </a:solidFill>
                <a:latin typeface="Arial" panose="020B0604020202020204" pitchFamily="34" charset="0"/>
                <a:ea typeface="Arial" panose="020B0604020202020204" pitchFamily="34" charset="0"/>
                <a:cs typeface="Arial" panose="020B0604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pic>
        <p:nvPicPr>
          <p:cNvPr id="5" name="Picture 4">
            <a:extLst>
              <a:ext uri="{FF2B5EF4-FFF2-40B4-BE49-F238E27FC236}">
                <a16:creationId xmlns:a16="http://schemas.microsoft.com/office/drawing/2014/main" id="{DA7408CD-683D-814F-8E2C-5A817D4F0091}"/>
              </a:ext>
            </a:extLst>
          </p:cNvPr>
          <p:cNvPicPr>
            <a:picLocks noChangeAspect="1"/>
          </p:cNvPicPr>
          <p:nvPr userDrawn="1"/>
        </p:nvPicPr>
        <p:blipFill>
          <a:blip r:embed="rId2"/>
          <a:stretch>
            <a:fillRect/>
          </a:stretch>
        </p:blipFill>
        <p:spPr>
          <a:xfrm>
            <a:off x="5570471" y="1294228"/>
            <a:ext cx="7027484" cy="7027484"/>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_b">
    <p:spTree>
      <p:nvGrpSpPr>
        <p:cNvPr id="1" name=""/>
        <p:cNvGrpSpPr/>
        <p:nvPr/>
      </p:nvGrpSpPr>
      <p:grpSpPr>
        <a:xfrm>
          <a:off x="0" y="0"/>
          <a:ext cx="0" cy="0"/>
          <a:chOff x="0" y="0"/>
          <a:chExt cx="0" cy="0"/>
        </a:xfrm>
      </p:grpSpPr>
      <p:sp>
        <p:nvSpPr>
          <p:cNvPr id="10" name="Rectangle 9"/>
          <p:cNvSpPr/>
          <p:nvPr userDrawn="1"/>
        </p:nvSpPr>
        <p:spPr>
          <a:xfrm>
            <a:off x="6096000" y="0"/>
            <a:ext cx="6096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11" name="Title 1"/>
          <p:cNvSpPr>
            <a:spLocks noGrp="1"/>
          </p:cNvSpPr>
          <p:nvPr>
            <p:ph type="title"/>
          </p:nvPr>
        </p:nvSpPr>
        <p:spPr>
          <a:xfrm>
            <a:off x="838200" y="365127"/>
            <a:ext cx="4944533" cy="1325563"/>
          </a:xfrm>
        </p:spPr>
        <p:txBody>
          <a:bodyPr/>
          <a:lstStyle>
            <a:lvl1pPr>
              <a:defRPr>
                <a:solidFill>
                  <a:schemeClr val="tx1"/>
                </a:solidFill>
                <a:latin typeface="Arial" panose="020B0604020202020204" pitchFamily="34" charset="0"/>
                <a:ea typeface="Arial" panose="020B0604020202020204" pitchFamily="34" charset="0"/>
                <a:cs typeface="Arial" panose="020B0604020202020204" pitchFamily="34" charset="0"/>
              </a:defRPr>
            </a:lvl1pPr>
          </a:lstStyle>
          <a:p>
            <a:r>
              <a:rPr lang="en-US"/>
              <a:t>Click to edit Master title style</a:t>
            </a:r>
          </a:p>
        </p:txBody>
      </p:sp>
      <p:sp>
        <p:nvSpPr>
          <p:cNvPr id="12" name="Content Placeholder 2"/>
          <p:cNvSpPr>
            <a:spLocks noGrp="1"/>
          </p:cNvSpPr>
          <p:nvPr>
            <p:ph sz="half" idx="1"/>
          </p:nvPr>
        </p:nvSpPr>
        <p:spPr>
          <a:xfrm>
            <a:off x="838200" y="1825625"/>
            <a:ext cx="4944533" cy="4351338"/>
          </a:xfrm>
        </p:spPr>
        <p:txBody>
          <a:bodyPr/>
          <a:lstStyle>
            <a:lvl1pPr>
              <a:defRPr>
                <a:solidFill>
                  <a:schemeClr val="tx1"/>
                </a:solidFill>
                <a:latin typeface="Arial" panose="020B0604020202020204" pitchFamily="34" charset="0"/>
                <a:ea typeface="Arial" panose="020B0604020202020204" pitchFamily="34" charset="0"/>
                <a:cs typeface="Arial" panose="020B0604020202020204" pitchFamily="34" charset="0"/>
              </a:defRPr>
            </a:lvl1pPr>
            <a:lvl2pP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a:defRPr>
                <a:solidFill>
                  <a:schemeClr val="tx1"/>
                </a:solidFill>
                <a:latin typeface="Arial" panose="020B0604020202020204" pitchFamily="34" charset="0"/>
                <a:ea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p:cNvSpPr>
            <a:spLocks noGrp="1"/>
          </p:cNvSpPr>
          <p:nvPr>
            <p:ph sz="half" idx="2"/>
          </p:nvPr>
        </p:nvSpPr>
        <p:spPr>
          <a:xfrm>
            <a:off x="6553200" y="1825625"/>
            <a:ext cx="5181600" cy="4351338"/>
          </a:xfrm>
        </p:spPr>
        <p:txBody>
          <a:bodyPr/>
          <a:lstStyle>
            <a:lvl1pPr>
              <a:defRPr>
                <a:solidFill>
                  <a:schemeClr val="bg1"/>
                </a:solidFill>
                <a:latin typeface="Arial" panose="020B0604020202020204" pitchFamily="34" charset="0"/>
                <a:ea typeface="Arial" panose="020B0604020202020204" pitchFamily="34" charset="0"/>
                <a:cs typeface="Arial" panose="020B0604020202020204" pitchFamily="34" charset="0"/>
              </a:defRPr>
            </a:lvl1pPr>
            <a:lvl2pPr>
              <a:defRPr>
                <a:solidFill>
                  <a:schemeClr val="bg1"/>
                </a:solidFill>
                <a:latin typeface="Arial" panose="020B0604020202020204" pitchFamily="34" charset="0"/>
                <a:ea typeface="Arial" panose="020B0604020202020204" pitchFamily="34" charset="0"/>
                <a:cs typeface="Arial" panose="020B0604020202020204" pitchFamily="34" charset="0"/>
              </a:defRPr>
            </a:lvl2pPr>
            <a:lvl3pPr>
              <a:defRPr>
                <a:solidFill>
                  <a:schemeClr val="bg1"/>
                </a:solidFill>
                <a:latin typeface="Arial" panose="020B0604020202020204" pitchFamily="34" charset="0"/>
                <a:ea typeface="Arial" panose="020B0604020202020204" pitchFamily="34" charset="0"/>
                <a:cs typeface="Arial" panose="020B0604020202020204" pitchFamily="34" charset="0"/>
              </a:defRPr>
            </a:lvl3pPr>
            <a:lvl4pPr>
              <a:defRPr>
                <a:solidFill>
                  <a:schemeClr val="bg1"/>
                </a:solidFill>
                <a:latin typeface="Arial" panose="020B0604020202020204" pitchFamily="34" charset="0"/>
                <a:ea typeface="Arial" panose="020B0604020202020204" pitchFamily="34" charset="0"/>
                <a:cs typeface="Arial" panose="020B0604020202020204" pitchFamily="34" charset="0"/>
              </a:defRPr>
            </a:lvl4pPr>
            <a:lvl5pPr>
              <a:defRPr>
                <a:solidFill>
                  <a:schemeClr val="bg1"/>
                </a:solidFill>
                <a:latin typeface="Arial" panose="020B0604020202020204" pitchFamily="34" charset="0"/>
                <a:ea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4" name="Picture 13"/>
          <p:cNvPicPr>
            <a:picLocks noChangeAspect="1"/>
          </p:cNvPicPr>
          <p:nvPr userDrawn="1"/>
        </p:nvPicPr>
        <p:blipFill>
          <a:blip r:embed="rId2"/>
          <a:stretch>
            <a:fillRect/>
          </a:stretch>
        </p:blipFill>
        <p:spPr>
          <a:xfrm>
            <a:off x="838201" y="6397397"/>
            <a:ext cx="2688771" cy="240173"/>
          </a:xfrm>
          <a:prstGeom prst="rect">
            <a:avLst/>
          </a:prstGeom>
        </p:spPr>
      </p:pic>
      <p:cxnSp>
        <p:nvCxnSpPr>
          <p:cNvPr id="16" name="Straight Connector 15"/>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userDrawn="1"/>
        </p:nvPicPr>
        <p:blipFill>
          <a:blip r:embed="rId3"/>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_dark">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0" y="365127"/>
            <a:ext cx="4944533" cy="1325563"/>
          </a:xfrm>
        </p:spPr>
        <p:txBody>
          <a:bodyPr/>
          <a:lstStyle>
            <a:lvl1pPr>
              <a:defRPr>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sz="half" idx="1"/>
          </p:nvPr>
        </p:nvSpPr>
        <p:spPr>
          <a:xfrm>
            <a:off x="838200" y="1825625"/>
            <a:ext cx="4944533" cy="4351338"/>
          </a:xfrm>
        </p:spPr>
        <p:txBody>
          <a:bodyPr/>
          <a:lstStyle>
            <a:lvl1pPr>
              <a:defRPr>
                <a:solidFill>
                  <a:schemeClr val="bg1"/>
                </a:solidFill>
                <a:latin typeface="Arial" panose="020B0604020202020204" pitchFamily="34" charset="0"/>
                <a:ea typeface="Arial" panose="020B0604020202020204" pitchFamily="34" charset="0"/>
                <a:cs typeface="Arial" panose="020B0604020202020204" pitchFamily="34" charset="0"/>
              </a:defRPr>
            </a:lvl1pPr>
            <a:lvl2pPr>
              <a:defRPr>
                <a:solidFill>
                  <a:schemeClr val="bg1"/>
                </a:solidFill>
                <a:latin typeface="Arial" panose="020B0604020202020204" pitchFamily="34" charset="0"/>
                <a:ea typeface="Arial" panose="020B0604020202020204" pitchFamily="34" charset="0"/>
                <a:cs typeface="Arial" panose="020B0604020202020204" pitchFamily="34" charset="0"/>
              </a:defRPr>
            </a:lvl2pPr>
            <a:lvl3pPr>
              <a:defRPr>
                <a:solidFill>
                  <a:schemeClr val="bg1"/>
                </a:solidFill>
                <a:latin typeface="Arial" panose="020B0604020202020204" pitchFamily="34" charset="0"/>
                <a:ea typeface="Arial" panose="020B0604020202020204" pitchFamily="34" charset="0"/>
                <a:cs typeface="Arial" panose="020B0604020202020204" pitchFamily="34" charset="0"/>
              </a:defRPr>
            </a:lvl3pPr>
            <a:lvl4pPr>
              <a:defRPr>
                <a:solidFill>
                  <a:schemeClr val="bg1"/>
                </a:solidFill>
                <a:latin typeface="Arial" panose="020B0604020202020204" pitchFamily="34" charset="0"/>
                <a:ea typeface="Arial" panose="020B0604020202020204" pitchFamily="34" charset="0"/>
                <a:cs typeface="Arial" panose="020B0604020202020204" pitchFamily="34" charset="0"/>
              </a:defRPr>
            </a:lvl4pPr>
            <a:lvl5pPr>
              <a:defRPr>
                <a:solidFill>
                  <a:schemeClr val="bg1"/>
                </a:solidFill>
                <a:latin typeface="Arial" panose="020B0604020202020204" pitchFamily="34" charset="0"/>
                <a:ea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7" name="Straight Connector 6"/>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p:ph sz="half" idx="10"/>
          </p:nvPr>
        </p:nvSpPr>
        <p:spPr>
          <a:xfrm>
            <a:off x="6535995" y="1825625"/>
            <a:ext cx="4944533" cy="4351338"/>
          </a:xfrm>
        </p:spPr>
        <p:txBody>
          <a:bodyPr/>
          <a:lstStyle>
            <a:lvl1pPr>
              <a:defRPr>
                <a:solidFill>
                  <a:schemeClr val="bg1"/>
                </a:solidFill>
                <a:latin typeface="Arial" panose="020B0604020202020204" pitchFamily="34" charset="0"/>
                <a:ea typeface="Arial" panose="020B0604020202020204" pitchFamily="34" charset="0"/>
                <a:cs typeface="Arial" panose="020B0604020202020204" pitchFamily="34" charset="0"/>
              </a:defRPr>
            </a:lvl1pPr>
            <a:lvl2pPr>
              <a:defRPr>
                <a:solidFill>
                  <a:schemeClr val="bg1"/>
                </a:solidFill>
                <a:latin typeface="Arial" panose="020B0604020202020204" pitchFamily="34" charset="0"/>
                <a:ea typeface="Arial" panose="020B0604020202020204" pitchFamily="34" charset="0"/>
                <a:cs typeface="Arial" panose="020B0604020202020204" pitchFamily="34" charset="0"/>
              </a:defRPr>
            </a:lvl2pPr>
            <a:lvl3pPr>
              <a:defRPr>
                <a:solidFill>
                  <a:schemeClr val="bg1"/>
                </a:solidFill>
                <a:latin typeface="Arial" panose="020B0604020202020204" pitchFamily="34" charset="0"/>
                <a:ea typeface="Arial" panose="020B0604020202020204" pitchFamily="34" charset="0"/>
                <a:cs typeface="Arial" panose="020B0604020202020204" pitchFamily="34" charset="0"/>
              </a:defRPr>
            </a:lvl3pPr>
            <a:lvl4pPr>
              <a:defRPr>
                <a:solidFill>
                  <a:schemeClr val="bg1"/>
                </a:solidFill>
                <a:latin typeface="Arial" panose="020B0604020202020204" pitchFamily="34" charset="0"/>
                <a:ea typeface="Arial" panose="020B0604020202020204" pitchFamily="34" charset="0"/>
                <a:cs typeface="Arial" panose="020B0604020202020204" pitchFamily="34" charset="0"/>
              </a:defRPr>
            </a:lvl4pPr>
            <a:lvl5pPr>
              <a:defRPr>
                <a:solidFill>
                  <a:schemeClr val="bg1"/>
                </a:solidFill>
                <a:latin typeface="Arial" panose="020B0604020202020204" pitchFamily="34" charset="0"/>
                <a:ea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p:cNvCxnSpPr/>
          <p:nvPr userDrawn="1"/>
        </p:nvCxnSpPr>
        <p:spPr>
          <a:xfrm>
            <a:off x="6150761" y="1825625"/>
            <a:ext cx="0" cy="4571772"/>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2"/>
          <a:stretch>
            <a:fillRect/>
          </a:stretch>
        </p:blipFill>
        <p:spPr>
          <a:xfrm>
            <a:off x="10604771" y="5559425"/>
            <a:ext cx="1079500" cy="830792"/>
          </a:xfrm>
          <a:prstGeom prst="rect">
            <a:avLst/>
          </a:prstGeom>
        </p:spPr>
      </p:pic>
      <p:sp>
        <p:nvSpPr>
          <p:cNvPr id="4" name="Slide Number Placeholder 3"/>
          <p:cNvSpPr>
            <a:spLocks noGrp="1"/>
          </p:cNvSpPr>
          <p:nvPr>
            <p:ph type="sldNum" sz="quarter" idx="11"/>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_light">
    <p:spTree>
      <p:nvGrpSpPr>
        <p:cNvPr id="1" name=""/>
        <p:cNvGrpSpPr/>
        <p:nvPr/>
      </p:nvGrpSpPr>
      <p:grpSpPr>
        <a:xfrm>
          <a:off x="0" y="0"/>
          <a:ext cx="0" cy="0"/>
          <a:chOff x="0" y="0"/>
          <a:chExt cx="0" cy="0"/>
        </a:xfrm>
      </p:grpSpPr>
      <p:sp>
        <p:nvSpPr>
          <p:cNvPr id="12" name="Content Placeholder 2"/>
          <p:cNvSpPr>
            <a:spLocks noGrp="1"/>
          </p:cNvSpPr>
          <p:nvPr>
            <p:ph sz="half" idx="1"/>
          </p:nvPr>
        </p:nvSpPr>
        <p:spPr>
          <a:xfrm>
            <a:off x="838200" y="1825625"/>
            <a:ext cx="4944533" cy="4351338"/>
          </a:xfrm>
        </p:spPr>
        <p:txBody>
          <a:bodyPr/>
          <a:lstStyle>
            <a:lvl1pPr>
              <a:defRPr>
                <a:solidFill>
                  <a:schemeClr val="tx1"/>
                </a:solidFill>
                <a:latin typeface="Arial" panose="020B0604020202020204" pitchFamily="34" charset="0"/>
                <a:ea typeface="Arial" panose="020B0604020202020204" pitchFamily="34" charset="0"/>
                <a:cs typeface="Arial" panose="020B0604020202020204" pitchFamily="34" charset="0"/>
              </a:defRPr>
            </a:lvl1pPr>
            <a:lvl2pP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a:defRPr>
                <a:solidFill>
                  <a:schemeClr val="tx1"/>
                </a:solidFill>
                <a:latin typeface="Arial" panose="020B0604020202020204" pitchFamily="34" charset="0"/>
                <a:ea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4" name="Picture 13"/>
          <p:cNvPicPr>
            <a:picLocks noChangeAspect="1"/>
          </p:cNvPicPr>
          <p:nvPr userDrawn="1"/>
        </p:nvPicPr>
        <p:blipFill>
          <a:blip r:embed="rId2"/>
          <a:stretch>
            <a:fillRect/>
          </a:stretch>
        </p:blipFill>
        <p:spPr>
          <a:xfrm>
            <a:off x="838201" y="6397397"/>
            <a:ext cx="2688771" cy="240173"/>
          </a:xfrm>
          <a:prstGeom prst="rect">
            <a:avLst/>
          </a:prstGeom>
        </p:spPr>
      </p:pic>
      <p:cxnSp>
        <p:nvCxnSpPr>
          <p:cNvPr id="9" name="Straight Connector 8"/>
          <p:cNvCxnSpPr/>
          <p:nvPr userDrawn="1"/>
        </p:nvCxnSpPr>
        <p:spPr>
          <a:xfrm>
            <a:off x="6150761" y="1825625"/>
            <a:ext cx="0" cy="4571772"/>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7" name="Content Placeholder 2"/>
          <p:cNvSpPr>
            <a:spLocks noGrp="1"/>
          </p:cNvSpPr>
          <p:nvPr>
            <p:ph sz="half" idx="10"/>
          </p:nvPr>
        </p:nvSpPr>
        <p:spPr>
          <a:xfrm>
            <a:off x="6553200" y="1825625"/>
            <a:ext cx="4944533" cy="4351338"/>
          </a:xfrm>
        </p:spPr>
        <p:txBody>
          <a:bodyPr/>
          <a:lstStyle>
            <a:lvl1pPr>
              <a:defRPr>
                <a:solidFill>
                  <a:schemeClr val="tx1"/>
                </a:solidFill>
                <a:latin typeface="Arial" panose="020B0604020202020204" pitchFamily="34" charset="0"/>
                <a:ea typeface="Arial" panose="020B0604020202020204" pitchFamily="34" charset="0"/>
                <a:cs typeface="Arial" panose="020B0604020202020204" pitchFamily="34" charset="0"/>
              </a:defRPr>
            </a:lvl1pPr>
            <a:lvl2pP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a:defRPr>
                <a:solidFill>
                  <a:schemeClr val="tx1"/>
                </a:solidFill>
                <a:latin typeface="Arial" panose="020B0604020202020204" pitchFamily="34" charset="0"/>
                <a:ea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8" name="Picture 17"/>
          <p:cNvPicPr>
            <a:picLocks noChangeAspect="1"/>
          </p:cNvPicPr>
          <p:nvPr userDrawn="1"/>
        </p:nvPicPr>
        <p:blipFill>
          <a:blip r:embed="rId3"/>
          <a:stretch>
            <a:fillRect/>
          </a:stretch>
        </p:blipFill>
        <p:spPr>
          <a:xfrm>
            <a:off x="10604771" y="5559425"/>
            <a:ext cx="1079500" cy="830792"/>
          </a:xfrm>
          <a:prstGeom prst="rect">
            <a:avLst/>
          </a:prstGeom>
        </p:spPr>
      </p:pic>
      <p:sp>
        <p:nvSpPr>
          <p:cNvPr id="2" name="Slide Number Placeholder 1"/>
          <p:cNvSpPr>
            <a:spLocks noGrp="1"/>
          </p:cNvSpPr>
          <p:nvPr>
            <p:ph type="sldNum" sz="quarter" idx="11"/>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cxnSp>
        <p:nvCxnSpPr>
          <p:cNvPr id="10" name="Straight Connector 9">
            <a:extLst>
              <a:ext uri="{FF2B5EF4-FFF2-40B4-BE49-F238E27FC236}">
                <a16:creationId xmlns:a16="http://schemas.microsoft.com/office/drawing/2014/main" id="{2EB9D810-92EF-C14B-9E7C-2B316B3381D6}"/>
              </a:ext>
            </a:extLst>
          </p:cNvPr>
          <p:cNvCxnSpPr/>
          <p:nvPr userDrawn="1"/>
        </p:nvCxnSpPr>
        <p:spPr>
          <a:xfrm>
            <a:off x="838201" y="1332089"/>
            <a:ext cx="981004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514654EC-E0BA-1D4D-8BDE-63E4113BD4C5}"/>
              </a:ext>
            </a:extLst>
          </p:cNvPr>
          <p:cNvSpPr>
            <a:spLocks noGrp="1"/>
          </p:cNvSpPr>
          <p:nvPr>
            <p:ph type="title"/>
          </p:nvPr>
        </p:nvSpPr>
        <p:spPr>
          <a:xfrm>
            <a:off x="838200" y="302419"/>
            <a:ext cx="10515600" cy="1325563"/>
          </a:xfrm>
        </p:spPr>
        <p:txBody>
          <a:bodyPr/>
          <a:lstStyle>
            <a:lvl1pPr>
              <a:defRPr>
                <a:solidFill>
                  <a:schemeClr val="tx1"/>
                </a:solidFill>
                <a:latin typeface="Arial" panose="020B0604020202020204" pitchFamily="34" charset="0"/>
                <a:ea typeface="Arial" panose="020B0604020202020204" pitchFamily="34" charset="0"/>
                <a:cs typeface="Arial" panose="020B0604020202020204" pitchFamily="34" charset="0"/>
              </a:defRPr>
            </a:lvl1pPr>
          </a:lstStyle>
          <a:p>
            <a:r>
              <a:rPr lang="en-US"/>
              <a:t>Click to edit Master 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Image_a">
    <p:spTree>
      <p:nvGrpSpPr>
        <p:cNvPr id="1" name=""/>
        <p:cNvGrpSpPr/>
        <p:nvPr/>
      </p:nvGrpSpPr>
      <p:grpSpPr>
        <a:xfrm>
          <a:off x="0" y="0"/>
          <a:ext cx="0" cy="0"/>
          <a:chOff x="0" y="0"/>
          <a:chExt cx="0" cy="0"/>
        </a:xfrm>
      </p:grpSpPr>
      <p:sp>
        <p:nvSpPr>
          <p:cNvPr id="9" name="Rectangle 8"/>
          <p:cNvSpPr/>
          <p:nvPr userDrawn="1"/>
        </p:nvSpPr>
        <p:spPr>
          <a:xfrm>
            <a:off x="4974772" y="0"/>
            <a:ext cx="7217229"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4" name="Text Placeholder 3"/>
          <p:cNvSpPr>
            <a:spLocks noGrp="1"/>
          </p:cNvSpPr>
          <p:nvPr>
            <p:ph type="body" sz="half" idx="2" hasCustomPrompt="1"/>
          </p:nvPr>
        </p:nvSpPr>
        <p:spPr>
          <a:xfrm>
            <a:off x="839788" y="2057400"/>
            <a:ext cx="3932237" cy="3811588"/>
          </a:xfrm>
        </p:spPr>
        <p:txBody>
          <a:bodyPr/>
          <a:lstStyle>
            <a:lvl1pPr marL="285750" indent="-285750">
              <a:buFont typeface="Arial" panose="020B0604020202020204" pitchFamily="34" charset="0"/>
              <a:buChar char="•"/>
              <a:defRPr sz="1600">
                <a:latin typeface="Arial" panose="020B0604020202020204" pitchFamily="34" charset="0"/>
                <a:ea typeface="Arial" panose="020B0604020202020204" pitchFamily="34" charset="0"/>
                <a:cs typeface="Arial" panose="020B0604020202020204" pitchFamily="34" charset="0"/>
              </a:defRPr>
            </a:lvl1pPr>
            <a:lvl2pPr marL="742939" indent="-285750">
              <a:buFont typeface="Arial" panose="020B0604020202020204" pitchFamily="34" charset="0"/>
              <a:buChar char="•"/>
              <a:defRPr sz="1400">
                <a:latin typeface="Arial" panose="020B0604020202020204" pitchFamily="34" charset="0"/>
                <a:cs typeface="Arial" panose="020B0604020202020204" pitchFamily="34" charset="0"/>
              </a:defRPr>
            </a:lvl2pPr>
            <a:lvl3pPr marL="1085827" indent="-171450">
              <a:buFont typeface="Arial" panose="020B0604020202020204" pitchFamily="34" charset="0"/>
              <a:buChar char="•"/>
              <a:defRPr sz="1200">
                <a:latin typeface="Arial" panose="020B0604020202020204" pitchFamily="34" charset="0"/>
                <a:cs typeface="Arial" panose="020B0604020202020204" pitchFamily="34" charset="0"/>
              </a:defRPr>
            </a:lvl3pPr>
            <a:lvl4pPr marL="1543016" indent="-171450">
              <a:buFont typeface="Arial" panose="020B0604020202020204" pitchFamily="34" charset="0"/>
              <a:buChar char="•"/>
              <a:defRPr sz="1000"/>
            </a:lvl4pPr>
            <a:lvl5pPr marL="2000204" indent="-171450">
              <a:buFont typeface="Arial" panose="020B0604020202020204" pitchFamily="34" charset="0"/>
              <a:buChar char="•"/>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a:p>
            <a:pPr lvl="1"/>
            <a:r>
              <a:rPr lang="en-US"/>
              <a:t>Second level</a:t>
            </a:r>
          </a:p>
          <a:p>
            <a:pPr lvl="2"/>
            <a:r>
              <a:rPr lang="en-US"/>
              <a:t>Third level</a:t>
            </a:r>
          </a:p>
        </p:txBody>
      </p:sp>
      <p:sp>
        <p:nvSpPr>
          <p:cNvPr id="7" name="Title 1"/>
          <p:cNvSpPr>
            <a:spLocks noGrp="1"/>
          </p:cNvSpPr>
          <p:nvPr>
            <p:ph type="title" hasCustomPrompt="1"/>
          </p:nvPr>
        </p:nvSpPr>
        <p:spPr>
          <a:xfrm>
            <a:off x="839788" y="457200"/>
            <a:ext cx="3932237" cy="1379768"/>
          </a:xfrm>
        </p:spPr>
        <p:txBody>
          <a:bodyPr anchor="b"/>
          <a:lstStyle>
            <a:lvl1pPr>
              <a:defRPr sz="3200">
                <a:solidFill>
                  <a:schemeClr val="tx1"/>
                </a:solidFill>
                <a:latin typeface="Arial" panose="020B0604020202020204" pitchFamily="34" charset="0"/>
                <a:ea typeface="Arial" panose="020B0604020202020204" pitchFamily="34" charset="0"/>
                <a:cs typeface="Arial" panose="020B0604020202020204" pitchFamily="34" charset="0"/>
              </a:defRPr>
            </a:lvl1pPr>
          </a:lstStyle>
          <a:p>
            <a:r>
              <a:rPr lang="en-US"/>
              <a:t>Title Here – Image on Black</a:t>
            </a:r>
          </a:p>
        </p:txBody>
      </p:sp>
      <p:cxnSp>
        <p:nvCxnSpPr>
          <p:cNvPr id="10" name="Straight Connector 9"/>
          <p:cNvCxnSpPr/>
          <p:nvPr userDrawn="1"/>
        </p:nvCxnSpPr>
        <p:spPr>
          <a:xfrm>
            <a:off x="838201"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
        <p:nvSpPr>
          <p:cNvPr id="6" name="Picture Placeholder 5">
            <a:extLst>
              <a:ext uri="{FF2B5EF4-FFF2-40B4-BE49-F238E27FC236}">
                <a16:creationId xmlns:a16="http://schemas.microsoft.com/office/drawing/2014/main" id="{2ADCC06A-3F72-4A46-B666-4BC6A0CBBE09}"/>
              </a:ext>
            </a:extLst>
          </p:cNvPr>
          <p:cNvSpPr>
            <a:spLocks noGrp="1"/>
          </p:cNvSpPr>
          <p:nvPr>
            <p:ph type="pic" sz="quarter" idx="11"/>
          </p:nvPr>
        </p:nvSpPr>
        <p:spPr>
          <a:xfrm>
            <a:off x="5576888" y="1262590"/>
            <a:ext cx="6183312" cy="3965575"/>
          </a:xfrm>
        </p:spPr>
        <p:txBody>
          <a:bodyPr/>
          <a:lstStyle/>
          <a:p>
            <a:endParaRPr lang="en-US"/>
          </a:p>
        </p:txBody>
      </p:sp>
    </p:spTree>
    <p:extLst>
      <p:ext uri="{BB962C8B-B14F-4D97-AF65-F5344CB8AC3E}">
        <p14:creationId xmlns:p14="http://schemas.microsoft.com/office/powerpoint/2010/main" val="317258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Image_b">
    <p:spTree>
      <p:nvGrpSpPr>
        <p:cNvPr id="1" name=""/>
        <p:cNvGrpSpPr/>
        <p:nvPr/>
      </p:nvGrpSpPr>
      <p:grpSpPr>
        <a:xfrm>
          <a:off x="0" y="0"/>
          <a:ext cx="0" cy="0"/>
          <a:chOff x="0" y="0"/>
          <a:chExt cx="0" cy="0"/>
        </a:xfrm>
      </p:grpSpPr>
      <p:sp>
        <p:nvSpPr>
          <p:cNvPr id="6" name="Rectangle 5"/>
          <p:cNvSpPr/>
          <p:nvPr userDrawn="1"/>
        </p:nvSpPr>
        <p:spPr>
          <a:xfrm>
            <a:off x="0" y="0"/>
            <a:ext cx="5102578"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4" name="Text Placeholder 3"/>
          <p:cNvSpPr>
            <a:spLocks noGrp="1"/>
          </p:cNvSpPr>
          <p:nvPr>
            <p:ph type="body" sz="half" idx="2" hasCustomPrompt="1"/>
          </p:nvPr>
        </p:nvSpPr>
        <p:spPr>
          <a:xfrm>
            <a:off x="839788" y="2057400"/>
            <a:ext cx="3932237" cy="3811588"/>
          </a:xfrm>
        </p:spPr>
        <p:txBody>
          <a:bodyPr/>
          <a:lstStyle>
            <a:lvl1pPr marL="285750" indent="-285750">
              <a:buFont typeface="Arial" panose="020B0604020202020204" pitchFamily="34" charset="0"/>
              <a:buChar char="•"/>
              <a:defRPr sz="1600">
                <a:solidFill>
                  <a:schemeClr val="bg1"/>
                </a:solidFill>
                <a:latin typeface="Arial" panose="020B0604020202020204" pitchFamily="34" charset="0"/>
                <a:ea typeface="Arial" panose="020B0604020202020204" pitchFamily="34" charset="0"/>
                <a:cs typeface="Arial" panose="020B0604020202020204" pitchFamily="34" charset="0"/>
              </a:defRPr>
            </a:lvl1pPr>
            <a:lvl2pPr marL="742939" indent="-285750">
              <a:buFont typeface="Arial" panose="020B0604020202020204" pitchFamily="34" charset="0"/>
              <a:buChar char="•"/>
              <a:defRPr sz="1400">
                <a:solidFill>
                  <a:schemeClr val="bg1"/>
                </a:solidFill>
                <a:latin typeface="Arial" panose="020B0604020202020204" pitchFamily="34" charset="0"/>
                <a:cs typeface="Arial" panose="020B0604020202020204" pitchFamily="34" charset="0"/>
              </a:defRPr>
            </a:lvl2pPr>
            <a:lvl3pPr marL="1085827" indent="-171450">
              <a:buFont typeface="Arial" panose="020B0604020202020204" pitchFamily="34" charset="0"/>
              <a:buChar char="•"/>
              <a:defRPr sz="1200">
                <a:solidFill>
                  <a:schemeClr val="bg1"/>
                </a:solidFill>
                <a:latin typeface="Arial" panose="020B0604020202020204" pitchFamily="34" charset="0"/>
                <a:cs typeface="Arial" panose="020B0604020202020204" pitchFamily="34" charset="0"/>
              </a:defRPr>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a:p>
            <a:pPr lvl="1"/>
            <a:r>
              <a:rPr lang="en-US"/>
              <a:t>Second level</a:t>
            </a:r>
          </a:p>
          <a:p>
            <a:pPr lvl="2"/>
            <a:r>
              <a:rPr lang="en-US"/>
              <a:t>Third level</a:t>
            </a:r>
          </a:p>
          <a:p>
            <a:pPr lvl="0"/>
            <a:endParaRPr lang="en-US"/>
          </a:p>
        </p:txBody>
      </p:sp>
      <p:sp>
        <p:nvSpPr>
          <p:cNvPr id="8" name="Title 1"/>
          <p:cNvSpPr>
            <a:spLocks noGrp="1"/>
          </p:cNvSpPr>
          <p:nvPr>
            <p:ph type="title" hasCustomPrompt="1"/>
          </p:nvPr>
        </p:nvSpPr>
        <p:spPr>
          <a:xfrm>
            <a:off x="839788" y="457200"/>
            <a:ext cx="3932237" cy="1379768"/>
          </a:xfrm>
        </p:spPr>
        <p:txBody>
          <a:bodyPr anchor="b"/>
          <a:lstStyle>
            <a:lvl1pPr>
              <a:defRPr sz="320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a:t>Title Here – Image on White</a:t>
            </a:r>
          </a:p>
        </p:txBody>
      </p:sp>
      <p:cxnSp>
        <p:nvCxnSpPr>
          <p:cNvPr id="9" name="Straight Connector 8"/>
          <p:cNvCxnSpPr/>
          <p:nvPr userDrawn="1"/>
        </p:nvCxnSpPr>
        <p:spPr>
          <a:xfrm>
            <a:off x="838201"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
        <p:nvSpPr>
          <p:cNvPr id="11" name="Picture Placeholder 5">
            <a:extLst>
              <a:ext uri="{FF2B5EF4-FFF2-40B4-BE49-F238E27FC236}">
                <a16:creationId xmlns:a16="http://schemas.microsoft.com/office/drawing/2014/main" id="{D2D8BB13-04C6-4244-BF0F-D230697E6160}"/>
              </a:ext>
            </a:extLst>
          </p:cNvPr>
          <p:cNvSpPr>
            <a:spLocks noGrp="1"/>
          </p:cNvSpPr>
          <p:nvPr>
            <p:ph type="pic" sz="quarter" idx="11"/>
          </p:nvPr>
        </p:nvSpPr>
        <p:spPr>
          <a:xfrm>
            <a:off x="5576888" y="1262590"/>
            <a:ext cx="6183312" cy="3965575"/>
          </a:xfrm>
        </p:spPr>
        <p:txBody>
          <a:body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 Bleed Image with Content_Light">
    <p:spTree>
      <p:nvGrpSpPr>
        <p:cNvPr id="1" name=""/>
        <p:cNvGrpSpPr/>
        <p:nvPr/>
      </p:nvGrpSpPr>
      <p:grpSpPr>
        <a:xfrm>
          <a:off x="0" y="0"/>
          <a:ext cx="0" cy="0"/>
          <a:chOff x="0" y="0"/>
          <a:chExt cx="0" cy="0"/>
        </a:xfrm>
      </p:grpSpPr>
      <p:sp>
        <p:nvSpPr>
          <p:cNvPr id="9" name="Rectangle 8"/>
          <p:cNvSpPr/>
          <p:nvPr userDrawn="1"/>
        </p:nvSpPr>
        <p:spPr>
          <a:xfrm>
            <a:off x="0" y="0"/>
            <a:ext cx="4963887"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a:xfrm>
            <a:off x="5355343" y="558800"/>
            <a:ext cx="6588301" cy="1379768"/>
          </a:xfrm>
        </p:spPr>
        <p:txBody>
          <a:bodyPr anchor="b"/>
          <a:lstStyle>
            <a:lvl1pPr>
              <a:defRPr sz="3200">
                <a:solidFill>
                  <a:schemeClr val="tx1"/>
                </a:solidFill>
                <a:latin typeface="Arial" panose="020B0604020202020204" pitchFamily="34" charset="0"/>
                <a:ea typeface="Arial" panose="020B0604020202020204" pitchFamily="34" charset="0"/>
                <a:cs typeface="Arial" panose="020B0604020202020204" pitchFamily="34" charset="0"/>
              </a:defRPr>
            </a:lvl1pPr>
          </a:lstStyle>
          <a:p>
            <a:r>
              <a:rPr lang="en-US"/>
              <a:t>Title – Full Bleed Picture</a:t>
            </a:r>
          </a:p>
        </p:txBody>
      </p:sp>
      <p:sp>
        <p:nvSpPr>
          <p:cNvPr id="4" name="Text Placeholder 3"/>
          <p:cNvSpPr>
            <a:spLocks noGrp="1"/>
          </p:cNvSpPr>
          <p:nvPr>
            <p:ph type="body" sz="half" idx="2" hasCustomPrompt="1"/>
          </p:nvPr>
        </p:nvSpPr>
        <p:spPr>
          <a:xfrm>
            <a:off x="5355343" y="2159000"/>
            <a:ext cx="6588301" cy="3811588"/>
          </a:xfrm>
        </p:spPr>
        <p:txBody>
          <a:bodyPr/>
          <a:lstStyle>
            <a:lvl1pPr marL="285750" indent="-285750">
              <a:buFont typeface="Arial" panose="020B0604020202020204" pitchFamily="34" charset="0"/>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1pPr>
            <a:lvl2pPr marL="742939" indent="-285750">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2pPr>
            <a:lvl3pPr marL="1085827" indent="-171450">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a:p>
            <a:pPr lvl="1"/>
            <a:r>
              <a:rPr lang="en-US"/>
              <a:t>Second level</a:t>
            </a:r>
          </a:p>
          <a:p>
            <a:pPr lvl="2"/>
            <a:r>
              <a:rPr lang="en-US"/>
              <a:t>Third level</a:t>
            </a:r>
          </a:p>
        </p:txBody>
      </p:sp>
      <p:cxnSp>
        <p:nvCxnSpPr>
          <p:cNvPr id="8" name="Straight Connector 7"/>
          <p:cNvCxnSpPr>
            <a:cxnSpLocks/>
          </p:cNvCxnSpPr>
          <p:nvPr userDrawn="1"/>
        </p:nvCxnSpPr>
        <p:spPr>
          <a:xfrm>
            <a:off x="5353755" y="1917531"/>
            <a:ext cx="6589889"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stretch>
            <a:fillRect/>
          </a:stretch>
        </p:blipFill>
        <p:spPr>
          <a:xfrm>
            <a:off x="10604771" y="5559425"/>
            <a:ext cx="1079500" cy="830792"/>
          </a:xfrm>
          <a:prstGeom prst="rect">
            <a:avLst/>
          </a:prstGeom>
        </p:spPr>
      </p:pic>
      <p:sp>
        <p:nvSpPr>
          <p:cNvPr id="5" name="Slide Number Placeholder 4"/>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
        <p:nvSpPr>
          <p:cNvPr id="7" name="Picture Placeholder 6">
            <a:extLst>
              <a:ext uri="{FF2B5EF4-FFF2-40B4-BE49-F238E27FC236}">
                <a16:creationId xmlns:a16="http://schemas.microsoft.com/office/drawing/2014/main" id="{8C42540C-E1DF-4747-A482-F000E036E307}"/>
              </a:ext>
            </a:extLst>
          </p:cNvPr>
          <p:cNvSpPr>
            <a:spLocks noGrp="1"/>
          </p:cNvSpPr>
          <p:nvPr>
            <p:ph type="pic" sz="quarter" idx="11"/>
          </p:nvPr>
        </p:nvSpPr>
        <p:spPr>
          <a:xfrm>
            <a:off x="-109973" y="-44532"/>
            <a:ext cx="5226933" cy="6947063"/>
          </a:xfrm>
        </p:spPr>
        <p:txBody>
          <a:bodyPr/>
          <a:lstStyle>
            <a:lvl1pPr marL="0" indent="0">
              <a:buNone/>
              <a:defRPr/>
            </a:lvl1pPr>
          </a:lstStyle>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Bleed Image with Content_Dark">
    <p:spTree>
      <p:nvGrpSpPr>
        <p:cNvPr id="1" name=""/>
        <p:cNvGrpSpPr/>
        <p:nvPr/>
      </p:nvGrpSpPr>
      <p:grpSpPr>
        <a:xfrm>
          <a:off x="0" y="0"/>
          <a:ext cx="0" cy="0"/>
          <a:chOff x="0" y="0"/>
          <a:chExt cx="0" cy="0"/>
        </a:xfrm>
      </p:grpSpPr>
      <p:sp>
        <p:nvSpPr>
          <p:cNvPr id="9" name="Rectangle 8"/>
          <p:cNvSpPr/>
          <p:nvPr userDrawn="1"/>
        </p:nvSpPr>
        <p:spPr>
          <a:xfrm>
            <a:off x="4989689" y="-1"/>
            <a:ext cx="7202311" cy="690253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a:xfrm>
            <a:off x="5355343" y="558800"/>
            <a:ext cx="6588301" cy="1379768"/>
          </a:xfrm>
        </p:spPr>
        <p:txBody>
          <a:bodyPr anchor="b"/>
          <a:lstStyle>
            <a:lvl1pPr>
              <a:defRPr sz="320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a:t>Title – Full Bleed Picture</a:t>
            </a:r>
          </a:p>
        </p:txBody>
      </p:sp>
      <p:sp>
        <p:nvSpPr>
          <p:cNvPr id="4" name="Text Placeholder 3"/>
          <p:cNvSpPr>
            <a:spLocks noGrp="1"/>
          </p:cNvSpPr>
          <p:nvPr>
            <p:ph type="body" sz="half" idx="2" hasCustomPrompt="1"/>
          </p:nvPr>
        </p:nvSpPr>
        <p:spPr>
          <a:xfrm>
            <a:off x="5355343" y="2159000"/>
            <a:ext cx="6588301" cy="3811588"/>
          </a:xfrm>
        </p:spPr>
        <p:txBody>
          <a:bodyPr/>
          <a:lstStyle>
            <a:lvl1pPr marL="285750" indent="-285750">
              <a:buFont typeface="Arial" panose="020B0604020202020204" pitchFamily="34" charset="0"/>
              <a:buChar char="•"/>
              <a:defRPr sz="1600">
                <a:solidFill>
                  <a:schemeClr val="bg1"/>
                </a:solidFill>
                <a:latin typeface="Arial" panose="020B0604020202020204" pitchFamily="34" charset="0"/>
                <a:ea typeface="Arial" panose="020B0604020202020204" pitchFamily="34" charset="0"/>
                <a:cs typeface="Arial" panose="020B0604020202020204" pitchFamily="34" charset="0"/>
              </a:defRPr>
            </a:lvl1pPr>
            <a:lvl2pPr marL="742939" indent="-285750">
              <a:buFont typeface="Arial" panose="020B0604020202020204" pitchFamily="34" charset="0"/>
              <a:buChar char="•"/>
              <a:defRPr sz="1400">
                <a:solidFill>
                  <a:schemeClr val="bg1"/>
                </a:solidFill>
                <a:latin typeface="Arial" panose="020B0604020202020204" pitchFamily="34" charset="0"/>
                <a:cs typeface="Arial" panose="020B0604020202020204" pitchFamily="34" charset="0"/>
              </a:defRPr>
            </a:lvl2pPr>
            <a:lvl3pPr marL="1085827" indent="-171450">
              <a:buFont typeface="Arial" panose="020B0604020202020204" pitchFamily="34" charset="0"/>
              <a:buChar char="•"/>
              <a:defRPr sz="1200">
                <a:solidFill>
                  <a:schemeClr val="bg1"/>
                </a:solidFill>
                <a:latin typeface="Arial" panose="020B0604020202020204" pitchFamily="34" charset="0"/>
                <a:cs typeface="Arial" panose="020B0604020202020204" pitchFamily="34" charset="0"/>
              </a:defRPr>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a:p>
            <a:pPr lvl="1"/>
            <a:r>
              <a:rPr lang="en-US"/>
              <a:t>Second level</a:t>
            </a:r>
          </a:p>
          <a:p>
            <a:pPr lvl="2"/>
            <a:r>
              <a:rPr lang="en-US"/>
              <a:t>Third level</a:t>
            </a:r>
          </a:p>
        </p:txBody>
      </p:sp>
      <p:cxnSp>
        <p:nvCxnSpPr>
          <p:cNvPr id="8" name="Straight Connector 7"/>
          <p:cNvCxnSpPr>
            <a:cxnSpLocks/>
          </p:cNvCxnSpPr>
          <p:nvPr userDrawn="1"/>
        </p:nvCxnSpPr>
        <p:spPr>
          <a:xfrm>
            <a:off x="5353755" y="1917531"/>
            <a:ext cx="6589889"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
        <p:nvSpPr>
          <p:cNvPr id="7" name="Picture Placeholder 6">
            <a:extLst>
              <a:ext uri="{FF2B5EF4-FFF2-40B4-BE49-F238E27FC236}">
                <a16:creationId xmlns:a16="http://schemas.microsoft.com/office/drawing/2014/main" id="{8C42540C-E1DF-4747-A482-F000E036E307}"/>
              </a:ext>
            </a:extLst>
          </p:cNvPr>
          <p:cNvSpPr>
            <a:spLocks noGrp="1"/>
          </p:cNvSpPr>
          <p:nvPr>
            <p:ph type="pic" sz="quarter" idx="11" hasCustomPrompt="1"/>
          </p:nvPr>
        </p:nvSpPr>
        <p:spPr>
          <a:xfrm>
            <a:off x="-237244" y="-44532"/>
            <a:ext cx="5226933" cy="6947063"/>
          </a:xfrm>
        </p:spPr>
        <p:txBody>
          <a:bodyPr/>
          <a:lstStyle>
            <a:lvl1pPr marL="0" indent="0">
              <a:buNone/>
              <a:defRPr/>
            </a:lvl1pPr>
          </a:lstStyle>
          <a:p>
            <a:r>
              <a:rPr lang="en-US"/>
              <a:t>	</a:t>
            </a:r>
          </a:p>
          <a:p>
            <a:r>
              <a:rPr lang="en-US"/>
              <a:t>	</a:t>
            </a:r>
          </a:p>
        </p:txBody>
      </p:sp>
      <p:pic>
        <p:nvPicPr>
          <p:cNvPr id="10" name="Picture 9">
            <a:extLst>
              <a:ext uri="{FF2B5EF4-FFF2-40B4-BE49-F238E27FC236}">
                <a16:creationId xmlns:a16="http://schemas.microsoft.com/office/drawing/2014/main" id="{E683422E-96A1-C046-B5A3-EBB9EF54C189}"/>
              </a:ext>
            </a:extLst>
          </p:cNvPr>
          <p:cNvPicPr>
            <a:picLocks noChangeAspect="1"/>
          </p:cNvPicPr>
          <p:nvPr userDrawn="1"/>
        </p:nvPicPr>
        <p:blipFill>
          <a:blip r:embed="rId2"/>
          <a:stretch>
            <a:fillRect/>
          </a:stretch>
        </p:blipFill>
        <p:spPr>
          <a:xfrm>
            <a:off x="10604771" y="5559425"/>
            <a:ext cx="1079500" cy="830792"/>
          </a:xfrm>
          <a:prstGeom prst="rect">
            <a:avLst/>
          </a:prstGeom>
        </p:spPr>
      </p:pic>
    </p:spTree>
    <p:extLst>
      <p:ext uri="{BB962C8B-B14F-4D97-AF65-F5344CB8AC3E}">
        <p14:creationId xmlns:p14="http://schemas.microsoft.com/office/powerpoint/2010/main" val="40261222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1" y="13320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3" name="Slide Number Placeholder 2"/>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
        <p:nvSpPr>
          <p:cNvPr id="4" name="Title 3"/>
          <p:cNvSpPr>
            <a:spLocks noGrp="1"/>
          </p:cNvSpPr>
          <p:nvPr>
            <p:ph type="title" hasCustomPrompt="1"/>
          </p:nvPr>
        </p:nvSpPr>
        <p:spPr/>
        <p:txBody>
          <a:bodyPr/>
          <a:lstStyle>
            <a:lvl1pPr>
              <a:defRPr/>
            </a:lvl1pPr>
          </a:lstStyle>
          <a:p>
            <a:r>
              <a:rPr lang="en-US"/>
              <a:t>Title – Chart Example</a:t>
            </a:r>
          </a:p>
        </p:txBody>
      </p:sp>
      <p:sp>
        <p:nvSpPr>
          <p:cNvPr id="5" name="Chart Placeholder 4">
            <a:extLst>
              <a:ext uri="{FF2B5EF4-FFF2-40B4-BE49-F238E27FC236}">
                <a16:creationId xmlns:a16="http://schemas.microsoft.com/office/drawing/2014/main" id="{2C436304-74C6-2A49-A8C4-DA04D212BCAE}"/>
              </a:ext>
            </a:extLst>
          </p:cNvPr>
          <p:cNvSpPr>
            <a:spLocks noGrp="1"/>
          </p:cNvSpPr>
          <p:nvPr>
            <p:ph type="chart" sz="quarter" idx="11"/>
          </p:nvPr>
        </p:nvSpPr>
        <p:spPr>
          <a:xfrm>
            <a:off x="838200" y="1843088"/>
            <a:ext cx="10515600" cy="4248150"/>
          </a:xfrm>
        </p:spPr>
        <p:txBody>
          <a:bodyPr/>
          <a:lstStyle/>
          <a:p>
            <a:endParaRPr lang="en-US"/>
          </a:p>
        </p:txBody>
      </p:sp>
    </p:spTree>
    <p:extLst>
      <p:ext uri="{BB962C8B-B14F-4D97-AF65-F5344CB8AC3E}">
        <p14:creationId xmlns:p14="http://schemas.microsoft.com/office/powerpoint/2010/main" val="15936518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martArt">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1" y="13320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3" name="Slide Number Placeholder 2"/>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
        <p:nvSpPr>
          <p:cNvPr id="4" name="Title 3"/>
          <p:cNvSpPr>
            <a:spLocks noGrp="1"/>
          </p:cNvSpPr>
          <p:nvPr>
            <p:ph type="title" hasCustomPrompt="1"/>
          </p:nvPr>
        </p:nvSpPr>
        <p:spPr/>
        <p:txBody>
          <a:bodyPr/>
          <a:lstStyle>
            <a:lvl1pPr>
              <a:defRPr/>
            </a:lvl1pPr>
          </a:lstStyle>
          <a:p>
            <a:r>
              <a:rPr lang="en-US"/>
              <a:t>Title – SmartArt Example</a:t>
            </a:r>
          </a:p>
        </p:txBody>
      </p:sp>
      <p:sp>
        <p:nvSpPr>
          <p:cNvPr id="6" name="SmartArt Placeholder 5">
            <a:extLst>
              <a:ext uri="{FF2B5EF4-FFF2-40B4-BE49-F238E27FC236}">
                <a16:creationId xmlns:a16="http://schemas.microsoft.com/office/drawing/2014/main" id="{12773BB6-5B99-1C4F-8F4B-472D3A76FEE3}"/>
              </a:ext>
            </a:extLst>
          </p:cNvPr>
          <p:cNvSpPr>
            <a:spLocks noGrp="1"/>
          </p:cNvSpPr>
          <p:nvPr>
            <p:ph type="dgm" sz="quarter" idx="11"/>
          </p:nvPr>
        </p:nvSpPr>
        <p:spPr>
          <a:xfrm>
            <a:off x="838200" y="1690688"/>
            <a:ext cx="10515600" cy="4665662"/>
          </a:xfrm>
        </p:spPr>
        <p:txBody>
          <a:bodyPr/>
          <a:lstStyle/>
          <a:p>
            <a:endParaRPr lang="en-US"/>
          </a:p>
        </p:txBody>
      </p:sp>
    </p:spTree>
    <p:extLst>
      <p:ext uri="{BB962C8B-B14F-4D97-AF65-F5344CB8AC3E}">
        <p14:creationId xmlns:p14="http://schemas.microsoft.com/office/powerpoint/2010/main" val="627101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1" y="13320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3" name="Slide Number Placeholder 2"/>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
        <p:nvSpPr>
          <p:cNvPr id="4" name="Title 3"/>
          <p:cNvSpPr>
            <a:spLocks noGrp="1"/>
          </p:cNvSpPr>
          <p:nvPr>
            <p:ph type="title" hasCustomPrompt="1"/>
          </p:nvPr>
        </p:nvSpPr>
        <p:spPr/>
        <p:txBody>
          <a:bodyPr/>
          <a:lstStyle>
            <a:lvl1pPr>
              <a:defRPr/>
            </a:lvl1pPr>
          </a:lstStyle>
          <a:p>
            <a:r>
              <a:rPr lang="en-US"/>
              <a:t>Title – Table Example</a:t>
            </a:r>
          </a:p>
        </p:txBody>
      </p:sp>
      <p:sp>
        <p:nvSpPr>
          <p:cNvPr id="5" name="Table Placeholder 4">
            <a:extLst>
              <a:ext uri="{FF2B5EF4-FFF2-40B4-BE49-F238E27FC236}">
                <a16:creationId xmlns:a16="http://schemas.microsoft.com/office/drawing/2014/main" id="{4836C344-5A38-7644-96BD-E1AA1C795819}"/>
              </a:ext>
            </a:extLst>
          </p:cNvPr>
          <p:cNvSpPr>
            <a:spLocks noGrp="1"/>
          </p:cNvSpPr>
          <p:nvPr>
            <p:ph type="tbl" sz="quarter" idx="11"/>
          </p:nvPr>
        </p:nvSpPr>
        <p:spPr>
          <a:xfrm>
            <a:off x="838200" y="1690688"/>
            <a:ext cx="10515600" cy="4410075"/>
          </a:xfrm>
        </p:spPr>
        <p:txBody>
          <a:bodyPr/>
          <a:lstStyle/>
          <a:p>
            <a:endParaRPr lang="en-US"/>
          </a:p>
        </p:txBody>
      </p:sp>
    </p:spTree>
    <p:extLst>
      <p:ext uri="{BB962C8B-B14F-4D97-AF65-F5344CB8AC3E}">
        <p14:creationId xmlns:p14="http://schemas.microsoft.com/office/powerpoint/2010/main" val="4059738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2">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831851" y="1709740"/>
            <a:ext cx="5824589" cy="2852737"/>
          </a:xfrm>
        </p:spPr>
        <p:txBody>
          <a:bodyPr anchor="b"/>
          <a:lstStyle>
            <a:lvl1pPr>
              <a:defRPr sz="6000">
                <a:solidFill>
                  <a:schemeClr val="tx1"/>
                </a:solidFill>
              </a:defRPr>
            </a:lvl1pPr>
          </a:lstStyle>
          <a:p>
            <a:r>
              <a:rPr lang="en-US"/>
              <a:t>Click to edit Master title style</a:t>
            </a:r>
          </a:p>
        </p:txBody>
      </p:sp>
      <p:sp>
        <p:nvSpPr>
          <p:cNvPr id="9" name="Text Placeholder 2"/>
          <p:cNvSpPr>
            <a:spLocks noGrp="1"/>
          </p:cNvSpPr>
          <p:nvPr>
            <p:ph type="body" idx="1"/>
          </p:nvPr>
        </p:nvSpPr>
        <p:spPr>
          <a:xfrm>
            <a:off x="831851" y="4589465"/>
            <a:ext cx="5824589" cy="1500187"/>
          </a:xfrm>
        </p:spPr>
        <p:txBody>
          <a:bodyPr/>
          <a:lstStyle>
            <a:lvl1pPr marL="0" indent="0">
              <a:buNone/>
              <a:defRPr sz="2400" b="1">
                <a:solidFill>
                  <a:srgbClr val="D41B2C"/>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pic>
        <p:nvPicPr>
          <p:cNvPr id="10" name="Picture 9"/>
          <p:cNvPicPr>
            <a:picLocks noChangeAspect="1"/>
          </p:cNvPicPr>
          <p:nvPr userDrawn="1"/>
        </p:nvPicPr>
        <p:blipFill>
          <a:blip r:embed="rId2"/>
          <a:stretch>
            <a:fillRect/>
          </a:stretch>
        </p:blipFill>
        <p:spPr>
          <a:xfrm>
            <a:off x="7404101" y="368300"/>
            <a:ext cx="4552951" cy="6325056"/>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nd Slide_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43090" y="1206500"/>
            <a:ext cx="5839012" cy="1524000"/>
          </a:xfrm>
        </p:spPr>
        <p:txBody>
          <a:bodyPr>
            <a:normAutofit/>
          </a:bodyPr>
          <a:lstStyle>
            <a:lvl1pPr algn="ctr">
              <a:defRPr sz="6000" b="1" i="0">
                <a:latin typeface="Arial" panose="020B0604020202020204" pitchFamily="34" charset="0"/>
                <a:ea typeface="Arial" panose="020B0604020202020204" pitchFamily="34" charset="0"/>
                <a:cs typeface="Arial" panose="020B0604020202020204" pitchFamily="34" charset="0"/>
              </a:defRPr>
            </a:lvl1pPr>
          </a:lstStyle>
          <a:p>
            <a:r>
              <a:rPr lang="en-US"/>
              <a:t>Thank You!</a:t>
            </a:r>
          </a:p>
        </p:txBody>
      </p:sp>
      <p:cxnSp>
        <p:nvCxnSpPr>
          <p:cNvPr id="5" name="Straight Connector 4"/>
          <p:cNvCxnSpPr/>
          <p:nvPr userDrawn="1"/>
        </p:nvCxnSpPr>
        <p:spPr>
          <a:xfrm>
            <a:off x="2514600" y="2997200"/>
            <a:ext cx="737044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a:blip r:embed="rId2"/>
          <a:stretch>
            <a:fillRect/>
          </a:stretch>
        </p:blipFill>
        <p:spPr>
          <a:xfrm>
            <a:off x="4509995" y="3528579"/>
            <a:ext cx="3505201" cy="2336801"/>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nd Slide_Dark">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343090" y="1206500"/>
            <a:ext cx="5839012" cy="1524000"/>
          </a:xfrm>
        </p:spPr>
        <p:txBody>
          <a:bodyPr>
            <a:normAutofit/>
          </a:bodyPr>
          <a:lstStyle>
            <a:lvl1pPr algn="ctr">
              <a:defRPr sz="6000" b="1" i="0">
                <a:latin typeface="Arial" panose="020B0604020202020204" pitchFamily="34" charset="0"/>
                <a:ea typeface="Arial" panose="020B0604020202020204" pitchFamily="34" charset="0"/>
                <a:cs typeface="Arial" panose="020B0604020202020204" pitchFamily="34" charset="0"/>
              </a:defRPr>
            </a:lvl1pPr>
          </a:lstStyle>
          <a:p>
            <a:r>
              <a:rPr lang="en-US"/>
              <a:t>Thank You!</a:t>
            </a:r>
          </a:p>
        </p:txBody>
      </p:sp>
      <p:cxnSp>
        <p:nvCxnSpPr>
          <p:cNvPr id="10" name="Straight Connector 9"/>
          <p:cNvCxnSpPr/>
          <p:nvPr userDrawn="1"/>
        </p:nvCxnSpPr>
        <p:spPr>
          <a:xfrm>
            <a:off x="2514600" y="2997200"/>
            <a:ext cx="737044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2"/>
          <a:stretch>
            <a:fillRect/>
          </a:stretch>
        </p:blipFill>
        <p:spPr>
          <a:xfrm>
            <a:off x="4509993" y="3528578"/>
            <a:ext cx="3505203" cy="2336801"/>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572"/>
            <a:ext cx="12192000" cy="6858000"/>
          </a:xfrm>
          <a:prstGeom prst="rect">
            <a:avLst/>
          </a:prstGeom>
        </p:spPr>
      </p:pic>
      <p:sp>
        <p:nvSpPr>
          <p:cNvPr id="2" name="Title 1"/>
          <p:cNvSpPr>
            <a:spLocks noGrp="1"/>
          </p:cNvSpPr>
          <p:nvPr>
            <p:ph type="ctrTitle" hasCustomPrompt="1"/>
          </p:nvPr>
        </p:nvSpPr>
        <p:spPr>
          <a:xfrm>
            <a:off x="4005541" y="333801"/>
            <a:ext cx="7457913" cy="3031300"/>
          </a:xfrm>
        </p:spPr>
        <p:txBody>
          <a:bodyPr lIns="0" anchor="t" anchorCtr="0">
            <a:noAutofit/>
          </a:bodyPr>
          <a:lstStyle>
            <a:lvl1pPr algn="l">
              <a:lnSpc>
                <a:spcPts val="5100"/>
              </a:lnSpc>
              <a:defRPr sz="4400" b="1" i="0" spc="50" baseline="0">
                <a:solidFill>
                  <a:srgbClr val="000000"/>
                </a:solidFill>
                <a:latin typeface="Lato Black" charset="0"/>
                <a:ea typeface="Lato Black" charset="0"/>
                <a:cs typeface="Lato Black" charset="0"/>
              </a:defRPr>
            </a:lvl1pPr>
          </a:lstStyle>
          <a:p>
            <a:r>
              <a:rPr lang="en-US"/>
              <a:t>CLICK TO EDIT MASTER TITLE STYLE</a:t>
            </a:r>
          </a:p>
        </p:txBody>
      </p:sp>
      <p:sp>
        <p:nvSpPr>
          <p:cNvPr id="3" name="Subtitle 2"/>
          <p:cNvSpPr>
            <a:spLocks noGrp="1"/>
          </p:cNvSpPr>
          <p:nvPr>
            <p:ph type="subTitle" idx="1" hasCustomPrompt="1"/>
          </p:nvPr>
        </p:nvSpPr>
        <p:spPr>
          <a:xfrm>
            <a:off x="4005542" y="1629998"/>
            <a:ext cx="7457912" cy="1830500"/>
          </a:xfrm>
        </p:spPr>
        <p:txBody>
          <a:bodyPr lIns="0">
            <a:noAutofit/>
          </a:bodyPr>
          <a:lstStyle>
            <a:lvl1pPr marL="0" indent="0" algn="l">
              <a:lnSpc>
                <a:spcPts val="5100"/>
              </a:lnSpc>
              <a:buNone/>
              <a:defRPr sz="4400" b="0" i="0" cap="all" spc="50" baseline="0">
                <a:solidFill>
                  <a:srgbClr val="000000"/>
                </a:solidFill>
                <a:latin typeface="Lato" charset="0"/>
                <a:ea typeface="Lato" charset="0"/>
                <a:cs typeface="Lato"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 </a:t>
            </a:r>
          </a:p>
        </p:txBody>
      </p:sp>
      <p:sp>
        <p:nvSpPr>
          <p:cNvPr id="13" name="Text Placeholder 12"/>
          <p:cNvSpPr>
            <a:spLocks noGrp="1"/>
          </p:cNvSpPr>
          <p:nvPr>
            <p:ph type="body" sz="quarter" idx="11" hasCustomPrompt="1"/>
          </p:nvPr>
        </p:nvSpPr>
        <p:spPr>
          <a:xfrm>
            <a:off x="667515" y="587061"/>
            <a:ext cx="2628530" cy="1087639"/>
          </a:xfrm>
        </p:spPr>
        <p:txBody>
          <a:bodyPr/>
          <a:lstStyle>
            <a:lvl1pPr marL="0" marR="0" indent="0" algn="l" defTabSz="457200" rtl="0" eaLnBrk="1" fontAlgn="auto" latinLnBrk="0" hangingPunct="1">
              <a:lnSpc>
                <a:spcPct val="100000"/>
              </a:lnSpc>
              <a:spcBef>
                <a:spcPct val="20000"/>
              </a:spcBef>
              <a:spcAft>
                <a:spcPts val="0"/>
              </a:spcAft>
              <a:buClr>
                <a:schemeClr val="accent1"/>
              </a:buClr>
              <a:buSzTx/>
              <a:buFont typeface="Wingdings" charset="2"/>
              <a:buNone/>
              <a:tabLst/>
              <a:defRPr sz="2200" b="0" i="1">
                <a:solidFill>
                  <a:schemeClr val="bg1"/>
                </a:solidFill>
                <a:latin typeface="Lato" charset="0"/>
                <a:ea typeface="Lato" charset="0"/>
                <a:cs typeface="Lato" charset="0"/>
              </a:defRPr>
            </a:lvl1pPr>
          </a:lstStyle>
          <a:p>
            <a:pPr marL="0" marR="0" lvl="0" indent="0" algn="l" defTabSz="457200" rtl="0" eaLnBrk="1" fontAlgn="auto" latinLnBrk="0" hangingPunct="1">
              <a:lnSpc>
                <a:spcPct val="100000"/>
              </a:lnSpc>
              <a:spcBef>
                <a:spcPct val="20000"/>
              </a:spcBef>
              <a:spcAft>
                <a:spcPts val="0"/>
              </a:spcAft>
              <a:buClr>
                <a:schemeClr val="accent1"/>
              </a:buClr>
              <a:buSzTx/>
              <a:buFont typeface="Wingdings" charset="2"/>
              <a:buNone/>
              <a:tabLst/>
              <a:defRPr/>
            </a:pPr>
            <a:r>
              <a:rPr lang="en-US"/>
              <a:t>December 17, 2018</a:t>
            </a:r>
          </a:p>
          <a:p>
            <a:pPr lvl="0"/>
            <a:endParaRPr lang="en-US"/>
          </a:p>
        </p:txBody>
      </p:sp>
    </p:spTree>
    <p:extLst>
      <p:ext uri="{BB962C8B-B14F-4D97-AF65-F5344CB8AC3E}">
        <p14:creationId xmlns:p14="http://schemas.microsoft.com/office/powerpoint/2010/main" val="142542394"/>
      </p:ext>
    </p:extLst>
  </p:cSld>
  <p:clrMapOvr>
    <a:masterClrMapping/>
  </p:clrMapOvr>
  <p:extLst>
    <p:ext uri="{DCECCB84-F9BA-43D5-87BE-67443E8EF086}">
      <p15:sldGuideLst xmlns:p15="http://schemas.microsoft.com/office/powerpoint/2012/main">
        <p15:guide id="1" orient="horz" pos="288">
          <p15:clr>
            <a:srgbClr val="FBAE40"/>
          </p15:clr>
        </p15:guide>
        <p15:guide id="2" pos="288">
          <p15:clr>
            <a:srgbClr val="FBAE40"/>
          </p15:clr>
        </p15:guide>
        <p15:guide id="3" orient="horz" pos="4032">
          <p15:clr>
            <a:srgbClr val="FBAE40"/>
          </p15:clr>
        </p15:guide>
        <p15:guide id="4" pos="739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 red">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ext Placeholder 12"/>
          <p:cNvSpPr>
            <a:spLocks noGrp="1"/>
          </p:cNvSpPr>
          <p:nvPr>
            <p:ph type="body" sz="quarter" idx="11" hasCustomPrompt="1"/>
          </p:nvPr>
        </p:nvSpPr>
        <p:spPr>
          <a:xfrm>
            <a:off x="667515" y="587061"/>
            <a:ext cx="2628530" cy="543239"/>
          </a:xfrm>
        </p:spPr>
        <p:txBody>
          <a:bodyPr/>
          <a:lstStyle>
            <a:lvl1pPr marL="0" marR="0" indent="0" algn="l" defTabSz="457200" rtl="0" eaLnBrk="1" fontAlgn="auto" latinLnBrk="0" hangingPunct="1">
              <a:lnSpc>
                <a:spcPct val="100000"/>
              </a:lnSpc>
              <a:spcBef>
                <a:spcPct val="20000"/>
              </a:spcBef>
              <a:spcAft>
                <a:spcPts val="0"/>
              </a:spcAft>
              <a:buClr>
                <a:schemeClr val="accent1"/>
              </a:buClr>
              <a:buSzTx/>
              <a:buFont typeface="Wingdings" charset="2"/>
              <a:buNone/>
              <a:tabLst/>
              <a:defRPr sz="2200" b="0" i="1">
                <a:solidFill>
                  <a:srgbClr val="000000"/>
                </a:solidFill>
                <a:latin typeface="Lato" charset="0"/>
                <a:ea typeface="Lato" charset="0"/>
                <a:cs typeface="Lato" charset="0"/>
              </a:defRPr>
            </a:lvl1pPr>
          </a:lstStyle>
          <a:p>
            <a:pPr marL="0" marR="0" lvl="0" indent="0" algn="l" defTabSz="457200" rtl="0" eaLnBrk="1" fontAlgn="auto" latinLnBrk="0" hangingPunct="1">
              <a:lnSpc>
                <a:spcPct val="100000"/>
              </a:lnSpc>
              <a:spcBef>
                <a:spcPct val="20000"/>
              </a:spcBef>
              <a:spcAft>
                <a:spcPts val="0"/>
              </a:spcAft>
              <a:buClr>
                <a:schemeClr val="accent1"/>
              </a:buClr>
              <a:buSzTx/>
              <a:buFont typeface="Wingdings" charset="2"/>
              <a:buNone/>
              <a:tabLst/>
              <a:defRPr/>
            </a:pPr>
            <a:r>
              <a:rPr lang="en-US"/>
              <a:t>Section #</a:t>
            </a:r>
          </a:p>
        </p:txBody>
      </p:sp>
      <p:sp>
        <p:nvSpPr>
          <p:cNvPr id="8" name="Slide Number Placeholder 5"/>
          <p:cNvSpPr>
            <a:spLocks noGrp="1"/>
          </p:cNvSpPr>
          <p:nvPr>
            <p:ph type="sldNum" sz="quarter" idx="4"/>
          </p:nvPr>
        </p:nvSpPr>
        <p:spPr>
          <a:xfrm>
            <a:off x="11088210" y="6505804"/>
            <a:ext cx="494190" cy="126944"/>
          </a:xfrm>
          <a:prstGeom prst="rect">
            <a:avLst/>
          </a:prstGeom>
        </p:spPr>
        <p:txBody>
          <a:bodyPr vert="horz" lIns="0" tIns="0" rIns="0" bIns="0" rtlCol="0" anchor="ctr"/>
          <a:lstStyle>
            <a:lvl1pPr algn="r">
              <a:defRPr sz="1100" b="1" i="0">
                <a:solidFill>
                  <a:schemeClr val="bg1"/>
                </a:solidFill>
                <a:latin typeface="Lato Black" charset="0"/>
                <a:ea typeface="Lato Black" charset="0"/>
                <a:cs typeface="Lato Black" charset="0"/>
              </a:defRPr>
            </a:lvl1pPr>
          </a:lstStyle>
          <a:p>
            <a:fld id="{047BCB4C-105D-604E-8E3C-0814BAC79E90}" type="slidenum">
              <a:rPr lang="en-US" smtClean="0"/>
              <a:pPr/>
              <a:t>‹#›</a:t>
            </a:fld>
            <a:endParaRPr lang="en-US"/>
          </a:p>
        </p:txBody>
      </p:sp>
      <p:sp>
        <p:nvSpPr>
          <p:cNvPr id="13" name="Footer Placeholder 9"/>
          <p:cNvSpPr>
            <a:spLocks noGrp="1"/>
          </p:cNvSpPr>
          <p:nvPr>
            <p:ph type="ftr" sz="quarter" idx="3"/>
          </p:nvPr>
        </p:nvSpPr>
        <p:spPr>
          <a:xfrm>
            <a:off x="4005541" y="6511182"/>
            <a:ext cx="6982692" cy="121566"/>
          </a:xfrm>
          <a:prstGeom prst="rect">
            <a:avLst/>
          </a:prstGeom>
        </p:spPr>
        <p:txBody>
          <a:bodyPr vert="horz" lIns="0" tIns="0" rIns="0" bIns="0" rtlCol="0" anchor="ctr"/>
          <a:lstStyle>
            <a:lvl1pPr algn="l">
              <a:defRPr sz="1100" b="0" i="0">
                <a:solidFill>
                  <a:schemeClr val="bg1"/>
                </a:solidFill>
                <a:latin typeface="Lato" charset="0"/>
                <a:ea typeface="Lato" charset="0"/>
                <a:cs typeface="Lato" charset="0"/>
              </a:defRPr>
            </a:lvl1pPr>
          </a:lstStyle>
          <a:p>
            <a:r>
              <a:rPr lang="en-US"/>
              <a:t>Northeastern University </a:t>
            </a:r>
            <a:r>
              <a:rPr lang="en-US" b="1" err="1">
                <a:latin typeface="Lato Black" charset="0"/>
                <a:ea typeface="Lato Black" charset="0"/>
                <a:cs typeface="Lato Black" charset="0"/>
              </a:rPr>
              <a:t>Khoury</a:t>
            </a:r>
            <a:r>
              <a:rPr lang="en-US" b="1">
                <a:latin typeface="Lato Black" charset="0"/>
                <a:ea typeface="Lato Black" charset="0"/>
                <a:cs typeface="Lato Black" charset="0"/>
              </a:rPr>
              <a:t> College of Computer Sciences</a:t>
            </a:r>
          </a:p>
        </p:txBody>
      </p:sp>
      <p:sp>
        <p:nvSpPr>
          <p:cNvPr id="15" name="Title 1"/>
          <p:cNvSpPr>
            <a:spLocks noGrp="1"/>
          </p:cNvSpPr>
          <p:nvPr>
            <p:ph type="ctrTitle" hasCustomPrompt="1"/>
          </p:nvPr>
        </p:nvSpPr>
        <p:spPr>
          <a:xfrm>
            <a:off x="4005541" y="333801"/>
            <a:ext cx="7457913" cy="3031300"/>
          </a:xfrm>
        </p:spPr>
        <p:txBody>
          <a:bodyPr lIns="0" anchor="t" anchorCtr="0">
            <a:noAutofit/>
          </a:bodyPr>
          <a:lstStyle>
            <a:lvl1pPr algn="l">
              <a:lnSpc>
                <a:spcPts val="5100"/>
              </a:lnSpc>
              <a:defRPr sz="4400" b="1" i="0" spc="50" baseline="0">
                <a:solidFill>
                  <a:schemeClr val="bg1"/>
                </a:solidFill>
                <a:latin typeface="Lato Black" charset="0"/>
                <a:ea typeface="Lato Black" charset="0"/>
                <a:cs typeface="Lato Black" charset="0"/>
              </a:defRPr>
            </a:lvl1pPr>
          </a:lstStyle>
          <a:p>
            <a:r>
              <a:rPr lang="en-US"/>
              <a:t>CLICK TO EDIT MASTER TITLE STYLE</a:t>
            </a:r>
          </a:p>
        </p:txBody>
      </p:sp>
      <p:sp>
        <p:nvSpPr>
          <p:cNvPr id="16" name="Subtitle 2"/>
          <p:cNvSpPr>
            <a:spLocks noGrp="1"/>
          </p:cNvSpPr>
          <p:nvPr>
            <p:ph type="subTitle" idx="1" hasCustomPrompt="1"/>
          </p:nvPr>
        </p:nvSpPr>
        <p:spPr>
          <a:xfrm>
            <a:off x="4005542" y="1629998"/>
            <a:ext cx="7457912" cy="1830500"/>
          </a:xfrm>
        </p:spPr>
        <p:txBody>
          <a:bodyPr lIns="0">
            <a:noAutofit/>
          </a:bodyPr>
          <a:lstStyle>
            <a:lvl1pPr marL="0" indent="0" algn="l">
              <a:lnSpc>
                <a:spcPts val="5100"/>
              </a:lnSpc>
              <a:buNone/>
              <a:defRPr sz="4400" b="0" i="0" cap="all" spc="50" baseline="0">
                <a:solidFill>
                  <a:schemeClr val="bg1"/>
                </a:solidFill>
                <a:latin typeface="Lato" charset="0"/>
                <a:ea typeface="Lato" charset="0"/>
                <a:cs typeface="Lato"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 </a:t>
            </a:r>
          </a:p>
        </p:txBody>
      </p:sp>
    </p:spTree>
    <p:extLst>
      <p:ext uri="{BB962C8B-B14F-4D97-AF65-F5344CB8AC3E}">
        <p14:creationId xmlns:p14="http://schemas.microsoft.com/office/powerpoint/2010/main" val="37113018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 yellow / orang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ext Placeholder 12"/>
          <p:cNvSpPr>
            <a:spLocks noGrp="1"/>
          </p:cNvSpPr>
          <p:nvPr>
            <p:ph type="body" sz="quarter" idx="11" hasCustomPrompt="1"/>
          </p:nvPr>
        </p:nvSpPr>
        <p:spPr>
          <a:xfrm>
            <a:off x="667515" y="587061"/>
            <a:ext cx="2628530" cy="543239"/>
          </a:xfrm>
        </p:spPr>
        <p:txBody>
          <a:bodyPr/>
          <a:lstStyle>
            <a:lvl1pPr marL="0" marR="0" indent="0" algn="l" defTabSz="457200" rtl="0" eaLnBrk="1" fontAlgn="auto" latinLnBrk="0" hangingPunct="1">
              <a:lnSpc>
                <a:spcPct val="100000"/>
              </a:lnSpc>
              <a:spcBef>
                <a:spcPct val="20000"/>
              </a:spcBef>
              <a:spcAft>
                <a:spcPts val="0"/>
              </a:spcAft>
              <a:buClr>
                <a:schemeClr val="accent1"/>
              </a:buClr>
              <a:buSzTx/>
              <a:buFont typeface="Wingdings" charset="2"/>
              <a:buNone/>
              <a:tabLst/>
              <a:defRPr sz="2200" b="0" i="1">
                <a:solidFill>
                  <a:srgbClr val="000000"/>
                </a:solidFill>
                <a:latin typeface="Lato" charset="0"/>
                <a:ea typeface="Lato" charset="0"/>
                <a:cs typeface="Lato" charset="0"/>
              </a:defRPr>
            </a:lvl1pPr>
          </a:lstStyle>
          <a:p>
            <a:pPr marL="0" marR="0" lvl="0" indent="0" algn="l" defTabSz="457200" rtl="0" eaLnBrk="1" fontAlgn="auto" latinLnBrk="0" hangingPunct="1">
              <a:lnSpc>
                <a:spcPct val="100000"/>
              </a:lnSpc>
              <a:spcBef>
                <a:spcPct val="20000"/>
              </a:spcBef>
              <a:spcAft>
                <a:spcPts val="0"/>
              </a:spcAft>
              <a:buClr>
                <a:schemeClr val="accent1"/>
              </a:buClr>
              <a:buSzTx/>
              <a:buFont typeface="Wingdings" charset="2"/>
              <a:buNone/>
              <a:tabLst/>
              <a:defRPr/>
            </a:pPr>
            <a:r>
              <a:rPr lang="en-US"/>
              <a:t>Section #</a:t>
            </a:r>
          </a:p>
        </p:txBody>
      </p:sp>
      <p:sp>
        <p:nvSpPr>
          <p:cNvPr id="8" name="Slide Number Placeholder 5"/>
          <p:cNvSpPr>
            <a:spLocks noGrp="1"/>
          </p:cNvSpPr>
          <p:nvPr>
            <p:ph type="sldNum" sz="quarter" idx="4"/>
          </p:nvPr>
        </p:nvSpPr>
        <p:spPr>
          <a:xfrm>
            <a:off x="11088210" y="6505804"/>
            <a:ext cx="494190" cy="126944"/>
          </a:xfrm>
          <a:prstGeom prst="rect">
            <a:avLst/>
          </a:prstGeom>
        </p:spPr>
        <p:txBody>
          <a:bodyPr vert="horz" lIns="0" tIns="0" rIns="0" bIns="0" rtlCol="0" anchor="ctr"/>
          <a:lstStyle>
            <a:lvl1pPr algn="r">
              <a:defRPr sz="1100" b="1" i="0">
                <a:solidFill>
                  <a:schemeClr val="bg1"/>
                </a:solidFill>
                <a:latin typeface="Lato Black" charset="0"/>
                <a:ea typeface="Lato Black" charset="0"/>
                <a:cs typeface="Lato Black" charset="0"/>
              </a:defRPr>
            </a:lvl1pPr>
          </a:lstStyle>
          <a:p>
            <a:fld id="{047BCB4C-105D-604E-8E3C-0814BAC79E90}" type="slidenum">
              <a:rPr lang="en-US" smtClean="0"/>
              <a:pPr/>
              <a:t>‹#›</a:t>
            </a:fld>
            <a:endParaRPr lang="en-US"/>
          </a:p>
        </p:txBody>
      </p:sp>
      <p:sp>
        <p:nvSpPr>
          <p:cNvPr id="10" name="Footer Placeholder 9"/>
          <p:cNvSpPr>
            <a:spLocks noGrp="1"/>
          </p:cNvSpPr>
          <p:nvPr>
            <p:ph type="ftr" sz="quarter" idx="3"/>
          </p:nvPr>
        </p:nvSpPr>
        <p:spPr>
          <a:xfrm>
            <a:off x="4005541" y="6511182"/>
            <a:ext cx="6982692" cy="121566"/>
          </a:xfrm>
          <a:prstGeom prst="rect">
            <a:avLst/>
          </a:prstGeom>
        </p:spPr>
        <p:txBody>
          <a:bodyPr vert="horz" lIns="0" tIns="0" rIns="0" bIns="0" rtlCol="0" anchor="ctr"/>
          <a:lstStyle>
            <a:lvl1pPr algn="l">
              <a:defRPr sz="1100">
                <a:solidFill>
                  <a:schemeClr val="bg1"/>
                </a:solidFill>
              </a:defRPr>
            </a:lvl1pPr>
          </a:lstStyle>
          <a:p>
            <a:r>
              <a:rPr lang="en-US"/>
              <a:t>Northeastern University </a:t>
            </a:r>
            <a:r>
              <a:rPr lang="en-US" b="1" err="1">
                <a:latin typeface="Lato Black" charset="0"/>
                <a:ea typeface="Lato Black" charset="0"/>
                <a:cs typeface="Lato Black" charset="0"/>
              </a:rPr>
              <a:t>Khoury</a:t>
            </a:r>
            <a:r>
              <a:rPr lang="en-US" b="1">
                <a:latin typeface="Lato Black" charset="0"/>
                <a:ea typeface="Lato Black" charset="0"/>
                <a:cs typeface="Lato Black" charset="0"/>
              </a:rPr>
              <a:t> College of Computer Sciences</a:t>
            </a:r>
          </a:p>
        </p:txBody>
      </p:sp>
      <p:sp>
        <p:nvSpPr>
          <p:cNvPr id="12" name="Title 1"/>
          <p:cNvSpPr>
            <a:spLocks noGrp="1"/>
          </p:cNvSpPr>
          <p:nvPr>
            <p:ph type="ctrTitle" hasCustomPrompt="1"/>
          </p:nvPr>
        </p:nvSpPr>
        <p:spPr>
          <a:xfrm>
            <a:off x="4005541" y="333801"/>
            <a:ext cx="7457913" cy="3031300"/>
          </a:xfrm>
        </p:spPr>
        <p:txBody>
          <a:bodyPr lIns="0" anchor="t" anchorCtr="0">
            <a:noAutofit/>
          </a:bodyPr>
          <a:lstStyle>
            <a:lvl1pPr algn="l">
              <a:lnSpc>
                <a:spcPts val="5100"/>
              </a:lnSpc>
              <a:defRPr sz="4400" b="1" i="0" spc="50" baseline="0">
                <a:solidFill>
                  <a:schemeClr val="bg1"/>
                </a:solidFill>
                <a:latin typeface="Lato Black" charset="0"/>
                <a:ea typeface="Lato Black" charset="0"/>
                <a:cs typeface="Lato Black" charset="0"/>
              </a:defRPr>
            </a:lvl1pPr>
          </a:lstStyle>
          <a:p>
            <a:r>
              <a:rPr lang="en-US"/>
              <a:t>CLICK TO EDIT MASTER TITLE STYLE</a:t>
            </a:r>
          </a:p>
        </p:txBody>
      </p:sp>
      <p:sp>
        <p:nvSpPr>
          <p:cNvPr id="13" name="Subtitle 2"/>
          <p:cNvSpPr>
            <a:spLocks noGrp="1"/>
          </p:cNvSpPr>
          <p:nvPr>
            <p:ph type="subTitle" idx="1" hasCustomPrompt="1"/>
          </p:nvPr>
        </p:nvSpPr>
        <p:spPr>
          <a:xfrm>
            <a:off x="4005542" y="1629998"/>
            <a:ext cx="7457912" cy="1830500"/>
          </a:xfrm>
        </p:spPr>
        <p:txBody>
          <a:bodyPr lIns="0">
            <a:noAutofit/>
          </a:bodyPr>
          <a:lstStyle>
            <a:lvl1pPr marL="0" indent="0" algn="l">
              <a:lnSpc>
                <a:spcPts val="5100"/>
              </a:lnSpc>
              <a:buNone/>
              <a:defRPr sz="4400" b="0" i="0" cap="all" spc="50" baseline="0">
                <a:solidFill>
                  <a:schemeClr val="bg1"/>
                </a:solidFill>
                <a:latin typeface="Lato" charset="0"/>
                <a:ea typeface="Lato" charset="0"/>
                <a:cs typeface="Lato"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 </a:t>
            </a:r>
          </a:p>
        </p:txBody>
      </p:sp>
    </p:spTree>
    <p:extLst>
      <p:ext uri="{BB962C8B-B14F-4D97-AF65-F5344CB8AC3E}">
        <p14:creationId xmlns:p14="http://schemas.microsoft.com/office/powerpoint/2010/main" val="36006303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 brow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ext Placeholder 12"/>
          <p:cNvSpPr>
            <a:spLocks noGrp="1"/>
          </p:cNvSpPr>
          <p:nvPr>
            <p:ph type="body" sz="quarter" idx="11" hasCustomPrompt="1"/>
          </p:nvPr>
        </p:nvSpPr>
        <p:spPr>
          <a:xfrm>
            <a:off x="667515" y="587061"/>
            <a:ext cx="2628530" cy="543239"/>
          </a:xfrm>
        </p:spPr>
        <p:txBody>
          <a:bodyPr/>
          <a:lstStyle>
            <a:lvl1pPr marL="0" marR="0" indent="0" algn="l" defTabSz="457200" rtl="0" eaLnBrk="1" fontAlgn="auto" latinLnBrk="0" hangingPunct="1">
              <a:lnSpc>
                <a:spcPct val="100000"/>
              </a:lnSpc>
              <a:spcBef>
                <a:spcPct val="20000"/>
              </a:spcBef>
              <a:spcAft>
                <a:spcPts val="0"/>
              </a:spcAft>
              <a:buClr>
                <a:schemeClr val="accent1"/>
              </a:buClr>
              <a:buSzTx/>
              <a:buFont typeface="Wingdings" charset="2"/>
              <a:buNone/>
              <a:tabLst/>
              <a:defRPr sz="2200" b="0" i="1">
                <a:solidFill>
                  <a:srgbClr val="000000"/>
                </a:solidFill>
                <a:latin typeface="Lato" charset="0"/>
                <a:ea typeface="Lato" charset="0"/>
                <a:cs typeface="Lato" charset="0"/>
              </a:defRPr>
            </a:lvl1pPr>
          </a:lstStyle>
          <a:p>
            <a:pPr marL="0" marR="0" lvl="0" indent="0" algn="l" defTabSz="457200" rtl="0" eaLnBrk="1" fontAlgn="auto" latinLnBrk="0" hangingPunct="1">
              <a:lnSpc>
                <a:spcPct val="100000"/>
              </a:lnSpc>
              <a:spcBef>
                <a:spcPct val="20000"/>
              </a:spcBef>
              <a:spcAft>
                <a:spcPts val="0"/>
              </a:spcAft>
              <a:buClr>
                <a:schemeClr val="accent1"/>
              </a:buClr>
              <a:buSzTx/>
              <a:buFont typeface="Wingdings" charset="2"/>
              <a:buNone/>
              <a:tabLst/>
              <a:defRPr/>
            </a:pPr>
            <a:r>
              <a:rPr lang="en-US"/>
              <a:t>Section #</a:t>
            </a:r>
          </a:p>
        </p:txBody>
      </p:sp>
      <p:sp>
        <p:nvSpPr>
          <p:cNvPr id="9" name="Slide Number Placeholder 5"/>
          <p:cNvSpPr>
            <a:spLocks noGrp="1"/>
          </p:cNvSpPr>
          <p:nvPr>
            <p:ph type="sldNum" sz="quarter" idx="4"/>
          </p:nvPr>
        </p:nvSpPr>
        <p:spPr>
          <a:xfrm>
            <a:off x="11088210" y="6505804"/>
            <a:ext cx="494190" cy="126944"/>
          </a:xfrm>
          <a:prstGeom prst="rect">
            <a:avLst/>
          </a:prstGeom>
        </p:spPr>
        <p:txBody>
          <a:bodyPr vert="horz" lIns="0" tIns="0" rIns="0" bIns="0" rtlCol="0" anchor="ctr"/>
          <a:lstStyle>
            <a:lvl1pPr algn="r">
              <a:defRPr sz="1100" b="1" i="0">
                <a:solidFill>
                  <a:schemeClr val="bg1"/>
                </a:solidFill>
                <a:latin typeface="Lato Black" charset="0"/>
                <a:ea typeface="Lato Black" charset="0"/>
                <a:cs typeface="Lato Black" charset="0"/>
              </a:defRPr>
            </a:lvl1pPr>
          </a:lstStyle>
          <a:p>
            <a:fld id="{047BCB4C-105D-604E-8E3C-0814BAC79E90}" type="slidenum">
              <a:rPr lang="en-US" smtClean="0"/>
              <a:pPr/>
              <a:t>‹#›</a:t>
            </a:fld>
            <a:endParaRPr lang="en-US"/>
          </a:p>
        </p:txBody>
      </p:sp>
      <p:sp>
        <p:nvSpPr>
          <p:cNvPr id="10" name="Footer Placeholder 9"/>
          <p:cNvSpPr>
            <a:spLocks noGrp="1"/>
          </p:cNvSpPr>
          <p:nvPr>
            <p:ph type="ftr" sz="quarter" idx="3"/>
          </p:nvPr>
        </p:nvSpPr>
        <p:spPr>
          <a:xfrm>
            <a:off x="4005541" y="6511182"/>
            <a:ext cx="6982692" cy="121566"/>
          </a:xfrm>
          <a:prstGeom prst="rect">
            <a:avLst/>
          </a:prstGeom>
        </p:spPr>
        <p:txBody>
          <a:bodyPr vert="horz" lIns="0" tIns="0" rIns="0" bIns="0" rtlCol="0" anchor="ctr"/>
          <a:lstStyle>
            <a:lvl1pPr algn="l">
              <a:defRPr sz="1100">
                <a:solidFill>
                  <a:schemeClr val="bg1"/>
                </a:solidFill>
              </a:defRPr>
            </a:lvl1pPr>
          </a:lstStyle>
          <a:p>
            <a:r>
              <a:rPr lang="en-US"/>
              <a:t>Northeastern University </a:t>
            </a:r>
            <a:r>
              <a:rPr lang="en-US" b="1" err="1">
                <a:latin typeface="Lato Black" charset="0"/>
                <a:ea typeface="Lato Black" charset="0"/>
                <a:cs typeface="Lato Black" charset="0"/>
              </a:rPr>
              <a:t>Khoury</a:t>
            </a:r>
            <a:r>
              <a:rPr lang="en-US" b="1">
                <a:latin typeface="Lato Black" charset="0"/>
                <a:ea typeface="Lato Black" charset="0"/>
                <a:cs typeface="Lato Black" charset="0"/>
              </a:rPr>
              <a:t> College of Computer Sciences</a:t>
            </a:r>
          </a:p>
        </p:txBody>
      </p:sp>
      <p:sp>
        <p:nvSpPr>
          <p:cNvPr id="12" name="Title 1"/>
          <p:cNvSpPr>
            <a:spLocks noGrp="1"/>
          </p:cNvSpPr>
          <p:nvPr>
            <p:ph type="ctrTitle" hasCustomPrompt="1"/>
          </p:nvPr>
        </p:nvSpPr>
        <p:spPr>
          <a:xfrm>
            <a:off x="4005541" y="333801"/>
            <a:ext cx="7457913" cy="3031300"/>
          </a:xfrm>
        </p:spPr>
        <p:txBody>
          <a:bodyPr lIns="0" anchor="t" anchorCtr="0">
            <a:noAutofit/>
          </a:bodyPr>
          <a:lstStyle>
            <a:lvl1pPr algn="l">
              <a:lnSpc>
                <a:spcPts val="5100"/>
              </a:lnSpc>
              <a:defRPr sz="4400" b="1" i="0" spc="50" baseline="0">
                <a:solidFill>
                  <a:schemeClr val="bg1"/>
                </a:solidFill>
                <a:latin typeface="Lato Black" charset="0"/>
                <a:ea typeface="Lato Black" charset="0"/>
                <a:cs typeface="Lato Black" charset="0"/>
              </a:defRPr>
            </a:lvl1pPr>
          </a:lstStyle>
          <a:p>
            <a:r>
              <a:rPr lang="en-US"/>
              <a:t>CLICK TO EDIT MASTER TITLE STYLE</a:t>
            </a:r>
          </a:p>
        </p:txBody>
      </p:sp>
      <p:sp>
        <p:nvSpPr>
          <p:cNvPr id="13" name="Subtitle 2"/>
          <p:cNvSpPr>
            <a:spLocks noGrp="1"/>
          </p:cNvSpPr>
          <p:nvPr>
            <p:ph type="subTitle" idx="1" hasCustomPrompt="1"/>
          </p:nvPr>
        </p:nvSpPr>
        <p:spPr>
          <a:xfrm>
            <a:off x="4005542" y="1629998"/>
            <a:ext cx="7457912" cy="1830500"/>
          </a:xfrm>
        </p:spPr>
        <p:txBody>
          <a:bodyPr lIns="0">
            <a:noAutofit/>
          </a:bodyPr>
          <a:lstStyle>
            <a:lvl1pPr marL="0" indent="0" algn="l">
              <a:lnSpc>
                <a:spcPts val="5100"/>
              </a:lnSpc>
              <a:buNone/>
              <a:defRPr sz="4400" b="0" i="0" cap="all" spc="50" baseline="0">
                <a:solidFill>
                  <a:schemeClr val="bg1"/>
                </a:solidFill>
                <a:latin typeface="Lato" charset="0"/>
                <a:ea typeface="Lato" charset="0"/>
                <a:cs typeface="Lato"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 </a:t>
            </a:r>
          </a:p>
        </p:txBody>
      </p:sp>
    </p:spTree>
    <p:extLst>
      <p:ext uri="{BB962C8B-B14F-4D97-AF65-F5344CB8AC3E}">
        <p14:creationId xmlns:p14="http://schemas.microsoft.com/office/powerpoint/2010/main" val="13851997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 gray">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ext Placeholder 12"/>
          <p:cNvSpPr>
            <a:spLocks noGrp="1"/>
          </p:cNvSpPr>
          <p:nvPr>
            <p:ph type="body" sz="quarter" idx="11" hasCustomPrompt="1"/>
          </p:nvPr>
        </p:nvSpPr>
        <p:spPr>
          <a:xfrm>
            <a:off x="667515" y="587061"/>
            <a:ext cx="2628530" cy="543239"/>
          </a:xfrm>
        </p:spPr>
        <p:txBody>
          <a:bodyPr/>
          <a:lstStyle>
            <a:lvl1pPr marL="0" marR="0" indent="0" algn="l" defTabSz="457200" rtl="0" eaLnBrk="1" fontAlgn="auto" latinLnBrk="0" hangingPunct="1">
              <a:lnSpc>
                <a:spcPct val="100000"/>
              </a:lnSpc>
              <a:spcBef>
                <a:spcPct val="20000"/>
              </a:spcBef>
              <a:spcAft>
                <a:spcPts val="0"/>
              </a:spcAft>
              <a:buClr>
                <a:schemeClr val="accent1"/>
              </a:buClr>
              <a:buSzTx/>
              <a:buFont typeface="Wingdings" charset="2"/>
              <a:buNone/>
              <a:tabLst/>
              <a:defRPr sz="2200" b="0" i="1">
                <a:solidFill>
                  <a:srgbClr val="000000"/>
                </a:solidFill>
                <a:latin typeface="Lato" charset="0"/>
                <a:ea typeface="Lato" charset="0"/>
                <a:cs typeface="Lato" charset="0"/>
              </a:defRPr>
            </a:lvl1pPr>
          </a:lstStyle>
          <a:p>
            <a:pPr marL="0" marR="0" lvl="0" indent="0" algn="l" defTabSz="457200" rtl="0" eaLnBrk="1" fontAlgn="auto" latinLnBrk="0" hangingPunct="1">
              <a:lnSpc>
                <a:spcPct val="100000"/>
              </a:lnSpc>
              <a:spcBef>
                <a:spcPct val="20000"/>
              </a:spcBef>
              <a:spcAft>
                <a:spcPts val="0"/>
              </a:spcAft>
              <a:buClr>
                <a:schemeClr val="accent1"/>
              </a:buClr>
              <a:buSzTx/>
              <a:buFont typeface="Wingdings" charset="2"/>
              <a:buNone/>
              <a:tabLst/>
              <a:defRPr/>
            </a:pPr>
            <a:r>
              <a:rPr lang="en-US"/>
              <a:t>Section #</a:t>
            </a:r>
          </a:p>
        </p:txBody>
      </p:sp>
      <p:sp>
        <p:nvSpPr>
          <p:cNvPr id="9" name="Slide Number Placeholder 5"/>
          <p:cNvSpPr>
            <a:spLocks noGrp="1"/>
          </p:cNvSpPr>
          <p:nvPr>
            <p:ph type="sldNum" sz="quarter" idx="4"/>
          </p:nvPr>
        </p:nvSpPr>
        <p:spPr>
          <a:xfrm>
            <a:off x="11088210" y="6505804"/>
            <a:ext cx="494190" cy="126944"/>
          </a:xfrm>
          <a:prstGeom prst="rect">
            <a:avLst/>
          </a:prstGeom>
        </p:spPr>
        <p:txBody>
          <a:bodyPr vert="horz" lIns="0" tIns="0" rIns="0" bIns="0" rtlCol="0" anchor="ctr"/>
          <a:lstStyle>
            <a:lvl1pPr algn="r">
              <a:defRPr sz="1100" b="1" i="0">
                <a:solidFill>
                  <a:schemeClr val="bg1"/>
                </a:solidFill>
                <a:latin typeface="Lato Black" charset="0"/>
                <a:ea typeface="Lato Black" charset="0"/>
                <a:cs typeface="Lato Black" charset="0"/>
              </a:defRPr>
            </a:lvl1pPr>
          </a:lstStyle>
          <a:p>
            <a:fld id="{047BCB4C-105D-604E-8E3C-0814BAC79E90}" type="slidenum">
              <a:rPr lang="en-US" smtClean="0"/>
              <a:pPr/>
              <a:t>‹#›</a:t>
            </a:fld>
            <a:endParaRPr lang="en-US"/>
          </a:p>
        </p:txBody>
      </p:sp>
      <p:sp>
        <p:nvSpPr>
          <p:cNvPr id="10" name="Footer Placeholder 9"/>
          <p:cNvSpPr>
            <a:spLocks noGrp="1"/>
          </p:cNvSpPr>
          <p:nvPr>
            <p:ph type="ftr" sz="quarter" idx="3"/>
          </p:nvPr>
        </p:nvSpPr>
        <p:spPr>
          <a:xfrm>
            <a:off x="4005541" y="6511182"/>
            <a:ext cx="6982692" cy="121566"/>
          </a:xfrm>
          <a:prstGeom prst="rect">
            <a:avLst/>
          </a:prstGeom>
        </p:spPr>
        <p:txBody>
          <a:bodyPr vert="horz" lIns="0" tIns="0" rIns="0" bIns="0" rtlCol="0" anchor="ctr"/>
          <a:lstStyle>
            <a:lvl1pPr algn="l">
              <a:defRPr sz="1100">
                <a:solidFill>
                  <a:schemeClr val="bg1"/>
                </a:solidFill>
              </a:defRPr>
            </a:lvl1pPr>
          </a:lstStyle>
          <a:p>
            <a:r>
              <a:rPr lang="en-US"/>
              <a:t>Northeastern University </a:t>
            </a:r>
            <a:r>
              <a:rPr lang="en-US" b="1" err="1">
                <a:latin typeface="Lato Black" charset="0"/>
                <a:ea typeface="Lato Black" charset="0"/>
                <a:cs typeface="Lato Black" charset="0"/>
              </a:rPr>
              <a:t>Khoury</a:t>
            </a:r>
            <a:r>
              <a:rPr lang="en-US" b="1">
                <a:latin typeface="Lato Black" charset="0"/>
                <a:ea typeface="Lato Black" charset="0"/>
                <a:cs typeface="Lato Black" charset="0"/>
              </a:rPr>
              <a:t> College of Computer Sciences</a:t>
            </a:r>
          </a:p>
        </p:txBody>
      </p:sp>
      <p:sp>
        <p:nvSpPr>
          <p:cNvPr id="12" name="Title 1"/>
          <p:cNvSpPr>
            <a:spLocks noGrp="1"/>
          </p:cNvSpPr>
          <p:nvPr>
            <p:ph type="ctrTitle" hasCustomPrompt="1"/>
          </p:nvPr>
        </p:nvSpPr>
        <p:spPr>
          <a:xfrm>
            <a:off x="4005541" y="333801"/>
            <a:ext cx="7457913" cy="3031300"/>
          </a:xfrm>
        </p:spPr>
        <p:txBody>
          <a:bodyPr lIns="0" anchor="t" anchorCtr="0">
            <a:noAutofit/>
          </a:bodyPr>
          <a:lstStyle>
            <a:lvl1pPr algn="l">
              <a:lnSpc>
                <a:spcPts val="5100"/>
              </a:lnSpc>
              <a:defRPr sz="4400" b="1" i="0" spc="50" baseline="0">
                <a:solidFill>
                  <a:schemeClr val="bg1"/>
                </a:solidFill>
                <a:latin typeface="Lato Black" charset="0"/>
                <a:ea typeface="Lato Black" charset="0"/>
                <a:cs typeface="Lato Black" charset="0"/>
              </a:defRPr>
            </a:lvl1pPr>
          </a:lstStyle>
          <a:p>
            <a:r>
              <a:rPr lang="en-US"/>
              <a:t>CLICK TO EDIT MASTER TITLE STYLE</a:t>
            </a:r>
          </a:p>
        </p:txBody>
      </p:sp>
      <p:sp>
        <p:nvSpPr>
          <p:cNvPr id="13" name="Subtitle 2"/>
          <p:cNvSpPr>
            <a:spLocks noGrp="1"/>
          </p:cNvSpPr>
          <p:nvPr>
            <p:ph type="subTitle" idx="1" hasCustomPrompt="1"/>
          </p:nvPr>
        </p:nvSpPr>
        <p:spPr>
          <a:xfrm>
            <a:off x="4005542" y="1629998"/>
            <a:ext cx="7457912" cy="1830500"/>
          </a:xfrm>
        </p:spPr>
        <p:txBody>
          <a:bodyPr lIns="0">
            <a:noAutofit/>
          </a:bodyPr>
          <a:lstStyle>
            <a:lvl1pPr marL="0" indent="0" algn="l">
              <a:lnSpc>
                <a:spcPts val="5100"/>
              </a:lnSpc>
              <a:buNone/>
              <a:defRPr sz="4400" b="0" i="0" cap="all" spc="50" baseline="0">
                <a:solidFill>
                  <a:schemeClr val="bg1"/>
                </a:solidFill>
                <a:latin typeface="Lato" charset="0"/>
                <a:ea typeface="Lato" charset="0"/>
                <a:cs typeface="Lato"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 </a:t>
            </a:r>
          </a:p>
        </p:txBody>
      </p:sp>
    </p:spTree>
    <p:extLst>
      <p:ext uri="{BB962C8B-B14F-4D97-AF65-F5344CB8AC3E}">
        <p14:creationId xmlns:p14="http://schemas.microsoft.com/office/powerpoint/2010/main" val="15602022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 full bleed image">
    <p:spTree>
      <p:nvGrpSpPr>
        <p:cNvPr id="1" name=""/>
        <p:cNvGrpSpPr/>
        <p:nvPr/>
      </p:nvGrpSpPr>
      <p:grpSpPr>
        <a:xfrm>
          <a:off x="0" y="0"/>
          <a:ext cx="0" cy="0"/>
          <a:chOff x="0" y="0"/>
          <a:chExt cx="0" cy="0"/>
        </a:xfrm>
      </p:grpSpPr>
      <p:sp>
        <p:nvSpPr>
          <p:cNvPr id="8" name="Picture Placeholder 6"/>
          <p:cNvSpPr>
            <a:spLocks noGrp="1"/>
          </p:cNvSpPr>
          <p:nvPr>
            <p:ph type="pic" sz="quarter" idx="13"/>
          </p:nvPr>
        </p:nvSpPr>
        <p:spPr>
          <a:xfrm>
            <a:off x="0" y="0"/>
            <a:ext cx="12192000" cy="6858000"/>
          </a:xfrm>
        </p:spPr>
        <p:txBody>
          <a:bodyPr/>
          <a:lstStyle>
            <a:lvl1pPr marL="342900" marR="0" indent="-342900" algn="l" defTabSz="457200" rtl="0" eaLnBrk="1" fontAlgn="auto" latinLnBrk="0" hangingPunct="1">
              <a:lnSpc>
                <a:spcPct val="104000"/>
              </a:lnSpc>
              <a:spcBef>
                <a:spcPts val="0"/>
              </a:spcBef>
              <a:spcAft>
                <a:spcPts val="400"/>
              </a:spcAft>
              <a:buClr>
                <a:schemeClr val="accent1"/>
              </a:buClr>
              <a:buSzTx/>
              <a:buFont typeface="Wingdings" charset="2"/>
              <a:buChar char="§"/>
              <a:tabLst/>
              <a:defRPr/>
            </a:lvl1pPr>
          </a:lstStyle>
          <a:p>
            <a:r>
              <a:rPr lang="en-US"/>
              <a:t>Click icon to add picture</a:t>
            </a:r>
          </a:p>
        </p:txBody>
      </p:sp>
      <p:sp>
        <p:nvSpPr>
          <p:cNvPr id="9" name="Text Placeholder 12"/>
          <p:cNvSpPr>
            <a:spLocks noGrp="1"/>
          </p:cNvSpPr>
          <p:nvPr>
            <p:ph type="body" sz="quarter" idx="15" hasCustomPrompt="1"/>
          </p:nvPr>
        </p:nvSpPr>
        <p:spPr>
          <a:xfrm>
            <a:off x="457779" y="468630"/>
            <a:ext cx="3063240" cy="3063240"/>
          </a:xfrm>
          <a:solidFill>
            <a:schemeClr val="bg1">
              <a:alpha val="80000"/>
            </a:schemeClr>
          </a:solidFill>
        </p:spPr>
        <p:txBody>
          <a:bodyPr lIns="201168" tIns="118872" rIns="201168" bIns="118872"/>
          <a:lstStyle>
            <a:lvl1pPr marL="0" marR="0" indent="0" algn="l" defTabSz="457200" rtl="0" eaLnBrk="1" fontAlgn="auto" latinLnBrk="0" hangingPunct="1">
              <a:lnSpc>
                <a:spcPct val="100000"/>
              </a:lnSpc>
              <a:spcBef>
                <a:spcPct val="20000"/>
              </a:spcBef>
              <a:spcAft>
                <a:spcPts val="0"/>
              </a:spcAft>
              <a:buClr>
                <a:schemeClr val="accent1"/>
              </a:buClr>
              <a:buSzTx/>
              <a:buFont typeface="Wingdings" charset="2"/>
              <a:buNone/>
              <a:tabLst/>
              <a:defRPr sz="2200" b="0" i="1">
                <a:solidFill>
                  <a:srgbClr val="000000"/>
                </a:solidFill>
                <a:latin typeface="Lato" charset="0"/>
                <a:ea typeface="Lato" charset="0"/>
                <a:cs typeface="Lato" charset="0"/>
              </a:defRPr>
            </a:lvl1pPr>
          </a:lstStyle>
          <a:p>
            <a:pPr marL="0" marR="0" lvl="0" indent="0" algn="l" defTabSz="457200" rtl="0" eaLnBrk="1" fontAlgn="auto" latinLnBrk="0" hangingPunct="1">
              <a:lnSpc>
                <a:spcPct val="100000"/>
              </a:lnSpc>
              <a:spcBef>
                <a:spcPct val="20000"/>
              </a:spcBef>
              <a:spcAft>
                <a:spcPts val="0"/>
              </a:spcAft>
              <a:buClr>
                <a:schemeClr val="accent1"/>
              </a:buClr>
              <a:buSzTx/>
              <a:buFont typeface="Wingdings" charset="2"/>
              <a:buNone/>
              <a:tabLst/>
              <a:defRPr/>
            </a:pPr>
            <a:r>
              <a:rPr lang="en-US"/>
              <a:t>Section #</a:t>
            </a:r>
          </a:p>
        </p:txBody>
      </p:sp>
      <p:sp>
        <p:nvSpPr>
          <p:cNvPr id="19" name="Slide Number Placeholder 5"/>
          <p:cNvSpPr>
            <a:spLocks noGrp="1"/>
          </p:cNvSpPr>
          <p:nvPr>
            <p:ph type="sldNum" sz="quarter" idx="4"/>
          </p:nvPr>
        </p:nvSpPr>
        <p:spPr>
          <a:xfrm>
            <a:off x="11088210" y="6505804"/>
            <a:ext cx="494190" cy="126944"/>
          </a:xfrm>
          <a:prstGeom prst="rect">
            <a:avLst/>
          </a:prstGeom>
        </p:spPr>
        <p:txBody>
          <a:bodyPr vert="horz" lIns="0" tIns="0" rIns="0" bIns="0" rtlCol="0" anchor="ctr"/>
          <a:lstStyle>
            <a:lvl1pPr algn="r">
              <a:defRPr sz="1100" b="1" i="0">
                <a:solidFill>
                  <a:schemeClr val="bg1"/>
                </a:solidFill>
                <a:latin typeface="Lato Black" charset="0"/>
                <a:ea typeface="Lato Black" charset="0"/>
                <a:cs typeface="Lato Black" charset="0"/>
              </a:defRPr>
            </a:lvl1pPr>
          </a:lstStyle>
          <a:p>
            <a:fld id="{047BCB4C-105D-604E-8E3C-0814BAC79E90}" type="slidenum">
              <a:rPr lang="en-US" smtClean="0"/>
              <a:pPr/>
              <a:t>‹#›</a:t>
            </a:fld>
            <a:endParaRPr lang="en-US"/>
          </a:p>
        </p:txBody>
      </p:sp>
      <p:sp>
        <p:nvSpPr>
          <p:cNvPr id="20" name="Footer Placeholder 9"/>
          <p:cNvSpPr>
            <a:spLocks noGrp="1"/>
          </p:cNvSpPr>
          <p:nvPr>
            <p:ph type="ftr" sz="quarter" idx="3"/>
          </p:nvPr>
        </p:nvSpPr>
        <p:spPr>
          <a:xfrm>
            <a:off x="4005541" y="6511182"/>
            <a:ext cx="6982692" cy="121566"/>
          </a:xfrm>
          <a:prstGeom prst="rect">
            <a:avLst/>
          </a:prstGeom>
        </p:spPr>
        <p:txBody>
          <a:bodyPr vert="horz" lIns="0" tIns="0" rIns="0" bIns="0" rtlCol="0" anchor="ctr"/>
          <a:lstStyle>
            <a:lvl1pPr algn="l">
              <a:defRPr sz="1100">
                <a:solidFill>
                  <a:schemeClr val="bg1"/>
                </a:solidFill>
              </a:defRPr>
            </a:lvl1pPr>
          </a:lstStyle>
          <a:p>
            <a:r>
              <a:rPr lang="en-US"/>
              <a:t>Northeastern University </a:t>
            </a:r>
            <a:r>
              <a:rPr lang="en-US" b="1" err="1">
                <a:latin typeface="Lato Black" charset="0"/>
                <a:ea typeface="Lato Black" charset="0"/>
                <a:cs typeface="Lato Black" charset="0"/>
              </a:rPr>
              <a:t>Khoury</a:t>
            </a:r>
            <a:r>
              <a:rPr lang="en-US" b="1">
                <a:latin typeface="Lato Black" charset="0"/>
                <a:ea typeface="Lato Black" charset="0"/>
                <a:cs typeface="Lato Black" charset="0"/>
              </a:rPr>
              <a:t> College of Computer Sciences</a:t>
            </a:r>
          </a:p>
        </p:txBody>
      </p:sp>
      <p:sp>
        <p:nvSpPr>
          <p:cNvPr id="12" name="Title 1"/>
          <p:cNvSpPr>
            <a:spLocks noGrp="1"/>
          </p:cNvSpPr>
          <p:nvPr>
            <p:ph type="ctrTitle" hasCustomPrompt="1"/>
          </p:nvPr>
        </p:nvSpPr>
        <p:spPr>
          <a:xfrm>
            <a:off x="4005541" y="333801"/>
            <a:ext cx="7457913" cy="3031300"/>
          </a:xfrm>
        </p:spPr>
        <p:txBody>
          <a:bodyPr lIns="0" anchor="t" anchorCtr="0">
            <a:noAutofit/>
          </a:bodyPr>
          <a:lstStyle>
            <a:lvl1pPr algn="l">
              <a:lnSpc>
                <a:spcPts val="5100"/>
              </a:lnSpc>
              <a:defRPr sz="4400" b="1" i="0" spc="50" baseline="0">
                <a:solidFill>
                  <a:schemeClr val="bg1"/>
                </a:solidFill>
                <a:latin typeface="Lato Black" charset="0"/>
                <a:ea typeface="Lato Black" charset="0"/>
                <a:cs typeface="Lato Black" charset="0"/>
              </a:defRPr>
            </a:lvl1pPr>
          </a:lstStyle>
          <a:p>
            <a:r>
              <a:rPr lang="en-US"/>
              <a:t>CLICK TO EDIT MASTER TITLE STYLE</a:t>
            </a:r>
          </a:p>
        </p:txBody>
      </p:sp>
      <p:sp>
        <p:nvSpPr>
          <p:cNvPr id="13" name="Subtitle 2"/>
          <p:cNvSpPr>
            <a:spLocks noGrp="1"/>
          </p:cNvSpPr>
          <p:nvPr>
            <p:ph type="subTitle" idx="1" hasCustomPrompt="1"/>
          </p:nvPr>
        </p:nvSpPr>
        <p:spPr>
          <a:xfrm>
            <a:off x="4005542" y="1629998"/>
            <a:ext cx="7457912" cy="1830500"/>
          </a:xfrm>
        </p:spPr>
        <p:txBody>
          <a:bodyPr lIns="0">
            <a:noAutofit/>
          </a:bodyPr>
          <a:lstStyle>
            <a:lvl1pPr marL="0" indent="0" algn="l">
              <a:lnSpc>
                <a:spcPts val="5100"/>
              </a:lnSpc>
              <a:buNone/>
              <a:defRPr sz="4400" b="0" i="0" cap="all" spc="50" baseline="0">
                <a:solidFill>
                  <a:schemeClr val="bg1"/>
                </a:solidFill>
                <a:latin typeface="Lato" charset="0"/>
                <a:ea typeface="Lato" charset="0"/>
                <a:cs typeface="Lato"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 </a:t>
            </a:r>
          </a:p>
        </p:txBody>
      </p:sp>
    </p:spTree>
    <p:extLst>
      <p:ext uri="{BB962C8B-B14F-4D97-AF65-F5344CB8AC3E}">
        <p14:creationId xmlns:p14="http://schemas.microsoft.com/office/powerpoint/2010/main" val="30603090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head,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400">
                <a:solidFill>
                  <a:schemeClr val="accent1"/>
                </a:solidFill>
              </a:defRPr>
            </a:lvl1pPr>
          </a:lstStyle>
          <a:p>
            <a:r>
              <a:rPr lang="en-US"/>
              <a:t>CLICK TO EDIT MASTER TITLE STYLE</a:t>
            </a:r>
          </a:p>
        </p:txBody>
      </p:sp>
      <p:sp>
        <p:nvSpPr>
          <p:cNvPr id="15" name="Text Placeholder 14"/>
          <p:cNvSpPr>
            <a:spLocks noGrp="1"/>
          </p:cNvSpPr>
          <p:nvPr>
            <p:ph type="body" sz="quarter" idx="17"/>
          </p:nvPr>
        </p:nvSpPr>
        <p:spPr>
          <a:xfrm>
            <a:off x="609602" y="2042719"/>
            <a:ext cx="10972799" cy="4167581"/>
          </a:xfrm>
        </p:spPr>
        <p:txBody>
          <a:bodyPr/>
          <a:lstStyle/>
          <a:p>
            <a:pPr lvl="0"/>
            <a:r>
              <a:rPr lang="en-US"/>
              <a:t>Edit Master text styles</a:t>
            </a:r>
          </a:p>
          <a:p>
            <a:pPr lvl="1"/>
            <a:r>
              <a:rPr lang="en-US"/>
              <a:t>Second level</a:t>
            </a:r>
          </a:p>
          <a:p>
            <a:pPr lvl="2"/>
            <a:r>
              <a:rPr lang="en-US"/>
              <a:t>Third level</a:t>
            </a:r>
          </a:p>
        </p:txBody>
      </p:sp>
      <p:sp>
        <p:nvSpPr>
          <p:cNvPr id="17" name="Text Placeholder 16"/>
          <p:cNvSpPr>
            <a:spLocks noGrp="1"/>
          </p:cNvSpPr>
          <p:nvPr>
            <p:ph type="body" sz="quarter" idx="18" hasCustomPrompt="1"/>
          </p:nvPr>
        </p:nvSpPr>
        <p:spPr>
          <a:xfrm>
            <a:off x="609599" y="1638300"/>
            <a:ext cx="10972800" cy="404419"/>
          </a:xfrm>
        </p:spPr>
        <p:txBody>
          <a:bodyPr/>
          <a:lstStyle>
            <a:lvl1pPr marL="0" indent="0">
              <a:buNone/>
              <a:defRPr sz="2200" b="1" i="0" cap="none" baseline="0">
                <a:solidFill>
                  <a:srgbClr val="000000"/>
                </a:solidFill>
                <a:latin typeface="Lato Black" charset="0"/>
                <a:ea typeface="Lato Black" charset="0"/>
                <a:cs typeface="Lato Black" charset="0"/>
              </a:defRPr>
            </a:lvl1pPr>
          </a:lstStyle>
          <a:p>
            <a:pPr lvl="0"/>
            <a:r>
              <a:rPr lang="en-US"/>
              <a:t>Click to edit master text styles</a:t>
            </a:r>
          </a:p>
        </p:txBody>
      </p:sp>
      <p:sp>
        <p:nvSpPr>
          <p:cNvPr id="4" name="Footer Placeholder 3"/>
          <p:cNvSpPr>
            <a:spLocks noGrp="1"/>
          </p:cNvSpPr>
          <p:nvPr>
            <p:ph type="ftr" sz="quarter" idx="19"/>
          </p:nvPr>
        </p:nvSpPr>
        <p:spPr/>
        <p:txBody>
          <a:bodyPr/>
          <a:lstStyle/>
          <a:p>
            <a:r>
              <a:rPr lang="en-US"/>
              <a:t>Northeastern University </a:t>
            </a:r>
            <a:r>
              <a:rPr lang="en-US" b="1" err="1">
                <a:latin typeface="Lato Black" charset="0"/>
                <a:ea typeface="Lato Black" charset="0"/>
                <a:cs typeface="Lato Black" charset="0"/>
              </a:rPr>
              <a:t>Khoury</a:t>
            </a:r>
            <a:r>
              <a:rPr lang="en-US" b="1">
                <a:latin typeface="Lato Black" charset="0"/>
                <a:ea typeface="Lato Black" charset="0"/>
                <a:cs typeface="Lato Black" charset="0"/>
              </a:rPr>
              <a:t> College of Computer Sciences</a:t>
            </a:r>
          </a:p>
        </p:txBody>
      </p:sp>
      <p:sp>
        <p:nvSpPr>
          <p:cNvPr id="7" name="Slide Number Placeholder 6"/>
          <p:cNvSpPr>
            <a:spLocks noGrp="1"/>
          </p:cNvSpPr>
          <p:nvPr>
            <p:ph type="sldNum" sz="quarter" idx="20"/>
          </p:nvPr>
        </p:nvSpPr>
        <p:spPr/>
        <p:txBody>
          <a:bodyPr/>
          <a:lstStyle/>
          <a:p>
            <a:fld id="{047BCB4C-105D-604E-8E3C-0814BAC79E90}" type="slidenum">
              <a:rPr lang="en-US" smtClean="0"/>
              <a:pPr/>
              <a:t>‹#›</a:t>
            </a:fld>
            <a:endParaRPr lang="en-US"/>
          </a:p>
        </p:txBody>
      </p:sp>
    </p:spTree>
    <p:extLst>
      <p:ext uri="{BB962C8B-B14F-4D97-AF65-F5344CB8AC3E}">
        <p14:creationId xmlns:p14="http://schemas.microsoft.com/office/powerpoint/2010/main" val="3404268040"/>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400">
                <a:solidFill>
                  <a:schemeClr val="accent1"/>
                </a:solidFill>
              </a:defRPr>
            </a:lvl1pPr>
          </a:lstStyle>
          <a:p>
            <a:r>
              <a:rPr lang="en-US"/>
              <a:t>CLICK TO EDIT MASTER TITLE STYLE</a:t>
            </a:r>
          </a:p>
        </p:txBody>
      </p:sp>
      <p:sp>
        <p:nvSpPr>
          <p:cNvPr id="3" name="Footer Placeholder 2"/>
          <p:cNvSpPr>
            <a:spLocks noGrp="1"/>
          </p:cNvSpPr>
          <p:nvPr>
            <p:ph type="ftr" sz="quarter" idx="11"/>
          </p:nvPr>
        </p:nvSpPr>
        <p:spPr/>
        <p:txBody>
          <a:bodyPr/>
          <a:lstStyle/>
          <a:p>
            <a:r>
              <a:rPr lang="en-US"/>
              <a:t>Northeastern University </a:t>
            </a:r>
            <a:r>
              <a:rPr lang="en-US" b="1" err="1">
                <a:latin typeface="Lato Black" charset="0"/>
                <a:ea typeface="Lato Black" charset="0"/>
                <a:cs typeface="Lato Black" charset="0"/>
              </a:rPr>
              <a:t>Khoury</a:t>
            </a:r>
            <a:r>
              <a:rPr lang="en-US" b="1">
                <a:latin typeface="Lato Black" charset="0"/>
                <a:ea typeface="Lato Black" charset="0"/>
                <a:cs typeface="Lato Black" charset="0"/>
              </a:rPr>
              <a:t> College of Computer Sciences</a:t>
            </a:r>
          </a:p>
        </p:txBody>
      </p:sp>
      <p:sp>
        <p:nvSpPr>
          <p:cNvPr id="4" name="Slide Number Placeholder 3"/>
          <p:cNvSpPr>
            <a:spLocks noGrp="1"/>
          </p:cNvSpPr>
          <p:nvPr>
            <p:ph type="sldNum" sz="quarter" idx="12"/>
          </p:nvPr>
        </p:nvSpPr>
        <p:spPr/>
        <p:txBody>
          <a:bodyPr/>
          <a:lstStyle/>
          <a:p>
            <a:fld id="{047BCB4C-105D-604E-8E3C-0814BAC79E90}" type="slidenum">
              <a:rPr lang="en-US" smtClean="0"/>
              <a:pPr/>
              <a:t>‹#›</a:t>
            </a:fld>
            <a:endParaRPr lang="en-US"/>
          </a:p>
        </p:txBody>
      </p:sp>
      <p:sp>
        <p:nvSpPr>
          <p:cNvPr id="21" name="Text Placeholder 19"/>
          <p:cNvSpPr>
            <a:spLocks noGrp="1"/>
          </p:cNvSpPr>
          <p:nvPr>
            <p:ph type="body" sz="quarter" idx="13"/>
          </p:nvPr>
        </p:nvSpPr>
        <p:spPr>
          <a:xfrm>
            <a:off x="609600" y="1638300"/>
            <a:ext cx="10972800" cy="457200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6701105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lide1b">
    <p:bg>
      <p:bgRef idx="1001">
        <a:schemeClr val="bg1"/>
      </p:bgRef>
    </p:bg>
    <p:spTree>
      <p:nvGrpSpPr>
        <p:cNvPr id="1" name=""/>
        <p:cNvGrpSpPr/>
        <p:nvPr/>
      </p:nvGrpSpPr>
      <p:grpSpPr>
        <a:xfrm>
          <a:off x="0" y="0"/>
          <a:ext cx="0" cy="0"/>
          <a:chOff x="0" y="0"/>
          <a:chExt cx="0" cy="0"/>
        </a:xfrm>
      </p:grpSpPr>
      <p:sp>
        <p:nvSpPr>
          <p:cNvPr id="11" name="Title 1"/>
          <p:cNvSpPr>
            <a:spLocks noGrp="1"/>
          </p:cNvSpPr>
          <p:nvPr>
            <p:ph type="ctrTitle"/>
          </p:nvPr>
        </p:nvSpPr>
        <p:spPr>
          <a:xfrm>
            <a:off x="631373" y="1122363"/>
            <a:ext cx="6096807" cy="2387600"/>
          </a:xfrm>
        </p:spPr>
        <p:txBody>
          <a:bodyPr anchor="b">
            <a:normAutofit/>
          </a:bodyPr>
          <a:lstStyle>
            <a:lvl1pPr algn="l">
              <a:defRPr sz="5400">
                <a:latin typeface="Arial" panose="020B0604020202020204" pitchFamily="34" charset="0"/>
                <a:ea typeface="Arial" panose="020B0604020202020204" pitchFamily="34" charset="0"/>
                <a:cs typeface="Arial" panose="020B0604020202020204" pitchFamily="34" charset="0"/>
              </a:defRPr>
            </a:lvl1pPr>
          </a:lstStyle>
          <a:p>
            <a:r>
              <a:rPr lang="en-US"/>
              <a:t>Click to edit Master title style</a:t>
            </a:r>
          </a:p>
        </p:txBody>
      </p:sp>
      <p:sp>
        <p:nvSpPr>
          <p:cNvPr id="12" name="Subtitle 2"/>
          <p:cNvSpPr>
            <a:spLocks noGrp="1"/>
          </p:cNvSpPr>
          <p:nvPr>
            <p:ph type="subTitle" idx="1"/>
          </p:nvPr>
        </p:nvSpPr>
        <p:spPr>
          <a:xfrm>
            <a:off x="631373" y="3602038"/>
            <a:ext cx="6096807" cy="1655762"/>
          </a:xfrm>
        </p:spPr>
        <p:txBody>
          <a:bodyPr/>
          <a:lstStyle>
            <a:lvl1pPr marL="0" indent="0" algn="l">
              <a:buNone/>
              <a:defRPr sz="2400" b="1">
                <a:solidFill>
                  <a:srgbClr val="D41B2C"/>
                </a:solidFill>
                <a:latin typeface="Arial" panose="020B0604020202020204" pitchFamily="34" charset="0"/>
                <a:ea typeface="Arial" panose="020B0604020202020204" pitchFamily="34" charset="0"/>
                <a:cs typeface="Arial" panose="020B0604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pic>
        <p:nvPicPr>
          <p:cNvPr id="5" name="Picture 4">
            <a:extLst>
              <a:ext uri="{FF2B5EF4-FFF2-40B4-BE49-F238E27FC236}">
                <a16:creationId xmlns:a16="http://schemas.microsoft.com/office/drawing/2014/main" id="{B8C2DA85-9E0D-3A43-8244-C947D9F4D9FE}"/>
              </a:ext>
            </a:extLst>
          </p:cNvPr>
          <p:cNvPicPr>
            <a:picLocks noChangeAspect="1"/>
          </p:cNvPicPr>
          <p:nvPr userDrawn="1"/>
        </p:nvPicPr>
        <p:blipFill>
          <a:blip r:embed="rId2"/>
          <a:stretch>
            <a:fillRect/>
          </a:stretch>
        </p:blipFill>
        <p:spPr>
          <a:xfrm>
            <a:off x="5571193" y="1308294"/>
            <a:ext cx="7001808" cy="7001807"/>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ubhead, and content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400">
                <a:solidFill>
                  <a:schemeClr val="accent1"/>
                </a:solidFill>
              </a:defRPr>
            </a:lvl1pPr>
          </a:lstStyle>
          <a:p>
            <a:r>
              <a:rPr lang="en-US"/>
              <a:t>CLICK TO EDIT MASTER TITLE STYLE</a:t>
            </a:r>
          </a:p>
        </p:txBody>
      </p:sp>
      <p:sp>
        <p:nvSpPr>
          <p:cNvPr id="15" name="Text Placeholder 14"/>
          <p:cNvSpPr>
            <a:spLocks noGrp="1"/>
          </p:cNvSpPr>
          <p:nvPr>
            <p:ph type="body" sz="quarter" idx="17"/>
          </p:nvPr>
        </p:nvSpPr>
        <p:spPr>
          <a:xfrm>
            <a:off x="609603" y="2042719"/>
            <a:ext cx="5384798" cy="4167581"/>
          </a:xfrm>
        </p:spPr>
        <p:txBody>
          <a:bodyPr/>
          <a:lstStyle/>
          <a:p>
            <a:pPr lvl="0"/>
            <a:r>
              <a:rPr lang="en-US"/>
              <a:t>Edit Master text styles</a:t>
            </a:r>
          </a:p>
          <a:p>
            <a:pPr lvl="1"/>
            <a:r>
              <a:rPr lang="en-US"/>
              <a:t>Second level</a:t>
            </a:r>
          </a:p>
          <a:p>
            <a:pPr lvl="2"/>
            <a:r>
              <a:rPr lang="en-US"/>
              <a:t>Third level</a:t>
            </a:r>
          </a:p>
        </p:txBody>
      </p:sp>
      <p:sp>
        <p:nvSpPr>
          <p:cNvPr id="16" name="Text Placeholder 16"/>
          <p:cNvSpPr>
            <a:spLocks noGrp="1"/>
          </p:cNvSpPr>
          <p:nvPr>
            <p:ph type="body" sz="quarter" idx="22" hasCustomPrompt="1"/>
          </p:nvPr>
        </p:nvSpPr>
        <p:spPr>
          <a:xfrm>
            <a:off x="609599" y="1638300"/>
            <a:ext cx="5384798" cy="404419"/>
          </a:xfrm>
        </p:spPr>
        <p:txBody>
          <a:bodyPr/>
          <a:lstStyle>
            <a:lvl1pPr marL="0" indent="0">
              <a:buNone/>
              <a:defRPr sz="2200" b="1" i="0" cap="none" baseline="0">
                <a:solidFill>
                  <a:srgbClr val="000000"/>
                </a:solidFill>
                <a:latin typeface="Lato Black" charset="0"/>
                <a:ea typeface="Lato Black" charset="0"/>
                <a:cs typeface="Lato Black" charset="0"/>
              </a:defRPr>
            </a:lvl1pPr>
          </a:lstStyle>
          <a:p>
            <a:pPr lvl="0"/>
            <a:r>
              <a:rPr lang="en-US"/>
              <a:t>Click to edit master text styles</a:t>
            </a:r>
          </a:p>
        </p:txBody>
      </p:sp>
      <p:sp>
        <p:nvSpPr>
          <p:cNvPr id="17" name="Text Placeholder 14"/>
          <p:cNvSpPr>
            <a:spLocks noGrp="1"/>
          </p:cNvSpPr>
          <p:nvPr>
            <p:ph type="body" sz="quarter" idx="23"/>
          </p:nvPr>
        </p:nvSpPr>
        <p:spPr>
          <a:xfrm>
            <a:off x="6197600" y="2042719"/>
            <a:ext cx="5384798" cy="4167581"/>
          </a:xfrm>
        </p:spPr>
        <p:txBody>
          <a:bodyPr/>
          <a:lstStyle/>
          <a:p>
            <a:pPr lvl="0"/>
            <a:r>
              <a:rPr lang="en-US"/>
              <a:t>Edit Master text styles</a:t>
            </a:r>
          </a:p>
          <a:p>
            <a:pPr lvl="1"/>
            <a:r>
              <a:rPr lang="en-US"/>
              <a:t>Second level</a:t>
            </a:r>
          </a:p>
          <a:p>
            <a:pPr lvl="2"/>
            <a:r>
              <a:rPr lang="en-US"/>
              <a:t>Third level</a:t>
            </a:r>
          </a:p>
        </p:txBody>
      </p:sp>
      <p:sp>
        <p:nvSpPr>
          <p:cNvPr id="18" name="Text Placeholder 16"/>
          <p:cNvSpPr>
            <a:spLocks noGrp="1"/>
          </p:cNvSpPr>
          <p:nvPr>
            <p:ph type="body" sz="quarter" idx="24" hasCustomPrompt="1"/>
          </p:nvPr>
        </p:nvSpPr>
        <p:spPr>
          <a:xfrm>
            <a:off x="6197596" y="1638300"/>
            <a:ext cx="5384798" cy="404419"/>
          </a:xfrm>
        </p:spPr>
        <p:txBody>
          <a:bodyPr/>
          <a:lstStyle>
            <a:lvl1pPr marL="0" indent="0">
              <a:buNone/>
              <a:defRPr sz="2200" b="1" i="0" cap="none" baseline="0">
                <a:solidFill>
                  <a:srgbClr val="000000"/>
                </a:solidFill>
                <a:latin typeface="Lato Black" charset="0"/>
                <a:ea typeface="Lato Black" charset="0"/>
                <a:cs typeface="Lato Black" charset="0"/>
              </a:defRPr>
            </a:lvl1pPr>
          </a:lstStyle>
          <a:p>
            <a:pPr lvl="0"/>
            <a:r>
              <a:rPr lang="en-US"/>
              <a:t>Click to edit master text styles</a:t>
            </a:r>
          </a:p>
        </p:txBody>
      </p:sp>
      <p:sp>
        <p:nvSpPr>
          <p:cNvPr id="3" name="Footer Placeholder 2"/>
          <p:cNvSpPr>
            <a:spLocks noGrp="1"/>
          </p:cNvSpPr>
          <p:nvPr>
            <p:ph type="ftr" sz="quarter" idx="25"/>
          </p:nvPr>
        </p:nvSpPr>
        <p:spPr/>
        <p:txBody>
          <a:bodyPr/>
          <a:lstStyle/>
          <a:p>
            <a:r>
              <a:rPr lang="en-US"/>
              <a:t>Northeastern University </a:t>
            </a:r>
            <a:r>
              <a:rPr lang="en-US" b="1" err="1">
                <a:latin typeface="Lato Black" charset="0"/>
                <a:ea typeface="Lato Black" charset="0"/>
                <a:cs typeface="Lato Black" charset="0"/>
              </a:rPr>
              <a:t>Khoury</a:t>
            </a:r>
            <a:r>
              <a:rPr lang="en-US" b="1">
                <a:latin typeface="Lato Black" charset="0"/>
                <a:ea typeface="Lato Black" charset="0"/>
                <a:cs typeface="Lato Black" charset="0"/>
              </a:rPr>
              <a:t> College of Computer Sciences</a:t>
            </a:r>
          </a:p>
        </p:txBody>
      </p:sp>
      <p:sp>
        <p:nvSpPr>
          <p:cNvPr id="9" name="Slide Number Placeholder 8"/>
          <p:cNvSpPr>
            <a:spLocks noGrp="1"/>
          </p:cNvSpPr>
          <p:nvPr>
            <p:ph type="sldNum" sz="quarter" idx="26"/>
          </p:nvPr>
        </p:nvSpPr>
        <p:spPr/>
        <p:txBody>
          <a:bodyPr/>
          <a:lstStyle/>
          <a:p>
            <a:fld id="{047BCB4C-105D-604E-8E3C-0814BAC79E90}" type="slidenum">
              <a:rPr lang="en-US" smtClean="0"/>
              <a:pPr/>
              <a:t>‹#›</a:t>
            </a:fld>
            <a:endParaRPr lang="en-US"/>
          </a:p>
        </p:txBody>
      </p:sp>
    </p:spTree>
    <p:extLst>
      <p:ext uri="{BB962C8B-B14F-4D97-AF65-F5344CB8AC3E}">
        <p14:creationId xmlns:p14="http://schemas.microsoft.com/office/powerpoint/2010/main" val="3811527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400">
                <a:solidFill>
                  <a:schemeClr val="accent1"/>
                </a:solidFill>
              </a:defRPr>
            </a:lvl1pPr>
          </a:lstStyle>
          <a:p>
            <a:r>
              <a:rPr lang="en-US"/>
              <a:t>CLICK TO EDIT MASTER TITLE STYLE</a:t>
            </a:r>
          </a:p>
        </p:txBody>
      </p:sp>
      <p:sp>
        <p:nvSpPr>
          <p:cNvPr id="4" name="Text Placeholder 3"/>
          <p:cNvSpPr>
            <a:spLocks noGrp="1"/>
          </p:cNvSpPr>
          <p:nvPr>
            <p:ph type="body" sz="quarter" idx="15"/>
          </p:nvPr>
        </p:nvSpPr>
        <p:spPr>
          <a:xfrm>
            <a:off x="609602" y="1638301"/>
            <a:ext cx="5384799" cy="4571999"/>
          </a:xfrm>
        </p:spPr>
        <p:txBody>
          <a:bodyPr/>
          <a:lstStyle>
            <a:lvl2pPr>
              <a:defRPr cap="none" baseline="0"/>
            </a:lvl2pPr>
          </a:lstStyle>
          <a:p>
            <a:pPr lvl="0"/>
            <a:r>
              <a:rPr lang="en-US"/>
              <a:t>Edit Master text styles</a:t>
            </a:r>
          </a:p>
          <a:p>
            <a:pPr lvl="1"/>
            <a:r>
              <a:rPr lang="en-US"/>
              <a:t>Second level</a:t>
            </a:r>
          </a:p>
          <a:p>
            <a:pPr lvl="2"/>
            <a:r>
              <a:rPr lang="en-US"/>
              <a:t>Third level</a:t>
            </a:r>
          </a:p>
        </p:txBody>
      </p:sp>
      <p:sp>
        <p:nvSpPr>
          <p:cNvPr id="10" name="Text Placeholder 9"/>
          <p:cNvSpPr>
            <a:spLocks noGrp="1"/>
          </p:cNvSpPr>
          <p:nvPr>
            <p:ph type="body" sz="quarter" idx="16"/>
          </p:nvPr>
        </p:nvSpPr>
        <p:spPr>
          <a:xfrm>
            <a:off x="6197600" y="1638300"/>
            <a:ext cx="5384800" cy="4572000"/>
          </a:xfrm>
        </p:spPr>
        <p:txBody>
          <a:bodyPr/>
          <a:lstStyle>
            <a:lvl2pPr>
              <a:defRPr cap="none" baseline="0"/>
            </a:lvl2pPr>
          </a:lstStyle>
          <a:p>
            <a:pPr lvl="0"/>
            <a:r>
              <a:rPr lang="en-US"/>
              <a:t>Edit Master text styles</a:t>
            </a:r>
          </a:p>
          <a:p>
            <a:pPr lvl="1"/>
            <a:r>
              <a:rPr lang="en-US"/>
              <a:t>Second level</a:t>
            </a:r>
          </a:p>
          <a:p>
            <a:pPr lvl="2"/>
            <a:r>
              <a:rPr lang="en-US"/>
              <a:t>Third level</a:t>
            </a:r>
          </a:p>
        </p:txBody>
      </p:sp>
      <p:sp>
        <p:nvSpPr>
          <p:cNvPr id="3" name="Footer Placeholder 2"/>
          <p:cNvSpPr>
            <a:spLocks noGrp="1"/>
          </p:cNvSpPr>
          <p:nvPr>
            <p:ph type="ftr" sz="quarter" idx="17"/>
          </p:nvPr>
        </p:nvSpPr>
        <p:spPr/>
        <p:txBody>
          <a:bodyPr/>
          <a:lstStyle/>
          <a:p>
            <a:r>
              <a:rPr lang="en-US"/>
              <a:t>Northeastern University </a:t>
            </a:r>
            <a:r>
              <a:rPr lang="en-US" b="1" err="1">
                <a:latin typeface="Lato Black" charset="0"/>
                <a:ea typeface="Lato Black" charset="0"/>
                <a:cs typeface="Lato Black" charset="0"/>
              </a:rPr>
              <a:t>Khoury</a:t>
            </a:r>
            <a:r>
              <a:rPr lang="en-US" b="1">
                <a:latin typeface="Lato Black" charset="0"/>
                <a:ea typeface="Lato Black" charset="0"/>
                <a:cs typeface="Lato Black" charset="0"/>
              </a:rPr>
              <a:t> College of Computer Sciences</a:t>
            </a:r>
          </a:p>
        </p:txBody>
      </p:sp>
      <p:sp>
        <p:nvSpPr>
          <p:cNvPr id="5" name="Slide Number Placeholder 4"/>
          <p:cNvSpPr>
            <a:spLocks noGrp="1"/>
          </p:cNvSpPr>
          <p:nvPr>
            <p:ph type="sldNum" sz="quarter" idx="18"/>
          </p:nvPr>
        </p:nvSpPr>
        <p:spPr/>
        <p:txBody>
          <a:bodyPr/>
          <a:lstStyle/>
          <a:p>
            <a:fld id="{047BCB4C-105D-604E-8E3C-0814BAC79E90}" type="slidenum">
              <a:rPr lang="en-US" smtClean="0"/>
              <a:pPr/>
              <a:t>‹#›</a:t>
            </a:fld>
            <a:endParaRPr lang="en-US"/>
          </a:p>
        </p:txBody>
      </p:sp>
    </p:spTree>
    <p:extLst>
      <p:ext uri="{BB962C8B-B14F-4D97-AF65-F5344CB8AC3E}">
        <p14:creationId xmlns:p14="http://schemas.microsoft.com/office/powerpoint/2010/main" val="24535117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image / table / chart / video,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accent1"/>
                </a:solidFill>
              </a:defRPr>
            </a:lvl1pPr>
          </a:lstStyle>
          <a:p>
            <a:r>
              <a:rPr lang="en-US"/>
              <a:t>CLICK TO EDIT MASTER TITLE STYLE</a:t>
            </a:r>
          </a:p>
        </p:txBody>
      </p:sp>
      <p:sp>
        <p:nvSpPr>
          <p:cNvPr id="5" name="Text Placeholder 4"/>
          <p:cNvSpPr>
            <a:spLocks noGrp="1"/>
          </p:cNvSpPr>
          <p:nvPr>
            <p:ph type="body" sz="quarter" idx="16"/>
          </p:nvPr>
        </p:nvSpPr>
        <p:spPr>
          <a:xfrm>
            <a:off x="6197600" y="1638300"/>
            <a:ext cx="5384800" cy="4572000"/>
          </a:xfrm>
        </p:spPr>
        <p:txBody>
          <a:bodyPr/>
          <a:lstStyle>
            <a:lvl2pPr>
              <a:defRPr cap="none" baseline="0"/>
            </a:lvl2pPr>
          </a:lstStyle>
          <a:p>
            <a:pPr lvl="0"/>
            <a:r>
              <a:rPr lang="en-US"/>
              <a:t>Edit Master text styles</a:t>
            </a:r>
          </a:p>
          <a:p>
            <a:pPr lvl="1"/>
            <a:r>
              <a:rPr lang="en-US"/>
              <a:t>Second level</a:t>
            </a:r>
          </a:p>
          <a:p>
            <a:pPr lvl="2"/>
            <a:r>
              <a:rPr lang="en-US"/>
              <a:t>Third level</a:t>
            </a:r>
          </a:p>
        </p:txBody>
      </p:sp>
      <p:sp>
        <p:nvSpPr>
          <p:cNvPr id="11" name="Content Placeholder 3"/>
          <p:cNvSpPr>
            <a:spLocks noGrp="1"/>
          </p:cNvSpPr>
          <p:nvPr>
            <p:ph sz="quarter" idx="19" hasCustomPrompt="1"/>
          </p:nvPr>
        </p:nvSpPr>
        <p:spPr>
          <a:xfrm>
            <a:off x="609600" y="1638300"/>
            <a:ext cx="5384800" cy="4572000"/>
          </a:xfrm>
        </p:spPr>
        <p:txBody>
          <a:bodyPr/>
          <a:lstStyle>
            <a:lvl1pPr>
              <a:defRPr baseline="0"/>
            </a:lvl1pPr>
          </a:lstStyle>
          <a:p>
            <a:pPr lvl="0"/>
            <a:r>
              <a:rPr lang="en-US"/>
              <a:t>Drag content to placeholder or click icon to add content (tables and charts, images, videos, etc…)</a:t>
            </a:r>
          </a:p>
        </p:txBody>
      </p:sp>
      <p:sp>
        <p:nvSpPr>
          <p:cNvPr id="7" name="Footer Placeholder 6"/>
          <p:cNvSpPr>
            <a:spLocks noGrp="1"/>
          </p:cNvSpPr>
          <p:nvPr>
            <p:ph type="ftr" sz="quarter" idx="20"/>
          </p:nvPr>
        </p:nvSpPr>
        <p:spPr/>
        <p:txBody>
          <a:bodyPr/>
          <a:lstStyle/>
          <a:p>
            <a:r>
              <a:rPr lang="en-US"/>
              <a:t>Northeastern University </a:t>
            </a:r>
            <a:r>
              <a:rPr lang="en-US" b="1" err="1">
                <a:latin typeface="Lato Black" charset="0"/>
                <a:ea typeface="Lato Black" charset="0"/>
                <a:cs typeface="Lato Black" charset="0"/>
              </a:rPr>
              <a:t>Khoury</a:t>
            </a:r>
            <a:r>
              <a:rPr lang="en-US" b="1">
                <a:latin typeface="Lato Black" charset="0"/>
                <a:ea typeface="Lato Black" charset="0"/>
                <a:cs typeface="Lato Black" charset="0"/>
              </a:rPr>
              <a:t> College of Computer Sciences</a:t>
            </a:r>
          </a:p>
        </p:txBody>
      </p:sp>
      <p:sp>
        <p:nvSpPr>
          <p:cNvPr id="17" name="Slide Number Placeholder 16"/>
          <p:cNvSpPr>
            <a:spLocks noGrp="1"/>
          </p:cNvSpPr>
          <p:nvPr>
            <p:ph type="sldNum" sz="quarter" idx="21"/>
          </p:nvPr>
        </p:nvSpPr>
        <p:spPr/>
        <p:txBody>
          <a:bodyPr/>
          <a:lstStyle/>
          <a:p>
            <a:fld id="{047BCB4C-105D-604E-8E3C-0814BAC79E90}" type="slidenum">
              <a:rPr lang="en-US" smtClean="0"/>
              <a:pPr/>
              <a:t>‹#›</a:t>
            </a:fld>
            <a:endParaRPr lang="en-US"/>
          </a:p>
        </p:txBody>
      </p:sp>
    </p:spTree>
    <p:extLst>
      <p:ext uri="{BB962C8B-B14F-4D97-AF65-F5344CB8AC3E}">
        <p14:creationId xmlns:p14="http://schemas.microsoft.com/office/powerpoint/2010/main" val="26021275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content, and image / table / chart / vide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accent1"/>
                </a:solidFill>
              </a:defRPr>
            </a:lvl1pPr>
          </a:lstStyle>
          <a:p>
            <a:r>
              <a:rPr lang="en-US"/>
              <a:t>CLICK TO EDIT MASTER TITLE STYLE</a:t>
            </a:r>
          </a:p>
        </p:txBody>
      </p:sp>
      <p:sp>
        <p:nvSpPr>
          <p:cNvPr id="7" name="Text Placeholder 6"/>
          <p:cNvSpPr>
            <a:spLocks noGrp="1"/>
          </p:cNvSpPr>
          <p:nvPr>
            <p:ph type="body" sz="quarter" idx="18"/>
          </p:nvPr>
        </p:nvSpPr>
        <p:spPr>
          <a:xfrm>
            <a:off x="609600" y="1638548"/>
            <a:ext cx="5384800" cy="4571752"/>
          </a:xfrm>
        </p:spPr>
        <p:txBody>
          <a:bodyPr/>
          <a:lstStyle>
            <a:lvl2pPr>
              <a:defRPr cap="none" baseline="0"/>
            </a:lvl2pPr>
          </a:lstStyle>
          <a:p>
            <a:pPr lvl="0"/>
            <a:r>
              <a:rPr lang="en-US"/>
              <a:t>Edit Master text styles</a:t>
            </a:r>
          </a:p>
          <a:p>
            <a:pPr lvl="1"/>
            <a:r>
              <a:rPr lang="en-US"/>
              <a:t>Second level</a:t>
            </a:r>
          </a:p>
          <a:p>
            <a:pPr lvl="2"/>
            <a:r>
              <a:rPr lang="en-US"/>
              <a:t>Third level</a:t>
            </a:r>
          </a:p>
        </p:txBody>
      </p:sp>
      <p:sp>
        <p:nvSpPr>
          <p:cNvPr id="10" name="Content Placeholder 3"/>
          <p:cNvSpPr>
            <a:spLocks noGrp="1"/>
          </p:cNvSpPr>
          <p:nvPr>
            <p:ph sz="quarter" idx="19" hasCustomPrompt="1"/>
          </p:nvPr>
        </p:nvSpPr>
        <p:spPr>
          <a:xfrm>
            <a:off x="6197600" y="1638300"/>
            <a:ext cx="5384800" cy="4572000"/>
          </a:xfrm>
        </p:spPr>
        <p:txBody>
          <a:bodyPr/>
          <a:lstStyle/>
          <a:p>
            <a:pPr lvl="0"/>
            <a:r>
              <a:rPr lang="en-US"/>
              <a:t>Drag content to placeholder or click icon to add content (tables and charts, images, videos, etc…)</a:t>
            </a:r>
          </a:p>
        </p:txBody>
      </p:sp>
      <p:sp>
        <p:nvSpPr>
          <p:cNvPr id="6" name="Footer Placeholder 5"/>
          <p:cNvSpPr>
            <a:spLocks noGrp="1"/>
          </p:cNvSpPr>
          <p:nvPr>
            <p:ph type="ftr" sz="quarter" idx="20"/>
          </p:nvPr>
        </p:nvSpPr>
        <p:spPr/>
        <p:txBody>
          <a:bodyPr/>
          <a:lstStyle/>
          <a:p>
            <a:r>
              <a:rPr lang="en-US"/>
              <a:t>Northeastern University </a:t>
            </a:r>
            <a:r>
              <a:rPr lang="en-US" b="1" err="1">
                <a:latin typeface="Lato Black" charset="0"/>
                <a:ea typeface="Lato Black" charset="0"/>
                <a:cs typeface="Lato Black" charset="0"/>
              </a:rPr>
              <a:t>Khoury</a:t>
            </a:r>
            <a:r>
              <a:rPr lang="en-US" b="1">
                <a:latin typeface="Lato Black" charset="0"/>
                <a:ea typeface="Lato Black" charset="0"/>
                <a:cs typeface="Lato Black" charset="0"/>
              </a:rPr>
              <a:t> College of Computer Sciences</a:t>
            </a:r>
          </a:p>
        </p:txBody>
      </p:sp>
      <p:sp>
        <p:nvSpPr>
          <p:cNvPr id="16" name="Slide Number Placeholder 15"/>
          <p:cNvSpPr>
            <a:spLocks noGrp="1"/>
          </p:cNvSpPr>
          <p:nvPr>
            <p:ph type="sldNum" sz="quarter" idx="21"/>
          </p:nvPr>
        </p:nvSpPr>
        <p:spPr/>
        <p:txBody>
          <a:bodyPr/>
          <a:lstStyle/>
          <a:p>
            <a:fld id="{047BCB4C-105D-604E-8E3C-0814BAC79E90}" type="slidenum">
              <a:rPr lang="en-US" smtClean="0"/>
              <a:pPr/>
              <a:t>‹#›</a:t>
            </a:fld>
            <a:endParaRPr lang="en-US"/>
          </a:p>
        </p:txBody>
      </p:sp>
    </p:spTree>
    <p:extLst>
      <p:ext uri="{BB962C8B-B14F-4D97-AF65-F5344CB8AC3E}">
        <p14:creationId xmlns:p14="http://schemas.microsoft.com/office/powerpoint/2010/main" val="12907583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image / table / chart / video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400">
                <a:solidFill>
                  <a:schemeClr val="accent1"/>
                </a:solidFill>
              </a:defRPr>
            </a:lvl1pPr>
          </a:lstStyle>
          <a:p>
            <a:r>
              <a:rPr lang="en-US"/>
              <a:t>CLICK TO EDIT MASTER TITLE STYLE</a:t>
            </a:r>
          </a:p>
        </p:txBody>
      </p:sp>
      <p:sp>
        <p:nvSpPr>
          <p:cNvPr id="12" name="Content Placeholder 3"/>
          <p:cNvSpPr>
            <a:spLocks noGrp="1"/>
          </p:cNvSpPr>
          <p:nvPr>
            <p:ph sz="quarter" idx="19" hasCustomPrompt="1"/>
          </p:nvPr>
        </p:nvSpPr>
        <p:spPr>
          <a:xfrm>
            <a:off x="6197600" y="1638300"/>
            <a:ext cx="5384800" cy="4572000"/>
          </a:xfrm>
        </p:spPr>
        <p:txBody>
          <a:bodyPr/>
          <a:lstStyle/>
          <a:p>
            <a:pPr lvl="0"/>
            <a:r>
              <a:rPr lang="en-US"/>
              <a:t>Drag content to placeholder or click icon to add content (tables and charts, images, videos, etc…)</a:t>
            </a:r>
          </a:p>
        </p:txBody>
      </p:sp>
      <p:sp>
        <p:nvSpPr>
          <p:cNvPr id="15" name="Content Placeholder 3"/>
          <p:cNvSpPr>
            <a:spLocks noGrp="1"/>
          </p:cNvSpPr>
          <p:nvPr>
            <p:ph sz="quarter" idx="20" hasCustomPrompt="1"/>
          </p:nvPr>
        </p:nvSpPr>
        <p:spPr>
          <a:xfrm>
            <a:off x="609600" y="1638300"/>
            <a:ext cx="5384800" cy="4572000"/>
          </a:xfrm>
        </p:spPr>
        <p:txBody>
          <a:bodyPr/>
          <a:lstStyle/>
          <a:p>
            <a:pPr lvl="0"/>
            <a:r>
              <a:rPr lang="en-US"/>
              <a:t>Drag content to placeholder or click icon to add content (tables and charts, images, videos, etc…)</a:t>
            </a:r>
          </a:p>
        </p:txBody>
      </p:sp>
      <p:sp>
        <p:nvSpPr>
          <p:cNvPr id="3" name="Footer Placeholder 2"/>
          <p:cNvSpPr>
            <a:spLocks noGrp="1"/>
          </p:cNvSpPr>
          <p:nvPr>
            <p:ph type="ftr" sz="quarter" idx="21"/>
          </p:nvPr>
        </p:nvSpPr>
        <p:spPr/>
        <p:txBody>
          <a:bodyPr/>
          <a:lstStyle/>
          <a:p>
            <a:r>
              <a:rPr lang="en-US"/>
              <a:t>Northeastern University </a:t>
            </a:r>
            <a:r>
              <a:rPr lang="en-US" b="1" err="1">
                <a:latin typeface="Lato Black" charset="0"/>
                <a:ea typeface="Lato Black" charset="0"/>
                <a:cs typeface="Lato Black" charset="0"/>
              </a:rPr>
              <a:t>Khoury</a:t>
            </a:r>
            <a:r>
              <a:rPr lang="en-US" b="1">
                <a:latin typeface="Lato Black" charset="0"/>
                <a:ea typeface="Lato Black" charset="0"/>
                <a:cs typeface="Lato Black" charset="0"/>
              </a:rPr>
              <a:t> College of Computer Sciences</a:t>
            </a:r>
          </a:p>
        </p:txBody>
      </p:sp>
      <p:sp>
        <p:nvSpPr>
          <p:cNvPr id="4" name="Slide Number Placeholder 3"/>
          <p:cNvSpPr>
            <a:spLocks noGrp="1"/>
          </p:cNvSpPr>
          <p:nvPr>
            <p:ph type="sldNum" sz="quarter" idx="22"/>
          </p:nvPr>
        </p:nvSpPr>
        <p:spPr/>
        <p:txBody>
          <a:bodyPr/>
          <a:lstStyle/>
          <a:p>
            <a:fld id="{047BCB4C-105D-604E-8E3C-0814BAC79E90}" type="slidenum">
              <a:rPr lang="en-US" smtClean="0"/>
              <a:pPr/>
              <a:t>‹#›</a:t>
            </a:fld>
            <a:endParaRPr lang="en-US"/>
          </a:p>
        </p:txBody>
      </p:sp>
    </p:spTree>
    <p:extLst>
      <p:ext uri="{BB962C8B-B14F-4D97-AF65-F5344CB8AC3E}">
        <p14:creationId xmlns:p14="http://schemas.microsoft.com/office/powerpoint/2010/main" val="9766263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image / table / chart / vide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accent1"/>
                </a:solidFill>
              </a:defRPr>
            </a:lvl1pPr>
          </a:lstStyle>
          <a:p>
            <a:r>
              <a:rPr lang="en-US"/>
              <a:t>CLICK TO EDIT MASTER TITLE STYLE</a:t>
            </a:r>
          </a:p>
        </p:txBody>
      </p:sp>
      <p:sp>
        <p:nvSpPr>
          <p:cNvPr id="11" name="Content Placeholder 10"/>
          <p:cNvSpPr>
            <a:spLocks noGrp="1"/>
          </p:cNvSpPr>
          <p:nvPr>
            <p:ph sz="quarter" idx="14" hasCustomPrompt="1"/>
          </p:nvPr>
        </p:nvSpPr>
        <p:spPr>
          <a:xfrm>
            <a:off x="609600" y="6092072"/>
            <a:ext cx="7890933" cy="216574"/>
          </a:xfrm>
        </p:spPr>
        <p:txBody>
          <a:bodyPr/>
          <a:lstStyle>
            <a:lvl1pPr marL="0" indent="0">
              <a:buNone/>
              <a:defRPr sz="1100" b="0" i="1" baseline="0">
                <a:solidFill>
                  <a:srgbClr val="000000"/>
                </a:solidFill>
                <a:latin typeface="Lato" charset="0"/>
                <a:ea typeface="Lato" charset="0"/>
                <a:cs typeface="Lato" charset="0"/>
              </a:defRPr>
            </a:lvl1pPr>
            <a:lvl3pPr marL="914400" indent="0">
              <a:buNone/>
              <a:defRPr/>
            </a:lvl3pPr>
            <a:lvl5pPr>
              <a:defRPr i="1"/>
            </a:lvl5pPr>
          </a:lstStyle>
          <a:p>
            <a:pPr lvl="0"/>
            <a:r>
              <a:rPr lang="en-US"/>
              <a:t>Image / table / chart / video caption</a:t>
            </a:r>
          </a:p>
        </p:txBody>
      </p:sp>
      <p:sp>
        <p:nvSpPr>
          <p:cNvPr id="13" name="Content Placeholder 11"/>
          <p:cNvSpPr>
            <a:spLocks noGrp="1"/>
          </p:cNvSpPr>
          <p:nvPr>
            <p:ph sz="quarter" idx="16" hasCustomPrompt="1"/>
          </p:nvPr>
        </p:nvSpPr>
        <p:spPr>
          <a:xfrm>
            <a:off x="609600" y="1638300"/>
            <a:ext cx="10972800" cy="4392010"/>
          </a:xfrm>
        </p:spPr>
        <p:txBody>
          <a:bodyPr/>
          <a:lstStyle/>
          <a:p>
            <a:pPr lvl="0"/>
            <a:r>
              <a:rPr lang="en-US"/>
              <a:t>Drag content to placeholder or click icon to add content </a:t>
            </a:r>
            <a:br>
              <a:rPr lang="en-US"/>
            </a:br>
            <a:r>
              <a:rPr lang="en-US"/>
              <a:t>(tables and charts, images, videos, etc…)</a:t>
            </a:r>
          </a:p>
        </p:txBody>
      </p:sp>
      <p:sp>
        <p:nvSpPr>
          <p:cNvPr id="19" name="Footer Placeholder 18"/>
          <p:cNvSpPr>
            <a:spLocks noGrp="1"/>
          </p:cNvSpPr>
          <p:nvPr>
            <p:ph type="ftr" sz="quarter" idx="17"/>
          </p:nvPr>
        </p:nvSpPr>
        <p:spPr/>
        <p:txBody>
          <a:bodyPr/>
          <a:lstStyle/>
          <a:p>
            <a:r>
              <a:rPr lang="en-US"/>
              <a:t>Northeastern University </a:t>
            </a:r>
            <a:r>
              <a:rPr lang="en-US" b="1" err="1">
                <a:latin typeface="Lato Black" charset="0"/>
                <a:ea typeface="Lato Black" charset="0"/>
                <a:cs typeface="Lato Black" charset="0"/>
              </a:rPr>
              <a:t>Khoury</a:t>
            </a:r>
            <a:r>
              <a:rPr lang="en-US" b="1">
                <a:latin typeface="Lato Black" charset="0"/>
                <a:ea typeface="Lato Black" charset="0"/>
                <a:cs typeface="Lato Black" charset="0"/>
              </a:rPr>
              <a:t> College of Computer Sciences</a:t>
            </a:r>
          </a:p>
        </p:txBody>
      </p:sp>
      <p:sp>
        <p:nvSpPr>
          <p:cNvPr id="20" name="Slide Number Placeholder 19"/>
          <p:cNvSpPr>
            <a:spLocks noGrp="1"/>
          </p:cNvSpPr>
          <p:nvPr>
            <p:ph type="sldNum" sz="quarter" idx="18"/>
          </p:nvPr>
        </p:nvSpPr>
        <p:spPr/>
        <p:txBody>
          <a:bodyPr/>
          <a:lstStyle/>
          <a:p>
            <a:fld id="{047BCB4C-105D-604E-8E3C-0814BAC79E90}" type="slidenum">
              <a:rPr lang="en-US" smtClean="0"/>
              <a:pPr/>
              <a:t>‹#›</a:t>
            </a:fld>
            <a:endParaRPr lang="en-US"/>
          </a:p>
        </p:txBody>
      </p:sp>
    </p:spTree>
    <p:extLst>
      <p:ext uri="{BB962C8B-B14F-4D97-AF65-F5344CB8AC3E}">
        <p14:creationId xmlns:p14="http://schemas.microsoft.com/office/powerpoint/2010/main" val="37527255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full bleed imag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2192000" cy="6858000"/>
          </a:xfrm>
        </p:spPr>
        <p:txBody>
          <a:bodyPr/>
          <a:lstStyle>
            <a:lvl1pPr marL="342900" marR="0" indent="-342900" algn="l" defTabSz="457200" rtl="0" eaLnBrk="1" fontAlgn="auto" latinLnBrk="0" hangingPunct="1">
              <a:lnSpc>
                <a:spcPct val="104000"/>
              </a:lnSpc>
              <a:spcBef>
                <a:spcPts val="0"/>
              </a:spcBef>
              <a:spcAft>
                <a:spcPts val="400"/>
              </a:spcAft>
              <a:buClr>
                <a:schemeClr val="accent1"/>
              </a:buClr>
              <a:buSzTx/>
              <a:buFont typeface="Wingdings" charset="2"/>
              <a:buChar char="§"/>
              <a:tabLst/>
              <a:defRPr/>
            </a:lvl1pPr>
          </a:lstStyle>
          <a:p>
            <a:r>
              <a:rPr lang="en-US"/>
              <a:t>Click icon to add picture</a:t>
            </a:r>
          </a:p>
        </p:txBody>
      </p:sp>
      <p:sp>
        <p:nvSpPr>
          <p:cNvPr id="23" name="Text Placeholder 12"/>
          <p:cNvSpPr>
            <a:spLocks noGrp="1"/>
          </p:cNvSpPr>
          <p:nvPr>
            <p:ph type="body" sz="quarter" idx="15" hasCustomPrompt="1"/>
          </p:nvPr>
        </p:nvSpPr>
        <p:spPr>
          <a:xfrm>
            <a:off x="457779" y="468630"/>
            <a:ext cx="3063240" cy="3063240"/>
          </a:xfrm>
          <a:solidFill>
            <a:schemeClr val="bg1">
              <a:alpha val="80000"/>
            </a:schemeClr>
          </a:solidFill>
        </p:spPr>
        <p:txBody>
          <a:bodyPr lIns="201168" tIns="118872" rIns="201168" bIns="118872"/>
          <a:lstStyle>
            <a:lvl1pPr marL="0" marR="0" indent="0" algn="l" defTabSz="457200" rtl="0" eaLnBrk="1" fontAlgn="auto" latinLnBrk="0" hangingPunct="1">
              <a:lnSpc>
                <a:spcPct val="100000"/>
              </a:lnSpc>
              <a:spcBef>
                <a:spcPct val="20000"/>
              </a:spcBef>
              <a:spcAft>
                <a:spcPts val="0"/>
              </a:spcAft>
              <a:buClr>
                <a:schemeClr val="accent1"/>
              </a:buClr>
              <a:buSzTx/>
              <a:buFont typeface="Wingdings" charset="2"/>
              <a:buNone/>
              <a:tabLst/>
              <a:defRPr sz="2200" b="0" i="1">
                <a:solidFill>
                  <a:srgbClr val="000000"/>
                </a:solidFill>
                <a:latin typeface="Lato" charset="0"/>
                <a:ea typeface="Lato" charset="0"/>
                <a:cs typeface="Lato" charset="0"/>
              </a:defRPr>
            </a:lvl1pPr>
          </a:lstStyle>
          <a:p>
            <a:pPr marL="0" marR="0" lvl="0" indent="0" algn="l" defTabSz="457200" rtl="0" eaLnBrk="1" fontAlgn="auto" latinLnBrk="0" hangingPunct="1">
              <a:lnSpc>
                <a:spcPct val="100000"/>
              </a:lnSpc>
              <a:spcBef>
                <a:spcPct val="20000"/>
              </a:spcBef>
              <a:spcAft>
                <a:spcPts val="0"/>
              </a:spcAft>
              <a:buClr>
                <a:schemeClr val="accent1"/>
              </a:buClr>
              <a:buSzTx/>
              <a:buFont typeface="Wingdings" charset="2"/>
              <a:buNone/>
              <a:tabLst/>
              <a:defRPr/>
            </a:pPr>
            <a:r>
              <a:rPr lang="en-US"/>
              <a:t>Image caption</a:t>
            </a:r>
          </a:p>
        </p:txBody>
      </p:sp>
      <p:sp>
        <p:nvSpPr>
          <p:cNvPr id="12" name="Footer Placeholder 11"/>
          <p:cNvSpPr>
            <a:spLocks noGrp="1"/>
          </p:cNvSpPr>
          <p:nvPr>
            <p:ph type="ftr" sz="quarter" idx="16"/>
          </p:nvPr>
        </p:nvSpPr>
        <p:spPr/>
        <p:txBody>
          <a:bodyPr/>
          <a:lstStyle>
            <a:lvl1pPr>
              <a:defRPr>
                <a:solidFill>
                  <a:schemeClr val="bg1"/>
                </a:solidFill>
              </a:defRPr>
            </a:lvl1pPr>
          </a:lstStyle>
          <a:p>
            <a:r>
              <a:rPr lang="en-US"/>
              <a:t>Northeastern University </a:t>
            </a:r>
            <a:r>
              <a:rPr lang="en-US" b="1" err="1">
                <a:latin typeface="Lato Black" charset="0"/>
                <a:ea typeface="Lato Black" charset="0"/>
                <a:cs typeface="Lato Black" charset="0"/>
              </a:rPr>
              <a:t>Khoury</a:t>
            </a:r>
            <a:r>
              <a:rPr lang="en-US" b="1">
                <a:latin typeface="Lato Black" charset="0"/>
                <a:ea typeface="Lato Black" charset="0"/>
                <a:cs typeface="Lato Black" charset="0"/>
              </a:rPr>
              <a:t> College of Computer Sciences</a:t>
            </a:r>
          </a:p>
        </p:txBody>
      </p:sp>
      <p:sp>
        <p:nvSpPr>
          <p:cNvPr id="14" name="Slide Number Placeholder 13"/>
          <p:cNvSpPr>
            <a:spLocks noGrp="1"/>
          </p:cNvSpPr>
          <p:nvPr>
            <p:ph type="sldNum" sz="quarter" idx="17"/>
          </p:nvPr>
        </p:nvSpPr>
        <p:spPr/>
        <p:txBody>
          <a:bodyPr/>
          <a:lstStyle/>
          <a:p>
            <a:fld id="{047BCB4C-105D-604E-8E3C-0814BAC79E90}" type="slidenum">
              <a:rPr lang="en-US" smtClean="0"/>
              <a:pPr/>
              <a:t>‹#›</a:t>
            </a:fld>
            <a:endParaRPr lang="en-US"/>
          </a:p>
        </p:txBody>
      </p:sp>
    </p:spTree>
    <p:extLst>
      <p:ext uri="{BB962C8B-B14F-4D97-AF65-F5344CB8AC3E}">
        <p14:creationId xmlns:p14="http://schemas.microsoft.com/office/powerpoint/2010/main" val="842889672"/>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cxnSp>
        <p:nvCxnSpPr>
          <p:cNvPr id="14" name="Straight Connector 13"/>
          <p:cNvCxnSpPr/>
          <p:nvPr userDrawn="1"/>
        </p:nvCxnSpPr>
        <p:spPr>
          <a:xfrm>
            <a:off x="838201" y="13320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3" name="Slide Number Placeholder 2"/>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
        <p:nvSpPr>
          <p:cNvPr id="4" name="Title 3"/>
          <p:cNvSpPr>
            <a:spLocks noGrp="1"/>
          </p:cNvSpPr>
          <p:nvPr>
            <p:ph type="title" hasCustomPrompt="1"/>
          </p:nvPr>
        </p:nvSpPr>
        <p:spPr/>
        <p:txBody>
          <a:bodyPr/>
          <a:lstStyle>
            <a:lvl1pPr>
              <a:defRPr/>
            </a:lvl1pPr>
          </a:lstStyle>
          <a:p>
            <a:r>
              <a:rPr lang="en-US"/>
              <a:t>Title – Chart Example</a:t>
            </a:r>
          </a:p>
        </p:txBody>
      </p:sp>
      <p:sp>
        <p:nvSpPr>
          <p:cNvPr id="5" name="Chart Placeholder 4">
            <a:extLst>
              <a:ext uri="{FF2B5EF4-FFF2-40B4-BE49-F238E27FC236}">
                <a16:creationId xmlns:a16="http://schemas.microsoft.com/office/drawing/2014/main" id="{2C436304-74C6-2A49-A8C4-DA04D212BCAE}"/>
              </a:ext>
            </a:extLst>
          </p:cNvPr>
          <p:cNvSpPr>
            <a:spLocks noGrp="1"/>
          </p:cNvSpPr>
          <p:nvPr>
            <p:ph type="chart" sz="quarter" idx="11"/>
          </p:nvPr>
        </p:nvSpPr>
        <p:spPr>
          <a:xfrm>
            <a:off x="838200" y="1843088"/>
            <a:ext cx="10515600" cy="4248150"/>
          </a:xfrm>
        </p:spPr>
        <p:txBody>
          <a:bodyPr/>
          <a:lstStyle/>
          <a:p>
            <a:endParaRPr lang="en-US"/>
          </a:p>
        </p:txBody>
      </p:sp>
    </p:spTree>
    <p:extLst>
      <p:ext uri="{BB962C8B-B14F-4D97-AF65-F5344CB8AC3E}">
        <p14:creationId xmlns:p14="http://schemas.microsoft.com/office/powerpoint/2010/main" val="24669986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Slide1">
    <p:spTree>
      <p:nvGrpSpPr>
        <p:cNvPr id="1" name=""/>
        <p:cNvGrpSpPr/>
        <p:nvPr/>
      </p:nvGrpSpPr>
      <p:grpSpPr>
        <a:xfrm>
          <a:off x="0" y="0"/>
          <a:ext cx="0" cy="0"/>
          <a:chOff x="0" y="0"/>
          <a:chExt cx="0" cy="0"/>
        </a:xfrm>
      </p:grpSpPr>
      <p:sp>
        <p:nvSpPr>
          <p:cNvPr id="6" name="Title 1"/>
          <p:cNvSpPr>
            <a:spLocks noGrp="1"/>
          </p:cNvSpPr>
          <p:nvPr>
            <p:ph type="ctrTitle"/>
          </p:nvPr>
        </p:nvSpPr>
        <p:spPr>
          <a:xfrm>
            <a:off x="631373" y="1122363"/>
            <a:ext cx="6096807" cy="2038526"/>
          </a:xfrm>
        </p:spPr>
        <p:txBody>
          <a:bodyPr anchor="b"/>
          <a:lstStyle>
            <a:lvl1pPr algn="l">
              <a:defRPr sz="6000">
                <a:latin typeface="Real Head Pro" charset="0"/>
                <a:ea typeface="Real Head Pro" charset="0"/>
                <a:cs typeface="Real Head Pro" charset="0"/>
              </a:defRPr>
            </a:lvl1pPr>
          </a:lstStyle>
          <a:p>
            <a:r>
              <a:rPr lang="en-US"/>
              <a:t>Click to edit Master title style</a:t>
            </a:r>
          </a:p>
        </p:txBody>
      </p:sp>
      <p:sp>
        <p:nvSpPr>
          <p:cNvPr id="7" name="Subtitle 2"/>
          <p:cNvSpPr>
            <a:spLocks noGrp="1"/>
          </p:cNvSpPr>
          <p:nvPr>
            <p:ph type="subTitle" idx="1"/>
          </p:nvPr>
        </p:nvSpPr>
        <p:spPr>
          <a:xfrm>
            <a:off x="631373" y="3376260"/>
            <a:ext cx="6096807" cy="1655762"/>
          </a:xfrm>
        </p:spPr>
        <p:txBody>
          <a:bodyPr/>
          <a:lstStyle>
            <a:lvl1pPr marL="0" indent="0" algn="l">
              <a:buNone/>
              <a:defRPr sz="2400">
                <a:latin typeface="Real Text Pro" charset="0"/>
                <a:ea typeface="Real Text Pro" charset="0"/>
                <a:cs typeface="Real Text Pro"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pic>
        <p:nvPicPr>
          <p:cNvPr id="5" name="Picture 4">
            <a:extLst>
              <a:ext uri="{FF2B5EF4-FFF2-40B4-BE49-F238E27FC236}">
                <a16:creationId xmlns:a16="http://schemas.microsoft.com/office/drawing/2014/main" id="{DA7408CD-683D-814F-8E2C-5A817D4F0091}"/>
              </a:ext>
            </a:extLst>
          </p:cNvPr>
          <p:cNvPicPr>
            <a:picLocks noChangeAspect="1"/>
          </p:cNvPicPr>
          <p:nvPr userDrawn="1"/>
        </p:nvPicPr>
        <p:blipFill>
          <a:blip r:embed="rId2"/>
          <a:stretch>
            <a:fillRect/>
          </a:stretch>
        </p:blipFill>
        <p:spPr>
          <a:xfrm>
            <a:off x="5570471" y="1294228"/>
            <a:ext cx="7027484" cy="7027484"/>
          </a:xfrm>
          <a:prstGeom prst="rect">
            <a:avLst/>
          </a:prstGeom>
        </p:spPr>
      </p:pic>
    </p:spTree>
    <p:extLst>
      <p:ext uri="{BB962C8B-B14F-4D97-AF65-F5344CB8AC3E}">
        <p14:creationId xmlns:p14="http://schemas.microsoft.com/office/powerpoint/2010/main" val="24874404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Slide2">
    <p:spTree>
      <p:nvGrpSpPr>
        <p:cNvPr id="1" name=""/>
        <p:cNvGrpSpPr/>
        <p:nvPr/>
      </p:nvGrpSpPr>
      <p:grpSpPr>
        <a:xfrm>
          <a:off x="0" y="0"/>
          <a:ext cx="0" cy="0"/>
          <a:chOff x="0" y="0"/>
          <a:chExt cx="0" cy="0"/>
        </a:xfrm>
      </p:grpSpPr>
      <p:sp>
        <p:nvSpPr>
          <p:cNvPr id="8" name="Title 1"/>
          <p:cNvSpPr>
            <a:spLocks noGrp="1"/>
          </p:cNvSpPr>
          <p:nvPr>
            <p:ph type="title"/>
          </p:nvPr>
        </p:nvSpPr>
        <p:spPr>
          <a:xfrm>
            <a:off x="831851" y="1709740"/>
            <a:ext cx="5824589" cy="2852737"/>
          </a:xfrm>
        </p:spPr>
        <p:txBody>
          <a:bodyPr anchor="b"/>
          <a:lstStyle>
            <a:lvl1pPr>
              <a:defRPr sz="6000">
                <a:solidFill>
                  <a:schemeClr val="tx1"/>
                </a:solidFill>
              </a:defRPr>
            </a:lvl1pPr>
          </a:lstStyle>
          <a:p>
            <a:r>
              <a:rPr lang="en-US"/>
              <a:t>Click to edit Master title style</a:t>
            </a:r>
          </a:p>
        </p:txBody>
      </p:sp>
      <p:sp>
        <p:nvSpPr>
          <p:cNvPr id="9" name="Text Placeholder 2"/>
          <p:cNvSpPr>
            <a:spLocks noGrp="1"/>
          </p:cNvSpPr>
          <p:nvPr>
            <p:ph type="body" idx="1"/>
          </p:nvPr>
        </p:nvSpPr>
        <p:spPr>
          <a:xfrm>
            <a:off x="831851" y="4589465"/>
            <a:ext cx="5824589" cy="1500187"/>
          </a:xfrm>
        </p:spPr>
        <p:txBody>
          <a:bodyPr/>
          <a:lstStyle>
            <a:lvl1pPr marL="0" indent="0">
              <a:buNone/>
              <a:defRPr sz="24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pic>
        <p:nvPicPr>
          <p:cNvPr id="10" name="Picture 9"/>
          <p:cNvPicPr>
            <a:picLocks noChangeAspect="1"/>
          </p:cNvPicPr>
          <p:nvPr userDrawn="1"/>
        </p:nvPicPr>
        <p:blipFill>
          <a:blip r:embed="rId2"/>
          <a:stretch>
            <a:fillRect/>
          </a:stretch>
        </p:blipFill>
        <p:spPr>
          <a:xfrm>
            <a:off x="7404101" y="368300"/>
            <a:ext cx="4552951" cy="6325056"/>
          </a:xfrm>
          <a:prstGeom prst="rect">
            <a:avLst/>
          </a:prstGeom>
        </p:spPr>
      </p:pic>
    </p:spTree>
    <p:extLst>
      <p:ext uri="{BB962C8B-B14F-4D97-AF65-F5344CB8AC3E}">
        <p14:creationId xmlns:p14="http://schemas.microsoft.com/office/powerpoint/2010/main" val="3051544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Slide2b">
    <p:bg>
      <p:bgRef idx="1001">
        <a:schemeClr val="bg1"/>
      </p:bgRef>
    </p:bg>
    <p:spTree>
      <p:nvGrpSpPr>
        <p:cNvPr id="1" name=""/>
        <p:cNvGrpSpPr/>
        <p:nvPr/>
      </p:nvGrpSpPr>
      <p:grpSpPr>
        <a:xfrm>
          <a:off x="0" y="0"/>
          <a:ext cx="0" cy="0"/>
          <a:chOff x="0" y="0"/>
          <a:chExt cx="0" cy="0"/>
        </a:xfrm>
      </p:grpSpPr>
      <p:sp>
        <p:nvSpPr>
          <p:cNvPr id="10" name="Title 1"/>
          <p:cNvSpPr>
            <a:spLocks noGrp="1"/>
          </p:cNvSpPr>
          <p:nvPr>
            <p:ph type="title"/>
          </p:nvPr>
        </p:nvSpPr>
        <p:spPr>
          <a:xfrm>
            <a:off x="831851" y="1709740"/>
            <a:ext cx="5824589" cy="2852737"/>
          </a:xfrm>
        </p:spPr>
        <p:txBody>
          <a:bodyPr anchor="b"/>
          <a:lstStyle>
            <a:lvl1pPr>
              <a:defRPr sz="6000">
                <a:solidFill>
                  <a:schemeClr val="tx1"/>
                </a:solidFill>
              </a:defRPr>
            </a:lvl1pPr>
          </a:lstStyle>
          <a:p>
            <a:r>
              <a:rPr lang="en-US"/>
              <a:t>Click to edit Master title style</a:t>
            </a:r>
          </a:p>
        </p:txBody>
      </p:sp>
      <p:sp>
        <p:nvSpPr>
          <p:cNvPr id="11" name="Text Placeholder 2"/>
          <p:cNvSpPr>
            <a:spLocks noGrp="1"/>
          </p:cNvSpPr>
          <p:nvPr>
            <p:ph type="body" idx="1"/>
          </p:nvPr>
        </p:nvSpPr>
        <p:spPr>
          <a:xfrm>
            <a:off x="831851" y="4589465"/>
            <a:ext cx="5824589" cy="1500187"/>
          </a:xfrm>
        </p:spPr>
        <p:txBody>
          <a:bodyPr/>
          <a:lstStyle>
            <a:lvl1pPr marL="0" indent="0">
              <a:buNone/>
              <a:defRPr sz="2400" b="1">
                <a:solidFill>
                  <a:srgbClr val="D41B2C"/>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pic>
        <p:nvPicPr>
          <p:cNvPr id="2" name="Picture 1"/>
          <p:cNvPicPr>
            <a:picLocks noChangeAspect="1"/>
          </p:cNvPicPr>
          <p:nvPr userDrawn="1"/>
        </p:nvPicPr>
        <p:blipFill>
          <a:blip r:embed="rId2"/>
          <a:stretch>
            <a:fillRect/>
          </a:stretch>
        </p:blipFill>
        <p:spPr>
          <a:xfrm>
            <a:off x="7404101" y="368300"/>
            <a:ext cx="4552951" cy="632505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with Image_b">
    <p:spTree>
      <p:nvGrpSpPr>
        <p:cNvPr id="1" name=""/>
        <p:cNvGrpSpPr/>
        <p:nvPr/>
      </p:nvGrpSpPr>
      <p:grpSpPr>
        <a:xfrm>
          <a:off x="0" y="0"/>
          <a:ext cx="0" cy="0"/>
          <a:chOff x="0" y="0"/>
          <a:chExt cx="0" cy="0"/>
        </a:xfrm>
      </p:grpSpPr>
      <p:sp>
        <p:nvSpPr>
          <p:cNvPr id="6" name="Rectangle 5"/>
          <p:cNvSpPr/>
          <p:nvPr userDrawn="1"/>
        </p:nvSpPr>
        <p:spPr>
          <a:xfrm>
            <a:off x="0" y="0"/>
            <a:ext cx="5102578"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4" name="Text Placeholder 3"/>
          <p:cNvSpPr>
            <a:spLocks noGrp="1"/>
          </p:cNvSpPr>
          <p:nvPr>
            <p:ph type="body" sz="half" idx="2" hasCustomPrompt="1"/>
          </p:nvPr>
        </p:nvSpPr>
        <p:spPr>
          <a:xfrm>
            <a:off x="839788" y="2057400"/>
            <a:ext cx="3932237" cy="3811588"/>
          </a:xfrm>
        </p:spPr>
        <p:txBody>
          <a:bodyPr/>
          <a:lstStyle>
            <a:lvl1pPr marL="285750" indent="-285750">
              <a:buFont typeface="Arial" panose="020B0604020202020204" pitchFamily="34" charset="0"/>
              <a:buChar char="•"/>
              <a:defRPr sz="1600">
                <a:solidFill>
                  <a:schemeClr val="bg1"/>
                </a:solidFill>
                <a:latin typeface="Real Text Pro" charset="0"/>
                <a:ea typeface="Real Text Pro" charset="0"/>
                <a:cs typeface="Real Text Pro" charset="0"/>
              </a:defRPr>
            </a:lvl1pPr>
            <a:lvl2pPr marL="742939" indent="-285750">
              <a:buFont typeface="Arial" panose="020B0604020202020204" pitchFamily="34" charset="0"/>
              <a:buChar char="•"/>
              <a:defRPr sz="1400">
                <a:solidFill>
                  <a:schemeClr val="bg1"/>
                </a:solidFill>
              </a:defRPr>
            </a:lvl2pPr>
            <a:lvl3pPr marL="1085827" indent="-171450">
              <a:buFont typeface="Arial" panose="020B0604020202020204" pitchFamily="34" charset="0"/>
              <a:buChar char="•"/>
              <a:defRPr sz="1200">
                <a:solidFill>
                  <a:schemeClr val="bg1"/>
                </a:solidFill>
              </a:defRPr>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a:p>
            <a:pPr lvl="1"/>
            <a:r>
              <a:rPr lang="en-US"/>
              <a:t>Second level</a:t>
            </a:r>
          </a:p>
          <a:p>
            <a:pPr lvl="2"/>
            <a:r>
              <a:rPr lang="en-US"/>
              <a:t>Third level</a:t>
            </a:r>
          </a:p>
          <a:p>
            <a:pPr lvl="0"/>
            <a:endParaRPr lang="en-US"/>
          </a:p>
        </p:txBody>
      </p:sp>
      <p:sp>
        <p:nvSpPr>
          <p:cNvPr id="8" name="Title 1"/>
          <p:cNvSpPr>
            <a:spLocks noGrp="1"/>
          </p:cNvSpPr>
          <p:nvPr>
            <p:ph type="title" hasCustomPrompt="1"/>
          </p:nvPr>
        </p:nvSpPr>
        <p:spPr>
          <a:xfrm>
            <a:off x="839788" y="457200"/>
            <a:ext cx="3932237" cy="1379768"/>
          </a:xfrm>
        </p:spPr>
        <p:txBody>
          <a:bodyPr anchor="b"/>
          <a:lstStyle>
            <a:lvl1pPr>
              <a:defRPr sz="3200">
                <a:solidFill>
                  <a:schemeClr val="bg1"/>
                </a:solidFill>
                <a:latin typeface="Real Text Pro" charset="0"/>
                <a:ea typeface="Real Text Pro" charset="0"/>
                <a:cs typeface="Real Text Pro" charset="0"/>
              </a:defRPr>
            </a:lvl1pPr>
          </a:lstStyle>
          <a:p>
            <a:r>
              <a:rPr lang="en-US"/>
              <a:t>Title Here – Image on White</a:t>
            </a:r>
          </a:p>
        </p:txBody>
      </p:sp>
      <p:cxnSp>
        <p:nvCxnSpPr>
          <p:cNvPr id="9" name="Straight Connector 8"/>
          <p:cNvCxnSpPr/>
          <p:nvPr userDrawn="1"/>
        </p:nvCxnSpPr>
        <p:spPr>
          <a:xfrm>
            <a:off x="838201"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
        <p:nvSpPr>
          <p:cNvPr id="11" name="Picture Placeholder 5">
            <a:extLst>
              <a:ext uri="{FF2B5EF4-FFF2-40B4-BE49-F238E27FC236}">
                <a16:creationId xmlns:a16="http://schemas.microsoft.com/office/drawing/2014/main" id="{D2D8BB13-04C6-4244-BF0F-D230697E6160}"/>
              </a:ext>
            </a:extLst>
          </p:cNvPr>
          <p:cNvSpPr>
            <a:spLocks noGrp="1"/>
          </p:cNvSpPr>
          <p:nvPr>
            <p:ph type="pic" sz="quarter" idx="11"/>
          </p:nvPr>
        </p:nvSpPr>
        <p:spPr>
          <a:xfrm>
            <a:off x="5576888" y="1262590"/>
            <a:ext cx="6183312" cy="3965575"/>
          </a:xfrm>
        </p:spPr>
        <p:txBody>
          <a:bodyPr/>
          <a:lstStyle/>
          <a:p>
            <a:endParaRPr lang="en-US"/>
          </a:p>
        </p:txBody>
      </p:sp>
    </p:spTree>
    <p:extLst>
      <p:ext uri="{BB962C8B-B14F-4D97-AF65-F5344CB8AC3E}">
        <p14:creationId xmlns:p14="http://schemas.microsoft.com/office/powerpoint/2010/main" val="205108826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572"/>
            <a:ext cx="12192000" cy="6858000"/>
          </a:xfrm>
          <a:prstGeom prst="rect">
            <a:avLst/>
          </a:prstGeom>
        </p:spPr>
      </p:pic>
      <p:sp>
        <p:nvSpPr>
          <p:cNvPr id="2" name="Title 1"/>
          <p:cNvSpPr>
            <a:spLocks noGrp="1"/>
          </p:cNvSpPr>
          <p:nvPr>
            <p:ph type="ctrTitle" hasCustomPrompt="1"/>
          </p:nvPr>
        </p:nvSpPr>
        <p:spPr>
          <a:xfrm>
            <a:off x="4005541" y="333801"/>
            <a:ext cx="7457913" cy="3031300"/>
          </a:xfrm>
        </p:spPr>
        <p:txBody>
          <a:bodyPr lIns="0" anchor="t" anchorCtr="0">
            <a:noAutofit/>
          </a:bodyPr>
          <a:lstStyle>
            <a:lvl1pPr algn="l">
              <a:lnSpc>
                <a:spcPts val="5100"/>
              </a:lnSpc>
              <a:defRPr sz="4400" b="1" i="0" spc="50" baseline="0">
                <a:solidFill>
                  <a:srgbClr val="000000"/>
                </a:solidFill>
                <a:latin typeface="Lato Black" charset="0"/>
                <a:ea typeface="Lato Black" charset="0"/>
                <a:cs typeface="Lato Black" charset="0"/>
              </a:defRPr>
            </a:lvl1pPr>
          </a:lstStyle>
          <a:p>
            <a:r>
              <a:rPr lang="en-US"/>
              <a:t>CLICK TO EDIT MASTER TITLE STYLE</a:t>
            </a:r>
          </a:p>
        </p:txBody>
      </p:sp>
      <p:sp>
        <p:nvSpPr>
          <p:cNvPr id="3" name="Subtitle 2"/>
          <p:cNvSpPr>
            <a:spLocks noGrp="1"/>
          </p:cNvSpPr>
          <p:nvPr>
            <p:ph type="subTitle" idx="1" hasCustomPrompt="1"/>
          </p:nvPr>
        </p:nvSpPr>
        <p:spPr>
          <a:xfrm>
            <a:off x="4005542" y="1629998"/>
            <a:ext cx="7457912" cy="1830500"/>
          </a:xfrm>
        </p:spPr>
        <p:txBody>
          <a:bodyPr lIns="0">
            <a:noAutofit/>
          </a:bodyPr>
          <a:lstStyle>
            <a:lvl1pPr marL="0" indent="0" algn="l">
              <a:lnSpc>
                <a:spcPts val="5100"/>
              </a:lnSpc>
              <a:buNone/>
              <a:defRPr sz="4400" b="0" i="0" cap="all" spc="50" baseline="0">
                <a:solidFill>
                  <a:srgbClr val="000000"/>
                </a:solidFill>
                <a:latin typeface="Lato" charset="0"/>
                <a:ea typeface="Lato" charset="0"/>
                <a:cs typeface="Lato"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 </a:t>
            </a:r>
          </a:p>
        </p:txBody>
      </p:sp>
      <p:sp>
        <p:nvSpPr>
          <p:cNvPr id="13" name="Text Placeholder 12"/>
          <p:cNvSpPr>
            <a:spLocks noGrp="1"/>
          </p:cNvSpPr>
          <p:nvPr>
            <p:ph type="body" sz="quarter" idx="11" hasCustomPrompt="1"/>
          </p:nvPr>
        </p:nvSpPr>
        <p:spPr>
          <a:xfrm>
            <a:off x="667515" y="587061"/>
            <a:ext cx="2628530" cy="1087639"/>
          </a:xfrm>
        </p:spPr>
        <p:txBody>
          <a:bodyPr/>
          <a:lstStyle>
            <a:lvl1pPr marL="0" marR="0" indent="0" algn="l" defTabSz="457200" rtl="0" eaLnBrk="1" fontAlgn="auto" latinLnBrk="0" hangingPunct="1">
              <a:lnSpc>
                <a:spcPct val="100000"/>
              </a:lnSpc>
              <a:spcBef>
                <a:spcPct val="20000"/>
              </a:spcBef>
              <a:spcAft>
                <a:spcPts val="0"/>
              </a:spcAft>
              <a:buClr>
                <a:schemeClr val="accent1"/>
              </a:buClr>
              <a:buSzTx/>
              <a:buFont typeface="Wingdings" charset="2"/>
              <a:buNone/>
              <a:tabLst/>
              <a:defRPr sz="2200" b="0" i="1">
                <a:solidFill>
                  <a:schemeClr val="bg1"/>
                </a:solidFill>
                <a:latin typeface="Lato" charset="0"/>
                <a:ea typeface="Lato" charset="0"/>
                <a:cs typeface="Lato" charset="0"/>
              </a:defRPr>
            </a:lvl1pPr>
          </a:lstStyle>
          <a:p>
            <a:pPr marL="0" marR="0" lvl="0" indent="0" algn="l" defTabSz="457200" rtl="0" eaLnBrk="1" fontAlgn="auto" latinLnBrk="0" hangingPunct="1">
              <a:lnSpc>
                <a:spcPct val="100000"/>
              </a:lnSpc>
              <a:spcBef>
                <a:spcPct val="20000"/>
              </a:spcBef>
              <a:spcAft>
                <a:spcPts val="0"/>
              </a:spcAft>
              <a:buClr>
                <a:schemeClr val="accent1"/>
              </a:buClr>
              <a:buSzTx/>
              <a:buFont typeface="Wingdings" charset="2"/>
              <a:buNone/>
              <a:tabLst/>
              <a:defRPr/>
            </a:pPr>
            <a:r>
              <a:rPr lang="en-US"/>
              <a:t>December 17, 2018</a:t>
            </a:r>
          </a:p>
          <a:p>
            <a:pPr lvl="0"/>
            <a:endParaRPr lang="en-US"/>
          </a:p>
        </p:txBody>
      </p:sp>
    </p:spTree>
    <p:extLst>
      <p:ext uri="{BB962C8B-B14F-4D97-AF65-F5344CB8AC3E}">
        <p14:creationId xmlns:p14="http://schemas.microsoft.com/office/powerpoint/2010/main" val="3571013921"/>
      </p:ext>
    </p:extLst>
  </p:cSld>
  <p:clrMapOvr>
    <a:masterClrMapping/>
  </p:clrMapOvr>
  <p:extLst>
    <p:ext uri="{DCECCB84-F9BA-43D5-87BE-67443E8EF086}">
      <p15:sldGuideLst xmlns:p15="http://schemas.microsoft.com/office/powerpoint/2012/main">
        <p15:guide id="1" orient="horz" pos="288">
          <p15:clr>
            <a:srgbClr val="FBAE40"/>
          </p15:clr>
        </p15:guide>
        <p15:guide id="2" pos="288">
          <p15:clr>
            <a:srgbClr val="FBAE40"/>
          </p15:clr>
        </p15:guide>
        <p15:guide id="3" orient="horz" pos="4032">
          <p15:clr>
            <a:srgbClr val="FBAE40"/>
          </p15:clr>
        </p15:guide>
        <p15:guide id="4" pos="7392">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ivider slide - red">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ext Placeholder 12"/>
          <p:cNvSpPr>
            <a:spLocks noGrp="1"/>
          </p:cNvSpPr>
          <p:nvPr>
            <p:ph type="body" sz="quarter" idx="11" hasCustomPrompt="1"/>
          </p:nvPr>
        </p:nvSpPr>
        <p:spPr>
          <a:xfrm>
            <a:off x="667515" y="587061"/>
            <a:ext cx="2628530" cy="543239"/>
          </a:xfrm>
        </p:spPr>
        <p:txBody>
          <a:bodyPr/>
          <a:lstStyle>
            <a:lvl1pPr marL="0" marR="0" indent="0" algn="l" defTabSz="457200" rtl="0" eaLnBrk="1" fontAlgn="auto" latinLnBrk="0" hangingPunct="1">
              <a:lnSpc>
                <a:spcPct val="100000"/>
              </a:lnSpc>
              <a:spcBef>
                <a:spcPct val="20000"/>
              </a:spcBef>
              <a:spcAft>
                <a:spcPts val="0"/>
              </a:spcAft>
              <a:buClr>
                <a:schemeClr val="accent1"/>
              </a:buClr>
              <a:buSzTx/>
              <a:buFont typeface="Wingdings" charset="2"/>
              <a:buNone/>
              <a:tabLst/>
              <a:defRPr sz="2200" b="0" i="1">
                <a:solidFill>
                  <a:srgbClr val="000000"/>
                </a:solidFill>
                <a:latin typeface="Lato" charset="0"/>
                <a:ea typeface="Lato" charset="0"/>
                <a:cs typeface="Lato" charset="0"/>
              </a:defRPr>
            </a:lvl1pPr>
          </a:lstStyle>
          <a:p>
            <a:pPr marL="0" marR="0" lvl="0" indent="0" algn="l" defTabSz="457200" rtl="0" eaLnBrk="1" fontAlgn="auto" latinLnBrk="0" hangingPunct="1">
              <a:lnSpc>
                <a:spcPct val="100000"/>
              </a:lnSpc>
              <a:spcBef>
                <a:spcPct val="20000"/>
              </a:spcBef>
              <a:spcAft>
                <a:spcPts val="0"/>
              </a:spcAft>
              <a:buClr>
                <a:schemeClr val="accent1"/>
              </a:buClr>
              <a:buSzTx/>
              <a:buFont typeface="Wingdings" charset="2"/>
              <a:buNone/>
              <a:tabLst/>
              <a:defRPr/>
            </a:pPr>
            <a:r>
              <a:rPr lang="en-US"/>
              <a:t>Section #</a:t>
            </a:r>
          </a:p>
        </p:txBody>
      </p:sp>
      <p:sp>
        <p:nvSpPr>
          <p:cNvPr id="8" name="Slide Number Placeholder 5"/>
          <p:cNvSpPr>
            <a:spLocks noGrp="1"/>
          </p:cNvSpPr>
          <p:nvPr>
            <p:ph type="sldNum" sz="quarter" idx="4"/>
          </p:nvPr>
        </p:nvSpPr>
        <p:spPr>
          <a:xfrm>
            <a:off x="11088210" y="6505804"/>
            <a:ext cx="494190" cy="126944"/>
          </a:xfrm>
          <a:prstGeom prst="rect">
            <a:avLst/>
          </a:prstGeom>
        </p:spPr>
        <p:txBody>
          <a:bodyPr vert="horz" lIns="0" tIns="0" rIns="0" bIns="0" rtlCol="0" anchor="ctr"/>
          <a:lstStyle>
            <a:lvl1pPr algn="r">
              <a:defRPr sz="1100" b="1" i="0">
                <a:solidFill>
                  <a:schemeClr val="bg1"/>
                </a:solidFill>
                <a:latin typeface="Lato Black" charset="0"/>
                <a:ea typeface="Lato Black" charset="0"/>
                <a:cs typeface="Lato Black" charset="0"/>
              </a:defRPr>
            </a:lvl1pPr>
          </a:lstStyle>
          <a:p>
            <a:fld id="{047BCB4C-105D-604E-8E3C-0814BAC79E90}" type="slidenum">
              <a:rPr lang="en-US" smtClean="0"/>
              <a:pPr/>
              <a:t>‹#›</a:t>
            </a:fld>
            <a:endParaRPr lang="en-US"/>
          </a:p>
        </p:txBody>
      </p:sp>
      <p:sp>
        <p:nvSpPr>
          <p:cNvPr id="13" name="Footer Placeholder 9"/>
          <p:cNvSpPr>
            <a:spLocks noGrp="1"/>
          </p:cNvSpPr>
          <p:nvPr>
            <p:ph type="ftr" sz="quarter" idx="3"/>
          </p:nvPr>
        </p:nvSpPr>
        <p:spPr>
          <a:xfrm>
            <a:off x="4005541" y="6511182"/>
            <a:ext cx="6982692" cy="121566"/>
          </a:xfrm>
          <a:prstGeom prst="rect">
            <a:avLst/>
          </a:prstGeom>
        </p:spPr>
        <p:txBody>
          <a:bodyPr vert="horz" lIns="0" tIns="0" rIns="0" bIns="0" rtlCol="0" anchor="ctr"/>
          <a:lstStyle>
            <a:lvl1pPr algn="l">
              <a:defRPr sz="1100" b="0" i="0">
                <a:solidFill>
                  <a:schemeClr val="bg1"/>
                </a:solidFill>
                <a:latin typeface="Lato" charset="0"/>
                <a:ea typeface="Lato" charset="0"/>
                <a:cs typeface="Lato" charset="0"/>
              </a:defRPr>
            </a:lvl1pPr>
          </a:lstStyle>
          <a:p>
            <a:r>
              <a:rPr lang="en-US"/>
              <a:t>Northeastern University </a:t>
            </a:r>
            <a:r>
              <a:rPr lang="en-US" b="1" err="1">
                <a:latin typeface="Lato Black" charset="0"/>
                <a:ea typeface="Lato Black" charset="0"/>
                <a:cs typeface="Lato Black" charset="0"/>
              </a:rPr>
              <a:t>Khoury</a:t>
            </a:r>
            <a:r>
              <a:rPr lang="en-US" b="1">
                <a:latin typeface="Lato Black" charset="0"/>
                <a:ea typeface="Lato Black" charset="0"/>
                <a:cs typeface="Lato Black" charset="0"/>
              </a:rPr>
              <a:t> College of Computer Sciences</a:t>
            </a:r>
          </a:p>
        </p:txBody>
      </p:sp>
      <p:sp>
        <p:nvSpPr>
          <p:cNvPr id="15" name="Title 1"/>
          <p:cNvSpPr>
            <a:spLocks noGrp="1"/>
          </p:cNvSpPr>
          <p:nvPr>
            <p:ph type="ctrTitle" hasCustomPrompt="1"/>
          </p:nvPr>
        </p:nvSpPr>
        <p:spPr>
          <a:xfrm>
            <a:off x="4005541" y="333801"/>
            <a:ext cx="7457913" cy="3031300"/>
          </a:xfrm>
        </p:spPr>
        <p:txBody>
          <a:bodyPr lIns="0" anchor="t" anchorCtr="0">
            <a:noAutofit/>
          </a:bodyPr>
          <a:lstStyle>
            <a:lvl1pPr algn="l">
              <a:lnSpc>
                <a:spcPts val="5100"/>
              </a:lnSpc>
              <a:defRPr sz="4400" b="1" i="0" spc="50" baseline="0">
                <a:solidFill>
                  <a:schemeClr val="bg1"/>
                </a:solidFill>
                <a:latin typeface="Lato Black" charset="0"/>
                <a:ea typeface="Lato Black" charset="0"/>
                <a:cs typeface="Lato Black" charset="0"/>
              </a:defRPr>
            </a:lvl1pPr>
          </a:lstStyle>
          <a:p>
            <a:r>
              <a:rPr lang="en-US"/>
              <a:t>CLICK TO EDIT MASTER TITLE STYLE</a:t>
            </a:r>
          </a:p>
        </p:txBody>
      </p:sp>
      <p:sp>
        <p:nvSpPr>
          <p:cNvPr id="16" name="Subtitle 2"/>
          <p:cNvSpPr>
            <a:spLocks noGrp="1"/>
          </p:cNvSpPr>
          <p:nvPr>
            <p:ph type="subTitle" idx="1" hasCustomPrompt="1"/>
          </p:nvPr>
        </p:nvSpPr>
        <p:spPr>
          <a:xfrm>
            <a:off x="4005542" y="1629998"/>
            <a:ext cx="7457912" cy="1830500"/>
          </a:xfrm>
        </p:spPr>
        <p:txBody>
          <a:bodyPr lIns="0">
            <a:noAutofit/>
          </a:bodyPr>
          <a:lstStyle>
            <a:lvl1pPr marL="0" indent="0" algn="l">
              <a:lnSpc>
                <a:spcPts val="5100"/>
              </a:lnSpc>
              <a:buNone/>
              <a:defRPr sz="4400" b="0" i="0" cap="all" spc="50" baseline="0">
                <a:solidFill>
                  <a:schemeClr val="bg1"/>
                </a:solidFill>
                <a:latin typeface="Lato" charset="0"/>
                <a:ea typeface="Lato" charset="0"/>
                <a:cs typeface="Lato"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 </a:t>
            </a:r>
          </a:p>
        </p:txBody>
      </p:sp>
    </p:spTree>
    <p:extLst>
      <p:ext uri="{BB962C8B-B14F-4D97-AF65-F5344CB8AC3E}">
        <p14:creationId xmlns:p14="http://schemas.microsoft.com/office/powerpoint/2010/main" val="85349175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ivider slide - yellow / orang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ext Placeholder 12"/>
          <p:cNvSpPr>
            <a:spLocks noGrp="1"/>
          </p:cNvSpPr>
          <p:nvPr>
            <p:ph type="body" sz="quarter" idx="11" hasCustomPrompt="1"/>
          </p:nvPr>
        </p:nvSpPr>
        <p:spPr>
          <a:xfrm>
            <a:off x="667515" y="587061"/>
            <a:ext cx="2628530" cy="543239"/>
          </a:xfrm>
        </p:spPr>
        <p:txBody>
          <a:bodyPr/>
          <a:lstStyle>
            <a:lvl1pPr marL="0" marR="0" indent="0" algn="l" defTabSz="457200" rtl="0" eaLnBrk="1" fontAlgn="auto" latinLnBrk="0" hangingPunct="1">
              <a:lnSpc>
                <a:spcPct val="100000"/>
              </a:lnSpc>
              <a:spcBef>
                <a:spcPct val="20000"/>
              </a:spcBef>
              <a:spcAft>
                <a:spcPts val="0"/>
              </a:spcAft>
              <a:buClr>
                <a:schemeClr val="accent1"/>
              </a:buClr>
              <a:buSzTx/>
              <a:buFont typeface="Wingdings" charset="2"/>
              <a:buNone/>
              <a:tabLst/>
              <a:defRPr sz="2200" b="0" i="1">
                <a:solidFill>
                  <a:srgbClr val="000000"/>
                </a:solidFill>
                <a:latin typeface="Lato" charset="0"/>
                <a:ea typeface="Lato" charset="0"/>
                <a:cs typeface="Lato" charset="0"/>
              </a:defRPr>
            </a:lvl1pPr>
          </a:lstStyle>
          <a:p>
            <a:pPr marL="0" marR="0" lvl="0" indent="0" algn="l" defTabSz="457200" rtl="0" eaLnBrk="1" fontAlgn="auto" latinLnBrk="0" hangingPunct="1">
              <a:lnSpc>
                <a:spcPct val="100000"/>
              </a:lnSpc>
              <a:spcBef>
                <a:spcPct val="20000"/>
              </a:spcBef>
              <a:spcAft>
                <a:spcPts val="0"/>
              </a:spcAft>
              <a:buClr>
                <a:schemeClr val="accent1"/>
              </a:buClr>
              <a:buSzTx/>
              <a:buFont typeface="Wingdings" charset="2"/>
              <a:buNone/>
              <a:tabLst/>
              <a:defRPr/>
            </a:pPr>
            <a:r>
              <a:rPr lang="en-US"/>
              <a:t>Section #</a:t>
            </a:r>
          </a:p>
        </p:txBody>
      </p:sp>
      <p:sp>
        <p:nvSpPr>
          <p:cNvPr id="8" name="Slide Number Placeholder 5"/>
          <p:cNvSpPr>
            <a:spLocks noGrp="1"/>
          </p:cNvSpPr>
          <p:nvPr>
            <p:ph type="sldNum" sz="quarter" idx="4"/>
          </p:nvPr>
        </p:nvSpPr>
        <p:spPr>
          <a:xfrm>
            <a:off x="11088210" y="6505804"/>
            <a:ext cx="494190" cy="126944"/>
          </a:xfrm>
          <a:prstGeom prst="rect">
            <a:avLst/>
          </a:prstGeom>
        </p:spPr>
        <p:txBody>
          <a:bodyPr vert="horz" lIns="0" tIns="0" rIns="0" bIns="0" rtlCol="0" anchor="ctr"/>
          <a:lstStyle>
            <a:lvl1pPr algn="r">
              <a:defRPr sz="1100" b="1" i="0">
                <a:solidFill>
                  <a:schemeClr val="bg1"/>
                </a:solidFill>
                <a:latin typeface="Lato Black" charset="0"/>
                <a:ea typeface="Lato Black" charset="0"/>
                <a:cs typeface="Lato Black" charset="0"/>
              </a:defRPr>
            </a:lvl1pPr>
          </a:lstStyle>
          <a:p>
            <a:fld id="{047BCB4C-105D-604E-8E3C-0814BAC79E90}" type="slidenum">
              <a:rPr lang="en-US" smtClean="0"/>
              <a:pPr/>
              <a:t>‹#›</a:t>
            </a:fld>
            <a:endParaRPr lang="en-US"/>
          </a:p>
        </p:txBody>
      </p:sp>
      <p:sp>
        <p:nvSpPr>
          <p:cNvPr id="10" name="Footer Placeholder 9"/>
          <p:cNvSpPr>
            <a:spLocks noGrp="1"/>
          </p:cNvSpPr>
          <p:nvPr>
            <p:ph type="ftr" sz="quarter" idx="3"/>
          </p:nvPr>
        </p:nvSpPr>
        <p:spPr>
          <a:xfrm>
            <a:off x="4005541" y="6511182"/>
            <a:ext cx="6982692" cy="121566"/>
          </a:xfrm>
          <a:prstGeom prst="rect">
            <a:avLst/>
          </a:prstGeom>
        </p:spPr>
        <p:txBody>
          <a:bodyPr vert="horz" lIns="0" tIns="0" rIns="0" bIns="0" rtlCol="0" anchor="ctr"/>
          <a:lstStyle>
            <a:lvl1pPr algn="l">
              <a:defRPr sz="1100">
                <a:solidFill>
                  <a:schemeClr val="bg1"/>
                </a:solidFill>
              </a:defRPr>
            </a:lvl1pPr>
          </a:lstStyle>
          <a:p>
            <a:r>
              <a:rPr lang="en-US"/>
              <a:t>Northeastern University </a:t>
            </a:r>
            <a:r>
              <a:rPr lang="en-US" b="1" err="1">
                <a:latin typeface="Lato Black" charset="0"/>
                <a:ea typeface="Lato Black" charset="0"/>
                <a:cs typeface="Lato Black" charset="0"/>
              </a:rPr>
              <a:t>Khoury</a:t>
            </a:r>
            <a:r>
              <a:rPr lang="en-US" b="1">
                <a:latin typeface="Lato Black" charset="0"/>
                <a:ea typeface="Lato Black" charset="0"/>
                <a:cs typeface="Lato Black" charset="0"/>
              </a:rPr>
              <a:t> College of Computer Sciences</a:t>
            </a:r>
          </a:p>
        </p:txBody>
      </p:sp>
      <p:sp>
        <p:nvSpPr>
          <p:cNvPr id="12" name="Title 1"/>
          <p:cNvSpPr>
            <a:spLocks noGrp="1"/>
          </p:cNvSpPr>
          <p:nvPr>
            <p:ph type="ctrTitle" hasCustomPrompt="1"/>
          </p:nvPr>
        </p:nvSpPr>
        <p:spPr>
          <a:xfrm>
            <a:off x="4005541" y="333801"/>
            <a:ext cx="7457913" cy="3031300"/>
          </a:xfrm>
        </p:spPr>
        <p:txBody>
          <a:bodyPr lIns="0" anchor="t" anchorCtr="0">
            <a:noAutofit/>
          </a:bodyPr>
          <a:lstStyle>
            <a:lvl1pPr algn="l">
              <a:lnSpc>
                <a:spcPts val="5100"/>
              </a:lnSpc>
              <a:defRPr sz="4400" b="1" i="0" spc="50" baseline="0">
                <a:solidFill>
                  <a:schemeClr val="bg1"/>
                </a:solidFill>
                <a:latin typeface="Lato Black" charset="0"/>
                <a:ea typeface="Lato Black" charset="0"/>
                <a:cs typeface="Lato Black" charset="0"/>
              </a:defRPr>
            </a:lvl1pPr>
          </a:lstStyle>
          <a:p>
            <a:r>
              <a:rPr lang="en-US"/>
              <a:t>CLICK TO EDIT MASTER TITLE STYLE</a:t>
            </a:r>
          </a:p>
        </p:txBody>
      </p:sp>
      <p:sp>
        <p:nvSpPr>
          <p:cNvPr id="13" name="Subtitle 2"/>
          <p:cNvSpPr>
            <a:spLocks noGrp="1"/>
          </p:cNvSpPr>
          <p:nvPr>
            <p:ph type="subTitle" idx="1" hasCustomPrompt="1"/>
          </p:nvPr>
        </p:nvSpPr>
        <p:spPr>
          <a:xfrm>
            <a:off x="4005542" y="1629998"/>
            <a:ext cx="7457912" cy="1830500"/>
          </a:xfrm>
        </p:spPr>
        <p:txBody>
          <a:bodyPr lIns="0">
            <a:noAutofit/>
          </a:bodyPr>
          <a:lstStyle>
            <a:lvl1pPr marL="0" indent="0" algn="l">
              <a:lnSpc>
                <a:spcPts val="5100"/>
              </a:lnSpc>
              <a:buNone/>
              <a:defRPr sz="4400" b="0" i="0" cap="all" spc="50" baseline="0">
                <a:solidFill>
                  <a:schemeClr val="bg1"/>
                </a:solidFill>
                <a:latin typeface="Lato" charset="0"/>
                <a:ea typeface="Lato" charset="0"/>
                <a:cs typeface="Lato"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 </a:t>
            </a:r>
          </a:p>
        </p:txBody>
      </p:sp>
    </p:spTree>
    <p:extLst>
      <p:ext uri="{BB962C8B-B14F-4D97-AF65-F5344CB8AC3E}">
        <p14:creationId xmlns:p14="http://schemas.microsoft.com/office/powerpoint/2010/main" val="40001123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ivider slide - brow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ext Placeholder 12"/>
          <p:cNvSpPr>
            <a:spLocks noGrp="1"/>
          </p:cNvSpPr>
          <p:nvPr>
            <p:ph type="body" sz="quarter" idx="11" hasCustomPrompt="1"/>
          </p:nvPr>
        </p:nvSpPr>
        <p:spPr>
          <a:xfrm>
            <a:off x="667515" y="587061"/>
            <a:ext cx="2628530" cy="543239"/>
          </a:xfrm>
        </p:spPr>
        <p:txBody>
          <a:bodyPr/>
          <a:lstStyle>
            <a:lvl1pPr marL="0" marR="0" indent="0" algn="l" defTabSz="457200" rtl="0" eaLnBrk="1" fontAlgn="auto" latinLnBrk="0" hangingPunct="1">
              <a:lnSpc>
                <a:spcPct val="100000"/>
              </a:lnSpc>
              <a:spcBef>
                <a:spcPct val="20000"/>
              </a:spcBef>
              <a:spcAft>
                <a:spcPts val="0"/>
              </a:spcAft>
              <a:buClr>
                <a:schemeClr val="accent1"/>
              </a:buClr>
              <a:buSzTx/>
              <a:buFont typeface="Wingdings" charset="2"/>
              <a:buNone/>
              <a:tabLst/>
              <a:defRPr sz="2200" b="0" i="1">
                <a:solidFill>
                  <a:srgbClr val="000000"/>
                </a:solidFill>
                <a:latin typeface="Lato" charset="0"/>
                <a:ea typeface="Lato" charset="0"/>
                <a:cs typeface="Lato" charset="0"/>
              </a:defRPr>
            </a:lvl1pPr>
          </a:lstStyle>
          <a:p>
            <a:pPr marL="0" marR="0" lvl="0" indent="0" algn="l" defTabSz="457200" rtl="0" eaLnBrk="1" fontAlgn="auto" latinLnBrk="0" hangingPunct="1">
              <a:lnSpc>
                <a:spcPct val="100000"/>
              </a:lnSpc>
              <a:spcBef>
                <a:spcPct val="20000"/>
              </a:spcBef>
              <a:spcAft>
                <a:spcPts val="0"/>
              </a:spcAft>
              <a:buClr>
                <a:schemeClr val="accent1"/>
              </a:buClr>
              <a:buSzTx/>
              <a:buFont typeface="Wingdings" charset="2"/>
              <a:buNone/>
              <a:tabLst/>
              <a:defRPr/>
            </a:pPr>
            <a:r>
              <a:rPr lang="en-US"/>
              <a:t>Section #</a:t>
            </a:r>
          </a:p>
        </p:txBody>
      </p:sp>
      <p:sp>
        <p:nvSpPr>
          <p:cNvPr id="9" name="Slide Number Placeholder 5"/>
          <p:cNvSpPr>
            <a:spLocks noGrp="1"/>
          </p:cNvSpPr>
          <p:nvPr>
            <p:ph type="sldNum" sz="quarter" idx="4"/>
          </p:nvPr>
        </p:nvSpPr>
        <p:spPr>
          <a:xfrm>
            <a:off x="11088210" y="6505804"/>
            <a:ext cx="494190" cy="126944"/>
          </a:xfrm>
          <a:prstGeom prst="rect">
            <a:avLst/>
          </a:prstGeom>
        </p:spPr>
        <p:txBody>
          <a:bodyPr vert="horz" lIns="0" tIns="0" rIns="0" bIns="0" rtlCol="0" anchor="ctr"/>
          <a:lstStyle>
            <a:lvl1pPr algn="r">
              <a:defRPr sz="1100" b="1" i="0">
                <a:solidFill>
                  <a:schemeClr val="bg1"/>
                </a:solidFill>
                <a:latin typeface="Lato Black" charset="0"/>
                <a:ea typeface="Lato Black" charset="0"/>
                <a:cs typeface="Lato Black" charset="0"/>
              </a:defRPr>
            </a:lvl1pPr>
          </a:lstStyle>
          <a:p>
            <a:fld id="{047BCB4C-105D-604E-8E3C-0814BAC79E90}" type="slidenum">
              <a:rPr lang="en-US" smtClean="0"/>
              <a:pPr/>
              <a:t>‹#›</a:t>
            </a:fld>
            <a:endParaRPr lang="en-US"/>
          </a:p>
        </p:txBody>
      </p:sp>
      <p:sp>
        <p:nvSpPr>
          <p:cNvPr id="10" name="Footer Placeholder 9"/>
          <p:cNvSpPr>
            <a:spLocks noGrp="1"/>
          </p:cNvSpPr>
          <p:nvPr>
            <p:ph type="ftr" sz="quarter" idx="3"/>
          </p:nvPr>
        </p:nvSpPr>
        <p:spPr>
          <a:xfrm>
            <a:off x="4005541" y="6511182"/>
            <a:ext cx="6982692" cy="121566"/>
          </a:xfrm>
          <a:prstGeom prst="rect">
            <a:avLst/>
          </a:prstGeom>
        </p:spPr>
        <p:txBody>
          <a:bodyPr vert="horz" lIns="0" tIns="0" rIns="0" bIns="0" rtlCol="0" anchor="ctr"/>
          <a:lstStyle>
            <a:lvl1pPr algn="l">
              <a:defRPr sz="1100">
                <a:solidFill>
                  <a:schemeClr val="bg1"/>
                </a:solidFill>
              </a:defRPr>
            </a:lvl1pPr>
          </a:lstStyle>
          <a:p>
            <a:r>
              <a:rPr lang="en-US"/>
              <a:t>Northeastern University </a:t>
            </a:r>
            <a:r>
              <a:rPr lang="en-US" b="1" err="1">
                <a:latin typeface="Lato Black" charset="0"/>
                <a:ea typeface="Lato Black" charset="0"/>
                <a:cs typeface="Lato Black" charset="0"/>
              </a:rPr>
              <a:t>Khoury</a:t>
            </a:r>
            <a:r>
              <a:rPr lang="en-US" b="1">
                <a:latin typeface="Lato Black" charset="0"/>
                <a:ea typeface="Lato Black" charset="0"/>
                <a:cs typeface="Lato Black" charset="0"/>
              </a:rPr>
              <a:t> College of Computer Sciences</a:t>
            </a:r>
          </a:p>
        </p:txBody>
      </p:sp>
      <p:sp>
        <p:nvSpPr>
          <p:cNvPr id="12" name="Title 1"/>
          <p:cNvSpPr>
            <a:spLocks noGrp="1"/>
          </p:cNvSpPr>
          <p:nvPr>
            <p:ph type="ctrTitle" hasCustomPrompt="1"/>
          </p:nvPr>
        </p:nvSpPr>
        <p:spPr>
          <a:xfrm>
            <a:off x="4005541" y="333801"/>
            <a:ext cx="7457913" cy="3031300"/>
          </a:xfrm>
        </p:spPr>
        <p:txBody>
          <a:bodyPr lIns="0" anchor="t" anchorCtr="0">
            <a:noAutofit/>
          </a:bodyPr>
          <a:lstStyle>
            <a:lvl1pPr algn="l">
              <a:lnSpc>
                <a:spcPts val="5100"/>
              </a:lnSpc>
              <a:defRPr sz="4400" b="1" i="0" spc="50" baseline="0">
                <a:solidFill>
                  <a:schemeClr val="bg1"/>
                </a:solidFill>
                <a:latin typeface="Lato Black" charset="0"/>
                <a:ea typeface="Lato Black" charset="0"/>
                <a:cs typeface="Lato Black" charset="0"/>
              </a:defRPr>
            </a:lvl1pPr>
          </a:lstStyle>
          <a:p>
            <a:r>
              <a:rPr lang="en-US"/>
              <a:t>CLICK TO EDIT MASTER TITLE STYLE</a:t>
            </a:r>
          </a:p>
        </p:txBody>
      </p:sp>
      <p:sp>
        <p:nvSpPr>
          <p:cNvPr id="13" name="Subtitle 2"/>
          <p:cNvSpPr>
            <a:spLocks noGrp="1"/>
          </p:cNvSpPr>
          <p:nvPr>
            <p:ph type="subTitle" idx="1" hasCustomPrompt="1"/>
          </p:nvPr>
        </p:nvSpPr>
        <p:spPr>
          <a:xfrm>
            <a:off x="4005542" y="1629998"/>
            <a:ext cx="7457912" cy="1830500"/>
          </a:xfrm>
        </p:spPr>
        <p:txBody>
          <a:bodyPr lIns="0">
            <a:noAutofit/>
          </a:bodyPr>
          <a:lstStyle>
            <a:lvl1pPr marL="0" indent="0" algn="l">
              <a:lnSpc>
                <a:spcPts val="5100"/>
              </a:lnSpc>
              <a:buNone/>
              <a:defRPr sz="4400" b="0" i="0" cap="all" spc="50" baseline="0">
                <a:solidFill>
                  <a:schemeClr val="bg1"/>
                </a:solidFill>
                <a:latin typeface="Lato" charset="0"/>
                <a:ea typeface="Lato" charset="0"/>
                <a:cs typeface="Lato"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 </a:t>
            </a:r>
          </a:p>
        </p:txBody>
      </p:sp>
    </p:spTree>
    <p:extLst>
      <p:ext uri="{BB962C8B-B14F-4D97-AF65-F5344CB8AC3E}">
        <p14:creationId xmlns:p14="http://schemas.microsoft.com/office/powerpoint/2010/main" val="5330392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ivider slide - gray">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ext Placeholder 12"/>
          <p:cNvSpPr>
            <a:spLocks noGrp="1"/>
          </p:cNvSpPr>
          <p:nvPr>
            <p:ph type="body" sz="quarter" idx="11" hasCustomPrompt="1"/>
          </p:nvPr>
        </p:nvSpPr>
        <p:spPr>
          <a:xfrm>
            <a:off x="667515" y="587061"/>
            <a:ext cx="2628530" cy="543239"/>
          </a:xfrm>
        </p:spPr>
        <p:txBody>
          <a:bodyPr/>
          <a:lstStyle>
            <a:lvl1pPr marL="0" marR="0" indent="0" algn="l" defTabSz="457200" rtl="0" eaLnBrk="1" fontAlgn="auto" latinLnBrk="0" hangingPunct="1">
              <a:lnSpc>
                <a:spcPct val="100000"/>
              </a:lnSpc>
              <a:spcBef>
                <a:spcPct val="20000"/>
              </a:spcBef>
              <a:spcAft>
                <a:spcPts val="0"/>
              </a:spcAft>
              <a:buClr>
                <a:schemeClr val="accent1"/>
              </a:buClr>
              <a:buSzTx/>
              <a:buFont typeface="Wingdings" charset="2"/>
              <a:buNone/>
              <a:tabLst/>
              <a:defRPr sz="2200" b="0" i="1">
                <a:solidFill>
                  <a:srgbClr val="000000"/>
                </a:solidFill>
                <a:latin typeface="Lato" charset="0"/>
                <a:ea typeface="Lato" charset="0"/>
                <a:cs typeface="Lato" charset="0"/>
              </a:defRPr>
            </a:lvl1pPr>
          </a:lstStyle>
          <a:p>
            <a:pPr marL="0" marR="0" lvl="0" indent="0" algn="l" defTabSz="457200" rtl="0" eaLnBrk="1" fontAlgn="auto" latinLnBrk="0" hangingPunct="1">
              <a:lnSpc>
                <a:spcPct val="100000"/>
              </a:lnSpc>
              <a:spcBef>
                <a:spcPct val="20000"/>
              </a:spcBef>
              <a:spcAft>
                <a:spcPts val="0"/>
              </a:spcAft>
              <a:buClr>
                <a:schemeClr val="accent1"/>
              </a:buClr>
              <a:buSzTx/>
              <a:buFont typeface="Wingdings" charset="2"/>
              <a:buNone/>
              <a:tabLst/>
              <a:defRPr/>
            </a:pPr>
            <a:r>
              <a:rPr lang="en-US"/>
              <a:t>Section #</a:t>
            </a:r>
          </a:p>
        </p:txBody>
      </p:sp>
      <p:sp>
        <p:nvSpPr>
          <p:cNvPr id="9" name="Slide Number Placeholder 5"/>
          <p:cNvSpPr>
            <a:spLocks noGrp="1"/>
          </p:cNvSpPr>
          <p:nvPr>
            <p:ph type="sldNum" sz="quarter" idx="4"/>
          </p:nvPr>
        </p:nvSpPr>
        <p:spPr>
          <a:xfrm>
            <a:off x="11088210" y="6505804"/>
            <a:ext cx="494190" cy="126944"/>
          </a:xfrm>
          <a:prstGeom prst="rect">
            <a:avLst/>
          </a:prstGeom>
        </p:spPr>
        <p:txBody>
          <a:bodyPr vert="horz" lIns="0" tIns="0" rIns="0" bIns="0" rtlCol="0" anchor="ctr"/>
          <a:lstStyle>
            <a:lvl1pPr algn="r">
              <a:defRPr sz="1100" b="1" i="0">
                <a:solidFill>
                  <a:schemeClr val="bg1"/>
                </a:solidFill>
                <a:latin typeface="Lato Black" charset="0"/>
                <a:ea typeface="Lato Black" charset="0"/>
                <a:cs typeface="Lato Black" charset="0"/>
              </a:defRPr>
            </a:lvl1pPr>
          </a:lstStyle>
          <a:p>
            <a:fld id="{047BCB4C-105D-604E-8E3C-0814BAC79E90}" type="slidenum">
              <a:rPr lang="en-US" smtClean="0"/>
              <a:pPr/>
              <a:t>‹#›</a:t>
            </a:fld>
            <a:endParaRPr lang="en-US"/>
          </a:p>
        </p:txBody>
      </p:sp>
      <p:sp>
        <p:nvSpPr>
          <p:cNvPr id="10" name="Footer Placeholder 9"/>
          <p:cNvSpPr>
            <a:spLocks noGrp="1"/>
          </p:cNvSpPr>
          <p:nvPr>
            <p:ph type="ftr" sz="quarter" idx="3"/>
          </p:nvPr>
        </p:nvSpPr>
        <p:spPr>
          <a:xfrm>
            <a:off x="4005541" y="6511182"/>
            <a:ext cx="6982692" cy="121566"/>
          </a:xfrm>
          <a:prstGeom prst="rect">
            <a:avLst/>
          </a:prstGeom>
        </p:spPr>
        <p:txBody>
          <a:bodyPr vert="horz" lIns="0" tIns="0" rIns="0" bIns="0" rtlCol="0" anchor="ctr"/>
          <a:lstStyle>
            <a:lvl1pPr algn="l">
              <a:defRPr sz="1100">
                <a:solidFill>
                  <a:schemeClr val="bg1"/>
                </a:solidFill>
              </a:defRPr>
            </a:lvl1pPr>
          </a:lstStyle>
          <a:p>
            <a:r>
              <a:rPr lang="en-US"/>
              <a:t>Northeastern University </a:t>
            </a:r>
            <a:r>
              <a:rPr lang="en-US" b="1" err="1">
                <a:latin typeface="Lato Black" charset="0"/>
                <a:ea typeface="Lato Black" charset="0"/>
                <a:cs typeface="Lato Black" charset="0"/>
              </a:rPr>
              <a:t>Khoury</a:t>
            </a:r>
            <a:r>
              <a:rPr lang="en-US" b="1">
                <a:latin typeface="Lato Black" charset="0"/>
                <a:ea typeface="Lato Black" charset="0"/>
                <a:cs typeface="Lato Black" charset="0"/>
              </a:rPr>
              <a:t> College of Computer Sciences</a:t>
            </a:r>
          </a:p>
        </p:txBody>
      </p:sp>
      <p:sp>
        <p:nvSpPr>
          <p:cNvPr id="12" name="Title 1"/>
          <p:cNvSpPr>
            <a:spLocks noGrp="1"/>
          </p:cNvSpPr>
          <p:nvPr>
            <p:ph type="ctrTitle" hasCustomPrompt="1"/>
          </p:nvPr>
        </p:nvSpPr>
        <p:spPr>
          <a:xfrm>
            <a:off x="4005541" y="333801"/>
            <a:ext cx="7457913" cy="3031300"/>
          </a:xfrm>
        </p:spPr>
        <p:txBody>
          <a:bodyPr lIns="0" anchor="t" anchorCtr="0">
            <a:noAutofit/>
          </a:bodyPr>
          <a:lstStyle>
            <a:lvl1pPr algn="l">
              <a:lnSpc>
                <a:spcPts val="5100"/>
              </a:lnSpc>
              <a:defRPr sz="4400" b="1" i="0" spc="50" baseline="0">
                <a:solidFill>
                  <a:schemeClr val="bg1"/>
                </a:solidFill>
                <a:latin typeface="Lato Black" charset="0"/>
                <a:ea typeface="Lato Black" charset="0"/>
                <a:cs typeface="Lato Black" charset="0"/>
              </a:defRPr>
            </a:lvl1pPr>
          </a:lstStyle>
          <a:p>
            <a:r>
              <a:rPr lang="en-US"/>
              <a:t>CLICK TO EDIT MASTER TITLE STYLE</a:t>
            </a:r>
          </a:p>
        </p:txBody>
      </p:sp>
      <p:sp>
        <p:nvSpPr>
          <p:cNvPr id="13" name="Subtitle 2"/>
          <p:cNvSpPr>
            <a:spLocks noGrp="1"/>
          </p:cNvSpPr>
          <p:nvPr>
            <p:ph type="subTitle" idx="1" hasCustomPrompt="1"/>
          </p:nvPr>
        </p:nvSpPr>
        <p:spPr>
          <a:xfrm>
            <a:off x="4005542" y="1629998"/>
            <a:ext cx="7457912" cy="1830500"/>
          </a:xfrm>
        </p:spPr>
        <p:txBody>
          <a:bodyPr lIns="0">
            <a:noAutofit/>
          </a:bodyPr>
          <a:lstStyle>
            <a:lvl1pPr marL="0" indent="0" algn="l">
              <a:lnSpc>
                <a:spcPts val="5100"/>
              </a:lnSpc>
              <a:buNone/>
              <a:defRPr sz="4400" b="0" i="0" cap="all" spc="50" baseline="0">
                <a:solidFill>
                  <a:schemeClr val="bg1"/>
                </a:solidFill>
                <a:latin typeface="Lato" charset="0"/>
                <a:ea typeface="Lato" charset="0"/>
                <a:cs typeface="Lato"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 </a:t>
            </a:r>
          </a:p>
        </p:txBody>
      </p:sp>
    </p:spTree>
    <p:extLst>
      <p:ext uri="{BB962C8B-B14F-4D97-AF65-F5344CB8AC3E}">
        <p14:creationId xmlns:p14="http://schemas.microsoft.com/office/powerpoint/2010/main" val="126291482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ivider slide - full bleed image">
    <p:spTree>
      <p:nvGrpSpPr>
        <p:cNvPr id="1" name=""/>
        <p:cNvGrpSpPr/>
        <p:nvPr/>
      </p:nvGrpSpPr>
      <p:grpSpPr>
        <a:xfrm>
          <a:off x="0" y="0"/>
          <a:ext cx="0" cy="0"/>
          <a:chOff x="0" y="0"/>
          <a:chExt cx="0" cy="0"/>
        </a:xfrm>
      </p:grpSpPr>
      <p:sp>
        <p:nvSpPr>
          <p:cNvPr id="8" name="Picture Placeholder 6"/>
          <p:cNvSpPr>
            <a:spLocks noGrp="1"/>
          </p:cNvSpPr>
          <p:nvPr>
            <p:ph type="pic" sz="quarter" idx="13"/>
          </p:nvPr>
        </p:nvSpPr>
        <p:spPr>
          <a:xfrm>
            <a:off x="0" y="0"/>
            <a:ext cx="12192000" cy="6858000"/>
          </a:xfrm>
        </p:spPr>
        <p:txBody>
          <a:bodyPr/>
          <a:lstStyle>
            <a:lvl1pPr marL="342900" marR="0" indent="-342900" algn="l" defTabSz="457200" rtl="0" eaLnBrk="1" fontAlgn="auto" latinLnBrk="0" hangingPunct="1">
              <a:lnSpc>
                <a:spcPct val="104000"/>
              </a:lnSpc>
              <a:spcBef>
                <a:spcPts val="0"/>
              </a:spcBef>
              <a:spcAft>
                <a:spcPts val="400"/>
              </a:spcAft>
              <a:buClr>
                <a:schemeClr val="accent1"/>
              </a:buClr>
              <a:buSzTx/>
              <a:buFont typeface="Wingdings" charset="2"/>
              <a:buChar char="§"/>
              <a:tabLst/>
              <a:defRPr/>
            </a:lvl1pPr>
          </a:lstStyle>
          <a:p>
            <a:r>
              <a:rPr lang="en-US"/>
              <a:t>Click icon to add picture</a:t>
            </a:r>
          </a:p>
        </p:txBody>
      </p:sp>
      <p:sp>
        <p:nvSpPr>
          <p:cNvPr id="9" name="Text Placeholder 12"/>
          <p:cNvSpPr>
            <a:spLocks noGrp="1"/>
          </p:cNvSpPr>
          <p:nvPr>
            <p:ph type="body" sz="quarter" idx="15" hasCustomPrompt="1"/>
          </p:nvPr>
        </p:nvSpPr>
        <p:spPr>
          <a:xfrm>
            <a:off x="457779" y="468630"/>
            <a:ext cx="3063240" cy="3063240"/>
          </a:xfrm>
          <a:solidFill>
            <a:schemeClr val="bg1">
              <a:alpha val="80000"/>
            </a:schemeClr>
          </a:solidFill>
        </p:spPr>
        <p:txBody>
          <a:bodyPr lIns="201168" tIns="118872" rIns="201168" bIns="118872"/>
          <a:lstStyle>
            <a:lvl1pPr marL="0" marR="0" indent="0" algn="l" defTabSz="457200" rtl="0" eaLnBrk="1" fontAlgn="auto" latinLnBrk="0" hangingPunct="1">
              <a:lnSpc>
                <a:spcPct val="100000"/>
              </a:lnSpc>
              <a:spcBef>
                <a:spcPct val="20000"/>
              </a:spcBef>
              <a:spcAft>
                <a:spcPts val="0"/>
              </a:spcAft>
              <a:buClr>
                <a:schemeClr val="accent1"/>
              </a:buClr>
              <a:buSzTx/>
              <a:buFont typeface="Wingdings" charset="2"/>
              <a:buNone/>
              <a:tabLst/>
              <a:defRPr sz="2200" b="0" i="1">
                <a:solidFill>
                  <a:srgbClr val="000000"/>
                </a:solidFill>
                <a:latin typeface="Lato" charset="0"/>
                <a:ea typeface="Lato" charset="0"/>
                <a:cs typeface="Lato" charset="0"/>
              </a:defRPr>
            </a:lvl1pPr>
          </a:lstStyle>
          <a:p>
            <a:pPr marL="0" marR="0" lvl="0" indent="0" algn="l" defTabSz="457200" rtl="0" eaLnBrk="1" fontAlgn="auto" latinLnBrk="0" hangingPunct="1">
              <a:lnSpc>
                <a:spcPct val="100000"/>
              </a:lnSpc>
              <a:spcBef>
                <a:spcPct val="20000"/>
              </a:spcBef>
              <a:spcAft>
                <a:spcPts val="0"/>
              </a:spcAft>
              <a:buClr>
                <a:schemeClr val="accent1"/>
              </a:buClr>
              <a:buSzTx/>
              <a:buFont typeface="Wingdings" charset="2"/>
              <a:buNone/>
              <a:tabLst/>
              <a:defRPr/>
            </a:pPr>
            <a:r>
              <a:rPr lang="en-US"/>
              <a:t>Section #</a:t>
            </a:r>
          </a:p>
        </p:txBody>
      </p:sp>
      <p:sp>
        <p:nvSpPr>
          <p:cNvPr id="19" name="Slide Number Placeholder 5"/>
          <p:cNvSpPr>
            <a:spLocks noGrp="1"/>
          </p:cNvSpPr>
          <p:nvPr>
            <p:ph type="sldNum" sz="quarter" idx="4"/>
          </p:nvPr>
        </p:nvSpPr>
        <p:spPr>
          <a:xfrm>
            <a:off x="11088210" y="6505804"/>
            <a:ext cx="494190" cy="126944"/>
          </a:xfrm>
          <a:prstGeom prst="rect">
            <a:avLst/>
          </a:prstGeom>
        </p:spPr>
        <p:txBody>
          <a:bodyPr vert="horz" lIns="0" tIns="0" rIns="0" bIns="0" rtlCol="0" anchor="ctr"/>
          <a:lstStyle>
            <a:lvl1pPr algn="r">
              <a:defRPr sz="1100" b="1" i="0">
                <a:solidFill>
                  <a:schemeClr val="bg1"/>
                </a:solidFill>
                <a:latin typeface="Lato Black" charset="0"/>
                <a:ea typeface="Lato Black" charset="0"/>
                <a:cs typeface="Lato Black" charset="0"/>
              </a:defRPr>
            </a:lvl1pPr>
          </a:lstStyle>
          <a:p>
            <a:fld id="{047BCB4C-105D-604E-8E3C-0814BAC79E90}" type="slidenum">
              <a:rPr lang="en-US" smtClean="0"/>
              <a:pPr/>
              <a:t>‹#›</a:t>
            </a:fld>
            <a:endParaRPr lang="en-US"/>
          </a:p>
        </p:txBody>
      </p:sp>
      <p:sp>
        <p:nvSpPr>
          <p:cNvPr id="20" name="Footer Placeholder 9"/>
          <p:cNvSpPr>
            <a:spLocks noGrp="1"/>
          </p:cNvSpPr>
          <p:nvPr>
            <p:ph type="ftr" sz="quarter" idx="3"/>
          </p:nvPr>
        </p:nvSpPr>
        <p:spPr>
          <a:xfrm>
            <a:off x="4005541" y="6511182"/>
            <a:ext cx="6982692" cy="121566"/>
          </a:xfrm>
          <a:prstGeom prst="rect">
            <a:avLst/>
          </a:prstGeom>
        </p:spPr>
        <p:txBody>
          <a:bodyPr vert="horz" lIns="0" tIns="0" rIns="0" bIns="0" rtlCol="0" anchor="ctr"/>
          <a:lstStyle>
            <a:lvl1pPr algn="l">
              <a:defRPr sz="1100">
                <a:solidFill>
                  <a:schemeClr val="bg1"/>
                </a:solidFill>
              </a:defRPr>
            </a:lvl1pPr>
          </a:lstStyle>
          <a:p>
            <a:r>
              <a:rPr lang="en-US"/>
              <a:t>Northeastern University </a:t>
            </a:r>
            <a:r>
              <a:rPr lang="en-US" b="1" err="1">
                <a:latin typeface="Lato Black" charset="0"/>
                <a:ea typeface="Lato Black" charset="0"/>
                <a:cs typeface="Lato Black" charset="0"/>
              </a:rPr>
              <a:t>Khoury</a:t>
            </a:r>
            <a:r>
              <a:rPr lang="en-US" b="1">
                <a:latin typeface="Lato Black" charset="0"/>
                <a:ea typeface="Lato Black" charset="0"/>
                <a:cs typeface="Lato Black" charset="0"/>
              </a:rPr>
              <a:t> College of Computer Sciences</a:t>
            </a:r>
          </a:p>
        </p:txBody>
      </p:sp>
      <p:sp>
        <p:nvSpPr>
          <p:cNvPr id="12" name="Title 1"/>
          <p:cNvSpPr>
            <a:spLocks noGrp="1"/>
          </p:cNvSpPr>
          <p:nvPr>
            <p:ph type="ctrTitle" hasCustomPrompt="1"/>
          </p:nvPr>
        </p:nvSpPr>
        <p:spPr>
          <a:xfrm>
            <a:off x="4005541" y="333801"/>
            <a:ext cx="7457913" cy="3031300"/>
          </a:xfrm>
        </p:spPr>
        <p:txBody>
          <a:bodyPr lIns="0" anchor="t" anchorCtr="0">
            <a:noAutofit/>
          </a:bodyPr>
          <a:lstStyle>
            <a:lvl1pPr algn="l">
              <a:lnSpc>
                <a:spcPts val="5100"/>
              </a:lnSpc>
              <a:defRPr sz="4400" b="1" i="0" spc="50" baseline="0">
                <a:solidFill>
                  <a:schemeClr val="bg1"/>
                </a:solidFill>
                <a:latin typeface="Lato Black" charset="0"/>
                <a:ea typeface="Lato Black" charset="0"/>
                <a:cs typeface="Lato Black" charset="0"/>
              </a:defRPr>
            </a:lvl1pPr>
          </a:lstStyle>
          <a:p>
            <a:r>
              <a:rPr lang="en-US"/>
              <a:t>CLICK TO EDIT MASTER TITLE STYLE</a:t>
            </a:r>
          </a:p>
        </p:txBody>
      </p:sp>
      <p:sp>
        <p:nvSpPr>
          <p:cNvPr id="13" name="Subtitle 2"/>
          <p:cNvSpPr>
            <a:spLocks noGrp="1"/>
          </p:cNvSpPr>
          <p:nvPr>
            <p:ph type="subTitle" idx="1" hasCustomPrompt="1"/>
          </p:nvPr>
        </p:nvSpPr>
        <p:spPr>
          <a:xfrm>
            <a:off x="4005542" y="1629998"/>
            <a:ext cx="7457912" cy="1830500"/>
          </a:xfrm>
        </p:spPr>
        <p:txBody>
          <a:bodyPr lIns="0">
            <a:noAutofit/>
          </a:bodyPr>
          <a:lstStyle>
            <a:lvl1pPr marL="0" indent="0" algn="l">
              <a:lnSpc>
                <a:spcPts val="5100"/>
              </a:lnSpc>
              <a:buNone/>
              <a:defRPr sz="4400" b="0" i="0" cap="all" spc="50" baseline="0">
                <a:solidFill>
                  <a:schemeClr val="bg1"/>
                </a:solidFill>
                <a:latin typeface="Lato" charset="0"/>
                <a:ea typeface="Lato" charset="0"/>
                <a:cs typeface="Lato"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 </a:t>
            </a:r>
          </a:p>
        </p:txBody>
      </p:sp>
    </p:spTree>
    <p:extLst>
      <p:ext uri="{BB962C8B-B14F-4D97-AF65-F5344CB8AC3E}">
        <p14:creationId xmlns:p14="http://schemas.microsoft.com/office/powerpoint/2010/main" val="106501603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ubhead,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400">
                <a:solidFill>
                  <a:schemeClr val="accent1"/>
                </a:solidFill>
              </a:defRPr>
            </a:lvl1pPr>
          </a:lstStyle>
          <a:p>
            <a:r>
              <a:rPr lang="en-US"/>
              <a:t>CLICK TO EDIT MASTER TITLE STYLE</a:t>
            </a:r>
          </a:p>
        </p:txBody>
      </p:sp>
      <p:sp>
        <p:nvSpPr>
          <p:cNvPr id="15" name="Text Placeholder 14"/>
          <p:cNvSpPr>
            <a:spLocks noGrp="1"/>
          </p:cNvSpPr>
          <p:nvPr>
            <p:ph type="body" sz="quarter" idx="17"/>
          </p:nvPr>
        </p:nvSpPr>
        <p:spPr>
          <a:xfrm>
            <a:off x="609602" y="2042719"/>
            <a:ext cx="10972799" cy="4167581"/>
          </a:xfrm>
        </p:spPr>
        <p:txBody>
          <a:bodyPr/>
          <a:lstStyle/>
          <a:p>
            <a:pPr lvl="0"/>
            <a:r>
              <a:rPr lang="en-US"/>
              <a:t>Edit Master text styles</a:t>
            </a:r>
          </a:p>
          <a:p>
            <a:pPr lvl="1"/>
            <a:r>
              <a:rPr lang="en-US"/>
              <a:t>Second level</a:t>
            </a:r>
          </a:p>
          <a:p>
            <a:pPr lvl="2"/>
            <a:r>
              <a:rPr lang="en-US"/>
              <a:t>Third level</a:t>
            </a:r>
          </a:p>
        </p:txBody>
      </p:sp>
      <p:sp>
        <p:nvSpPr>
          <p:cNvPr id="17" name="Text Placeholder 16"/>
          <p:cNvSpPr>
            <a:spLocks noGrp="1"/>
          </p:cNvSpPr>
          <p:nvPr>
            <p:ph type="body" sz="quarter" idx="18" hasCustomPrompt="1"/>
          </p:nvPr>
        </p:nvSpPr>
        <p:spPr>
          <a:xfrm>
            <a:off x="609599" y="1638300"/>
            <a:ext cx="10972800" cy="404419"/>
          </a:xfrm>
        </p:spPr>
        <p:txBody>
          <a:bodyPr/>
          <a:lstStyle>
            <a:lvl1pPr marL="0" indent="0">
              <a:buNone/>
              <a:defRPr sz="2200" b="1" i="0" cap="none" baseline="0">
                <a:solidFill>
                  <a:srgbClr val="000000"/>
                </a:solidFill>
                <a:latin typeface="Lato Black" charset="0"/>
                <a:ea typeface="Lato Black" charset="0"/>
                <a:cs typeface="Lato Black" charset="0"/>
              </a:defRPr>
            </a:lvl1pPr>
          </a:lstStyle>
          <a:p>
            <a:pPr lvl="0"/>
            <a:r>
              <a:rPr lang="en-US"/>
              <a:t>Click to edit master text styles</a:t>
            </a:r>
          </a:p>
        </p:txBody>
      </p:sp>
      <p:sp>
        <p:nvSpPr>
          <p:cNvPr id="4" name="Footer Placeholder 3"/>
          <p:cNvSpPr>
            <a:spLocks noGrp="1"/>
          </p:cNvSpPr>
          <p:nvPr>
            <p:ph type="ftr" sz="quarter" idx="19"/>
          </p:nvPr>
        </p:nvSpPr>
        <p:spPr/>
        <p:txBody>
          <a:bodyPr/>
          <a:lstStyle/>
          <a:p>
            <a:r>
              <a:rPr lang="en-US"/>
              <a:t>Northeastern University </a:t>
            </a:r>
            <a:r>
              <a:rPr lang="en-US" b="1" err="1">
                <a:latin typeface="Lato Black" charset="0"/>
                <a:ea typeface="Lato Black" charset="0"/>
                <a:cs typeface="Lato Black" charset="0"/>
              </a:rPr>
              <a:t>Khoury</a:t>
            </a:r>
            <a:r>
              <a:rPr lang="en-US" b="1">
                <a:latin typeface="Lato Black" charset="0"/>
                <a:ea typeface="Lato Black" charset="0"/>
                <a:cs typeface="Lato Black" charset="0"/>
              </a:rPr>
              <a:t> College of Computer Sciences</a:t>
            </a:r>
          </a:p>
        </p:txBody>
      </p:sp>
      <p:sp>
        <p:nvSpPr>
          <p:cNvPr id="7" name="Slide Number Placeholder 6"/>
          <p:cNvSpPr>
            <a:spLocks noGrp="1"/>
          </p:cNvSpPr>
          <p:nvPr>
            <p:ph type="sldNum" sz="quarter" idx="20"/>
          </p:nvPr>
        </p:nvSpPr>
        <p:spPr/>
        <p:txBody>
          <a:bodyPr/>
          <a:lstStyle/>
          <a:p>
            <a:fld id="{047BCB4C-105D-604E-8E3C-0814BAC79E90}" type="slidenum">
              <a:rPr lang="en-US" smtClean="0"/>
              <a:pPr/>
              <a:t>‹#›</a:t>
            </a:fld>
            <a:endParaRPr lang="en-US"/>
          </a:p>
        </p:txBody>
      </p:sp>
    </p:spTree>
    <p:extLst>
      <p:ext uri="{BB962C8B-B14F-4D97-AF65-F5344CB8AC3E}">
        <p14:creationId xmlns:p14="http://schemas.microsoft.com/office/powerpoint/2010/main" val="3454517852"/>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400">
                <a:solidFill>
                  <a:schemeClr val="accent1"/>
                </a:solidFill>
              </a:defRPr>
            </a:lvl1pPr>
          </a:lstStyle>
          <a:p>
            <a:r>
              <a:rPr lang="en-US"/>
              <a:t>CLICK TO EDIT MASTER TITLE STYLE</a:t>
            </a:r>
          </a:p>
        </p:txBody>
      </p:sp>
      <p:sp>
        <p:nvSpPr>
          <p:cNvPr id="3" name="Footer Placeholder 2"/>
          <p:cNvSpPr>
            <a:spLocks noGrp="1"/>
          </p:cNvSpPr>
          <p:nvPr>
            <p:ph type="ftr" sz="quarter" idx="11"/>
          </p:nvPr>
        </p:nvSpPr>
        <p:spPr/>
        <p:txBody>
          <a:bodyPr/>
          <a:lstStyle/>
          <a:p>
            <a:r>
              <a:rPr lang="en-US"/>
              <a:t>Northeastern University </a:t>
            </a:r>
            <a:r>
              <a:rPr lang="en-US" b="1" err="1">
                <a:latin typeface="Lato Black" charset="0"/>
                <a:ea typeface="Lato Black" charset="0"/>
                <a:cs typeface="Lato Black" charset="0"/>
              </a:rPr>
              <a:t>Khoury</a:t>
            </a:r>
            <a:r>
              <a:rPr lang="en-US" b="1">
                <a:latin typeface="Lato Black" charset="0"/>
                <a:ea typeface="Lato Black" charset="0"/>
                <a:cs typeface="Lato Black" charset="0"/>
              </a:rPr>
              <a:t> College of Computer Sciences</a:t>
            </a:r>
          </a:p>
        </p:txBody>
      </p:sp>
      <p:sp>
        <p:nvSpPr>
          <p:cNvPr id="4" name="Slide Number Placeholder 3"/>
          <p:cNvSpPr>
            <a:spLocks noGrp="1"/>
          </p:cNvSpPr>
          <p:nvPr>
            <p:ph type="sldNum" sz="quarter" idx="12"/>
          </p:nvPr>
        </p:nvSpPr>
        <p:spPr/>
        <p:txBody>
          <a:bodyPr/>
          <a:lstStyle/>
          <a:p>
            <a:fld id="{047BCB4C-105D-604E-8E3C-0814BAC79E90}" type="slidenum">
              <a:rPr lang="en-US" smtClean="0"/>
              <a:pPr/>
              <a:t>‹#›</a:t>
            </a:fld>
            <a:endParaRPr lang="en-US"/>
          </a:p>
        </p:txBody>
      </p:sp>
      <p:sp>
        <p:nvSpPr>
          <p:cNvPr id="21" name="Text Placeholder 19"/>
          <p:cNvSpPr>
            <a:spLocks noGrp="1"/>
          </p:cNvSpPr>
          <p:nvPr>
            <p:ph type="body" sz="quarter" idx="13"/>
          </p:nvPr>
        </p:nvSpPr>
        <p:spPr>
          <a:xfrm>
            <a:off x="609600" y="1638300"/>
            <a:ext cx="10972800" cy="457200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763356673"/>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ubhead, and content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400">
                <a:solidFill>
                  <a:schemeClr val="accent1"/>
                </a:solidFill>
              </a:defRPr>
            </a:lvl1pPr>
          </a:lstStyle>
          <a:p>
            <a:r>
              <a:rPr lang="en-US"/>
              <a:t>CLICK TO EDIT MASTER TITLE STYLE</a:t>
            </a:r>
          </a:p>
        </p:txBody>
      </p:sp>
      <p:sp>
        <p:nvSpPr>
          <p:cNvPr id="15" name="Text Placeholder 14"/>
          <p:cNvSpPr>
            <a:spLocks noGrp="1"/>
          </p:cNvSpPr>
          <p:nvPr>
            <p:ph type="body" sz="quarter" idx="17"/>
          </p:nvPr>
        </p:nvSpPr>
        <p:spPr>
          <a:xfrm>
            <a:off x="609603" y="2042719"/>
            <a:ext cx="5384798" cy="4167581"/>
          </a:xfrm>
        </p:spPr>
        <p:txBody>
          <a:bodyPr/>
          <a:lstStyle/>
          <a:p>
            <a:pPr lvl="0"/>
            <a:r>
              <a:rPr lang="en-US"/>
              <a:t>Edit Master text styles</a:t>
            </a:r>
          </a:p>
          <a:p>
            <a:pPr lvl="1"/>
            <a:r>
              <a:rPr lang="en-US"/>
              <a:t>Second level</a:t>
            </a:r>
          </a:p>
          <a:p>
            <a:pPr lvl="2"/>
            <a:r>
              <a:rPr lang="en-US"/>
              <a:t>Third level</a:t>
            </a:r>
          </a:p>
        </p:txBody>
      </p:sp>
      <p:sp>
        <p:nvSpPr>
          <p:cNvPr id="16" name="Text Placeholder 16"/>
          <p:cNvSpPr>
            <a:spLocks noGrp="1"/>
          </p:cNvSpPr>
          <p:nvPr>
            <p:ph type="body" sz="quarter" idx="22" hasCustomPrompt="1"/>
          </p:nvPr>
        </p:nvSpPr>
        <p:spPr>
          <a:xfrm>
            <a:off x="609599" y="1638300"/>
            <a:ext cx="5384798" cy="404419"/>
          </a:xfrm>
        </p:spPr>
        <p:txBody>
          <a:bodyPr/>
          <a:lstStyle>
            <a:lvl1pPr marL="0" indent="0">
              <a:buNone/>
              <a:defRPr sz="2200" b="1" i="0" cap="none" baseline="0">
                <a:solidFill>
                  <a:srgbClr val="000000"/>
                </a:solidFill>
                <a:latin typeface="Lato Black" charset="0"/>
                <a:ea typeface="Lato Black" charset="0"/>
                <a:cs typeface="Lato Black" charset="0"/>
              </a:defRPr>
            </a:lvl1pPr>
          </a:lstStyle>
          <a:p>
            <a:pPr lvl="0"/>
            <a:r>
              <a:rPr lang="en-US"/>
              <a:t>Click to edit master text styles</a:t>
            </a:r>
          </a:p>
        </p:txBody>
      </p:sp>
      <p:sp>
        <p:nvSpPr>
          <p:cNvPr id="17" name="Text Placeholder 14"/>
          <p:cNvSpPr>
            <a:spLocks noGrp="1"/>
          </p:cNvSpPr>
          <p:nvPr>
            <p:ph type="body" sz="quarter" idx="23"/>
          </p:nvPr>
        </p:nvSpPr>
        <p:spPr>
          <a:xfrm>
            <a:off x="6197600" y="2042719"/>
            <a:ext cx="5384798" cy="4167581"/>
          </a:xfrm>
        </p:spPr>
        <p:txBody>
          <a:bodyPr/>
          <a:lstStyle/>
          <a:p>
            <a:pPr lvl="0"/>
            <a:r>
              <a:rPr lang="en-US"/>
              <a:t>Edit Master text styles</a:t>
            </a:r>
          </a:p>
          <a:p>
            <a:pPr lvl="1"/>
            <a:r>
              <a:rPr lang="en-US"/>
              <a:t>Second level</a:t>
            </a:r>
          </a:p>
          <a:p>
            <a:pPr lvl="2"/>
            <a:r>
              <a:rPr lang="en-US"/>
              <a:t>Third level</a:t>
            </a:r>
          </a:p>
        </p:txBody>
      </p:sp>
      <p:sp>
        <p:nvSpPr>
          <p:cNvPr id="18" name="Text Placeholder 16"/>
          <p:cNvSpPr>
            <a:spLocks noGrp="1"/>
          </p:cNvSpPr>
          <p:nvPr>
            <p:ph type="body" sz="quarter" idx="24" hasCustomPrompt="1"/>
          </p:nvPr>
        </p:nvSpPr>
        <p:spPr>
          <a:xfrm>
            <a:off x="6197596" y="1638300"/>
            <a:ext cx="5384798" cy="404419"/>
          </a:xfrm>
        </p:spPr>
        <p:txBody>
          <a:bodyPr/>
          <a:lstStyle>
            <a:lvl1pPr marL="0" indent="0">
              <a:buNone/>
              <a:defRPr sz="2200" b="1" i="0" cap="none" baseline="0">
                <a:solidFill>
                  <a:srgbClr val="000000"/>
                </a:solidFill>
                <a:latin typeface="Lato Black" charset="0"/>
                <a:ea typeface="Lato Black" charset="0"/>
                <a:cs typeface="Lato Black" charset="0"/>
              </a:defRPr>
            </a:lvl1pPr>
          </a:lstStyle>
          <a:p>
            <a:pPr lvl="0"/>
            <a:r>
              <a:rPr lang="en-US"/>
              <a:t>Click to edit master text styles</a:t>
            </a:r>
          </a:p>
        </p:txBody>
      </p:sp>
      <p:sp>
        <p:nvSpPr>
          <p:cNvPr id="3" name="Footer Placeholder 2"/>
          <p:cNvSpPr>
            <a:spLocks noGrp="1"/>
          </p:cNvSpPr>
          <p:nvPr>
            <p:ph type="ftr" sz="quarter" idx="25"/>
          </p:nvPr>
        </p:nvSpPr>
        <p:spPr/>
        <p:txBody>
          <a:bodyPr/>
          <a:lstStyle/>
          <a:p>
            <a:r>
              <a:rPr lang="en-US"/>
              <a:t>Northeastern University </a:t>
            </a:r>
            <a:r>
              <a:rPr lang="en-US" b="1" err="1">
                <a:latin typeface="Lato Black" charset="0"/>
                <a:ea typeface="Lato Black" charset="0"/>
                <a:cs typeface="Lato Black" charset="0"/>
              </a:rPr>
              <a:t>Khoury</a:t>
            </a:r>
            <a:r>
              <a:rPr lang="en-US" b="1">
                <a:latin typeface="Lato Black" charset="0"/>
                <a:ea typeface="Lato Black" charset="0"/>
                <a:cs typeface="Lato Black" charset="0"/>
              </a:rPr>
              <a:t> College of Computer Sciences</a:t>
            </a:r>
          </a:p>
        </p:txBody>
      </p:sp>
      <p:sp>
        <p:nvSpPr>
          <p:cNvPr id="9" name="Slide Number Placeholder 8"/>
          <p:cNvSpPr>
            <a:spLocks noGrp="1"/>
          </p:cNvSpPr>
          <p:nvPr>
            <p:ph type="sldNum" sz="quarter" idx="26"/>
          </p:nvPr>
        </p:nvSpPr>
        <p:spPr/>
        <p:txBody>
          <a:bodyPr/>
          <a:lstStyle/>
          <a:p>
            <a:fld id="{047BCB4C-105D-604E-8E3C-0814BAC79E90}" type="slidenum">
              <a:rPr lang="en-US" smtClean="0"/>
              <a:pPr/>
              <a:t>‹#›</a:t>
            </a:fld>
            <a:endParaRPr lang="en-US"/>
          </a:p>
        </p:txBody>
      </p:sp>
    </p:spTree>
    <p:extLst>
      <p:ext uri="{BB962C8B-B14F-4D97-AF65-F5344CB8AC3E}">
        <p14:creationId xmlns:p14="http://schemas.microsoft.com/office/powerpoint/2010/main" val="3139236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Slide1c">
    <p:bg>
      <p:bgRef idx="1001">
        <a:schemeClr val="bg1"/>
      </p:bgRef>
    </p:bg>
    <p:spTree>
      <p:nvGrpSpPr>
        <p:cNvPr id="1" name=""/>
        <p:cNvGrpSpPr/>
        <p:nvPr/>
      </p:nvGrpSpPr>
      <p:grpSpPr>
        <a:xfrm>
          <a:off x="0" y="0"/>
          <a:ext cx="0" cy="0"/>
          <a:chOff x="0" y="0"/>
          <a:chExt cx="0" cy="0"/>
        </a:xfrm>
      </p:grpSpPr>
      <p:sp>
        <p:nvSpPr>
          <p:cNvPr id="11" name="Title 1"/>
          <p:cNvSpPr>
            <a:spLocks noGrp="1"/>
          </p:cNvSpPr>
          <p:nvPr>
            <p:ph type="ctrTitle"/>
          </p:nvPr>
        </p:nvSpPr>
        <p:spPr>
          <a:xfrm>
            <a:off x="631373" y="1122363"/>
            <a:ext cx="6096807" cy="2387600"/>
          </a:xfrm>
        </p:spPr>
        <p:txBody>
          <a:bodyPr anchor="b">
            <a:normAutofit/>
          </a:bodyPr>
          <a:lstStyle>
            <a:lvl1pPr algn="l">
              <a:defRPr sz="5400">
                <a:latin typeface="Arial" panose="020B0604020202020204" pitchFamily="34" charset="0"/>
                <a:ea typeface="Arial" panose="020B0604020202020204" pitchFamily="34" charset="0"/>
                <a:cs typeface="Arial" panose="020B0604020202020204" pitchFamily="34" charset="0"/>
              </a:defRPr>
            </a:lvl1pPr>
          </a:lstStyle>
          <a:p>
            <a:r>
              <a:rPr lang="en-US"/>
              <a:t>Click to edit Master title style</a:t>
            </a:r>
          </a:p>
        </p:txBody>
      </p:sp>
      <p:sp>
        <p:nvSpPr>
          <p:cNvPr id="12" name="Subtitle 2"/>
          <p:cNvSpPr>
            <a:spLocks noGrp="1"/>
          </p:cNvSpPr>
          <p:nvPr>
            <p:ph type="subTitle" idx="1"/>
          </p:nvPr>
        </p:nvSpPr>
        <p:spPr>
          <a:xfrm>
            <a:off x="631373" y="3602038"/>
            <a:ext cx="6096807" cy="1655762"/>
          </a:xfrm>
        </p:spPr>
        <p:txBody>
          <a:bodyPr/>
          <a:lstStyle>
            <a:lvl1pPr marL="0" indent="0" algn="l">
              <a:buNone/>
              <a:defRPr sz="2400" b="1">
                <a:latin typeface="Arial" panose="020B0604020202020204" pitchFamily="34" charset="0"/>
                <a:ea typeface="Arial" panose="020B0604020202020204" pitchFamily="34" charset="0"/>
                <a:cs typeface="Arial" panose="020B0604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pic>
        <p:nvPicPr>
          <p:cNvPr id="4" name="Picture 3">
            <a:extLst>
              <a:ext uri="{FF2B5EF4-FFF2-40B4-BE49-F238E27FC236}">
                <a16:creationId xmlns:a16="http://schemas.microsoft.com/office/drawing/2014/main" id="{AA7869F9-CB14-FF4B-ADA3-C32AF9509A80}"/>
              </a:ext>
            </a:extLst>
          </p:cNvPr>
          <p:cNvPicPr>
            <a:picLocks noChangeAspect="1"/>
          </p:cNvPicPr>
          <p:nvPr userDrawn="1"/>
        </p:nvPicPr>
        <p:blipFill>
          <a:blip r:embed="rId2"/>
          <a:stretch>
            <a:fillRect/>
          </a:stretch>
        </p:blipFill>
        <p:spPr>
          <a:xfrm>
            <a:off x="5591908" y="1302434"/>
            <a:ext cx="6986147" cy="6986147"/>
          </a:xfrm>
          <a:prstGeom prst="rect">
            <a:avLst/>
          </a:prstGeom>
        </p:spPr>
      </p:pic>
    </p:spTree>
    <p:extLst>
      <p:ext uri="{BB962C8B-B14F-4D97-AF65-F5344CB8AC3E}">
        <p14:creationId xmlns:p14="http://schemas.microsoft.com/office/powerpoint/2010/main" val="1902004765"/>
      </p:ext>
    </p:extLst>
  </p:cSld>
  <p:clrMapOvr>
    <a:overrideClrMapping bg1="lt1" tx1="dk1" bg2="lt2" tx2="dk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400">
                <a:solidFill>
                  <a:schemeClr val="accent1"/>
                </a:solidFill>
              </a:defRPr>
            </a:lvl1pPr>
          </a:lstStyle>
          <a:p>
            <a:r>
              <a:rPr lang="en-US"/>
              <a:t>CLICK TO EDIT MASTER TITLE STYLE</a:t>
            </a:r>
          </a:p>
        </p:txBody>
      </p:sp>
      <p:sp>
        <p:nvSpPr>
          <p:cNvPr id="4" name="Text Placeholder 3"/>
          <p:cNvSpPr>
            <a:spLocks noGrp="1"/>
          </p:cNvSpPr>
          <p:nvPr>
            <p:ph type="body" sz="quarter" idx="15"/>
          </p:nvPr>
        </p:nvSpPr>
        <p:spPr>
          <a:xfrm>
            <a:off x="609602" y="1638301"/>
            <a:ext cx="5384799" cy="4571999"/>
          </a:xfrm>
        </p:spPr>
        <p:txBody>
          <a:bodyPr/>
          <a:lstStyle>
            <a:lvl2pPr>
              <a:defRPr cap="none" baseline="0"/>
            </a:lvl2pPr>
          </a:lstStyle>
          <a:p>
            <a:pPr lvl="0"/>
            <a:r>
              <a:rPr lang="en-US"/>
              <a:t>Edit Master text styles</a:t>
            </a:r>
          </a:p>
          <a:p>
            <a:pPr lvl="1"/>
            <a:r>
              <a:rPr lang="en-US"/>
              <a:t>Second level</a:t>
            </a:r>
          </a:p>
          <a:p>
            <a:pPr lvl="2"/>
            <a:r>
              <a:rPr lang="en-US"/>
              <a:t>Third level</a:t>
            </a:r>
          </a:p>
        </p:txBody>
      </p:sp>
      <p:sp>
        <p:nvSpPr>
          <p:cNvPr id="10" name="Text Placeholder 9"/>
          <p:cNvSpPr>
            <a:spLocks noGrp="1"/>
          </p:cNvSpPr>
          <p:nvPr>
            <p:ph type="body" sz="quarter" idx="16"/>
          </p:nvPr>
        </p:nvSpPr>
        <p:spPr>
          <a:xfrm>
            <a:off x="6197600" y="1638300"/>
            <a:ext cx="5384800" cy="4572000"/>
          </a:xfrm>
        </p:spPr>
        <p:txBody>
          <a:bodyPr/>
          <a:lstStyle>
            <a:lvl2pPr>
              <a:defRPr cap="none" baseline="0"/>
            </a:lvl2pPr>
          </a:lstStyle>
          <a:p>
            <a:pPr lvl="0"/>
            <a:r>
              <a:rPr lang="en-US"/>
              <a:t>Edit Master text styles</a:t>
            </a:r>
          </a:p>
          <a:p>
            <a:pPr lvl="1"/>
            <a:r>
              <a:rPr lang="en-US"/>
              <a:t>Second level</a:t>
            </a:r>
          </a:p>
          <a:p>
            <a:pPr lvl="2"/>
            <a:r>
              <a:rPr lang="en-US"/>
              <a:t>Third level</a:t>
            </a:r>
          </a:p>
        </p:txBody>
      </p:sp>
      <p:sp>
        <p:nvSpPr>
          <p:cNvPr id="3" name="Footer Placeholder 2"/>
          <p:cNvSpPr>
            <a:spLocks noGrp="1"/>
          </p:cNvSpPr>
          <p:nvPr>
            <p:ph type="ftr" sz="quarter" idx="17"/>
          </p:nvPr>
        </p:nvSpPr>
        <p:spPr/>
        <p:txBody>
          <a:bodyPr/>
          <a:lstStyle/>
          <a:p>
            <a:r>
              <a:rPr lang="en-US"/>
              <a:t>Northeastern University </a:t>
            </a:r>
            <a:r>
              <a:rPr lang="en-US" b="1" err="1">
                <a:latin typeface="Lato Black" charset="0"/>
                <a:ea typeface="Lato Black" charset="0"/>
                <a:cs typeface="Lato Black" charset="0"/>
              </a:rPr>
              <a:t>Khoury</a:t>
            </a:r>
            <a:r>
              <a:rPr lang="en-US" b="1">
                <a:latin typeface="Lato Black" charset="0"/>
                <a:ea typeface="Lato Black" charset="0"/>
                <a:cs typeface="Lato Black" charset="0"/>
              </a:rPr>
              <a:t> College of Computer Sciences</a:t>
            </a:r>
          </a:p>
        </p:txBody>
      </p:sp>
      <p:sp>
        <p:nvSpPr>
          <p:cNvPr id="5" name="Slide Number Placeholder 4"/>
          <p:cNvSpPr>
            <a:spLocks noGrp="1"/>
          </p:cNvSpPr>
          <p:nvPr>
            <p:ph type="sldNum" sz="quarter" idx="18"/>
          </p:nvPr>
        </p:nvSpPr>
        <p:spPr/>
        <p:txBody>
          <a:bodyPr/>
          <a:lstStyle/>
          <a:p>
            <a:fld id="{047BCB4C-105D-604E-8E3C-0814BAC79E90}" type="slidenum">
              <a:rPr lang="en-US" smtClean="0"/>
              <a:pPr/>
              <a:t>‹#›</a:t>
            </a:fld>
            <a:endParaRPr lang="en-US"/>
          </a:p>
        </p:txBody>
      </p:sp>
    </p:spTree>
    <p:extLst>
      <p:ext uri="{BB962C8B-B14F-4D97-AF65-F5344CB8AC3E}">
        <p14:creationId xmlns:p14="http://schemas.microsoft.com/office/powerpoint/2010/main" val="6965507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image / table / chart / video,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accent1"/>
                </a:solidFill>
              </a:defRPr>
            </a:lvl1pPr>
          </a:lstStyle>
          <a:p>
            <a:r>
              <a:rPr lang="en-US"/>
              <a:t>CLICK TO EDIT MASTER TITLE STYLE</a:t>
            </a:r>
          </a:p>
        </p:txBody>
      </p:sp>
      <p:sp>
        <p:nvSpPr>
          <p:cNvPr id="5" name="Text Placeholder 4"/>
          <p:cNvSpPr>
            <a:spLocks noGrp="1"/>
          </p:cNvSpPr>
          <p:nvPr>
            <p:ph type="body" sz="quarter" idx="16"/>
          </p:nvPr>
        </p:nvSpPr>
        <p:spPr>
          <a:xfrm>
            <a:off x="6197600" y="1638300"/>
            <a:ext cx="5384800" cy="4572000"/>
          </a:xfrm>
        </p:spPr>
        <p:txBody>
          <a:bodyPr/>
          <a:lstStyle>
            <a:lvl2pPr>
              <a:defRPr cap="none" baseline="0"/>
            </a:lvl2pPr>
          </a:lstStyle>
          <a:p>
            <a:pPr lvl="0"/>
            <a:r>
              <a:rPr lang="en-US"/>
              <a:t>Edit Master text styles</a:t>
            </a:r>
          </a:p>
          <a:p>
            <a:pPr lvl="1"/>
            <a:r>
              <a:rPr lang="en-US"/>
              <a:t>Second level</a:t>
            </a:r>
          </a:p>
          <a:p>
            <a:pPr lvl="2"/>
            <a:r>
              <a:rPr lang="en-US"/>
              <a:t>Third level</a:t>
            </a:r>
          </a:p>
        </p:txBody>
      </p:sp>
      <p:sp>
        <p:nvSpPr>
          <p:cNvPr id="11" name="Content Placeholder 3"/>
          <p:cNvSpPr>
            <a:spLocks noGrp="1"/>
          </p:cNvSpPr>
          <p:nvPr>
            <p:ph sz="quarter" idx="19" hasCustomPrompt="1"/>
          </p:nvPr>
        </p:nvSpPr>
        <p:spPr>
          <a:xfrm>
            <a:off x="609600" y="1638300"/>
            <a:ext cx="5384800" cy="4572000"/>
          </a:xfrm>
        </p:spPr>
        <p:txBody>
          <a:bodyPr/>
          <a:lstStyle>
            <a:lvl1pPr>
              <a:defRPr baseline="0"/>
            </a:lvl1pPr>
          </a:lstStyle>
          <a:p>
            <a:pPr lvl="0"/>
            <a:r>
              <a:rPr lang="en-US"/>
              <a:t>Drag content to placeholder or click icon to add content (tables and charts, images, videos, etc…)</a:t>
            </a:r>
          </a:p>
        </p:txBody>
      </p:sp>
      <p:sp>
        <p:nvSpPr>
          <p:cNvPr id="7" name="Footer Placeholder 6"/>
          <p:cNvSpPr>
            <a:spLocks noGrp="1"/>
          </p:cNvSpPr>
          <p:nvPr>
            <p:ph type="ftr" sz="quarter" idx="20"/>
          </p:nvPr>
        </p:nvSpPr>
        <p:spPr/>
        <p:txBody>
          <a:bodyPr/>
          <a:lstStyle/>
          <a:p>
            <a:r>
              <a:rPr lang="en-US"/>
              <a:t>Northeastern University </a:t>
            </a:r>
            <a:r>
              <a:rPr lang="en-US" b="1" err="1">
                <a:latin typeface="Lato Black" charset="0"/>
                <a:ea typeface="Lato Black" charset="0"/>
                <a:cs typeface="Lato Black" charset="0"/>
              </a:rPr>
              <a:t>Khoury</a:t>
            </a:r>
            <a:r>
              <a:rPr lang="en-US" b="1">
                <a:latin typeface="Lato Black" charset="0"/>
                <a:ea typeface="Lato Black" charset="0"/>
                <a:cs typeface="Lato Black" charset="0"/>
              </a:rPr>
              <a:t> College of Computer Sciences</a:t>
            </a:r>
          </a:p>
        </p:txBody>
      </p:sp>
      <p:sp>
        <p:nvSpPr>
          <p:cNvPr id="17" name="Slide Number Placeholder 16"/>
          <p:cNvSpPr>
            <a:spLocks noGrp="1"/>
          </p:cNvSpPr>
          <p:nvPr>
            <p:ph type="sldNum" sz="quarter" idx="21"/>
          </p:nvPr>
        </p:nvSpPr>
        <p:spPr/>
        <p:txBody>
          <a:bodyPr/>
          <a:lstStyle/>
          <a:p>
            <a:fld id="{047BCB4C-105D-604E-8E3C-0814BAC79E90}" type="slidenum">
              <a:rPr lang="en-US" smtClean="0"/>
              <a:pPr/>
              <a:t>‹#›</a:t>
            </a:fld>
            <a:endParaRPr lang="en-US"/>
          </a:p>
        </p:txBody>
      </p:sp>
    </p:spTree>
    <p:extLst>
      <p:ext uri="{BB962C8B-B14F-4D97-AF65-F5344CB8AC3E}">
        <p14:creationId xmlns:p14="http://schemas.microsoft.com/office/powerpoint/2010/main" val="27484632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content, and image / table / chart / vide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accent1"/>
                </a:solidFill>
              </a:defRPr>
            </a:lvl1pPr>
          </a:lstStyle>
          <a:p>
            <a:r>
              <a:rPr lang="en-US"/>
              <a:t>CLICK TO EDIT MASTER TITLE STYLE</a:t>
            </a:r>
          </a:p>
        </p:txBody>
      </p:sp>
      <p:sp>
        <p:nvSpPr>
          <p:cNvPr id="7" name="Text Placeholder 6"/>
          <p:cNvSpPr>
            <a:spLocks noGrp="1"/>
          </p:cNvSpPr>
          <p:nvPr>
            <p:ph type="body" sz="quarter" idx="18"/>
          </p:nvPr>
        </p:nvSpPr>
        <p:spPr>
          <a:xfrm>
            <a:off x="609600" y="1638548"/>
            <a:ext cx="5384800" cy="4571752"/>
          </a:xfrm>
        </p:spPr>
        <p:txBody>
          <a:bodyPr/>
          <a:lstStyle>
            <a:lvl2pPr>
              <a:defRPr cap="none" baseline="0"/>
            </a:lvl2pPr>
          </a:lstStyle>
          <a:p>
            <a:pPr lvl="0"/>
            <a:r>
              <a:rPr lang="en-US"/>
              <a:t>Edit Master text styles</a:t>
            </a:r>
          </a:p>
          <a:p>
            <a:pPr lvl="1"/>
            <a:r>
              <a:rPr lang="en-US"/>
              <a:t>Second level</a:t>
            </a:r>
          </a:p>
          <a:p>
            <a:pPr lvl="2"/>
            <a:r>
              <a:rPr lang="en-US"/>
              <a:t>Third level</a:t>
            </a:r>
          </a:p>
        </p:txBody>
      </p:sp>
      <p:sp>
        <p:nvSpPr>
          <p:cNvPr id="10" name="Content Placeholder 3"/>
          <p:cNvSpPr>
            <a:spLocks noGrp="1"/>
          </p:cNvSpPr>
          <p:nvPr>
            <p:ph sz="quarter" idx="19" hasCustomPrompt="1"/>
          </p:nvPr>
        </p:nvSpPr>
        <p:spPr>
          <a:xfrm>
            <a:off x="6197600" y="1638300"/>
            <a:ext cx="5384800" cy="4572000"/>
          </a:xfrm>
        </p:spPr>
        <p:txBody>
          <a:bodyPr/>
          <a:lstStyle/>
          <a:p>
            <a:pPr lvl="0"/>
            <a:r>
              <a:rPr lang="en-US"/>
              <a:t>Drag content to placeholder or click icon to add content (tables and charts, images, videos, etc…)</a:t>
            </a:r>
          </a:p>
        </p:txBody>
      </p:sp>
      <p:sp>
        <p:nvSpPr>
          <p:cNvPr id="6" name="Footer Placeholder 5"/>
          <p:cNvSpPr>
            <a:spLocks noGrp="1"/>
          </p:cNvSpPr>
          <p:nvPr>
            <p:ph type="ftr" sz="quarter" idx="20"/>
          </p:nvPr>
        </p:nvSpPr>
        <p:spPr/>
        <p:txBody>
          <a:bodyPr/>
          <a:lstStyle/>
          <a:p>
            <a:r>
              <a:rPr lang="en-US"/>
              <a:t>Northeastern University </a:t>
            </a:r>
            <a:r>
              <a:rPr lang="en-US" b="1" err="1">
                <a:latin typeface="Lato Black" charset="0"/>
                <a:ea typeface="Lato Black" charset="0"/>
                <a:cs typeface="Lato Black" charset="0"/>
              </a:rPr>
              <a:t>Khoury</a:t>
            </a:r>
            <a:r>
              <a:rPr lang="en-US" b="1">
                <a:latin typeface="Lato Black" charset="0"/>
                <a:ea typeface="Lato Black" charset="0"/>
                <a:cs typeface="Lato Black" charset="0"/>
              </a:rPr>
              <a:t> College of Computer Sciences</a:t>
            </a:r>
          </a:p>
        </p:txBody>
      </p:sp>
      <p:sp>
        <p:nvSpPr>
          <p:cNvPr id="16" name="Slide Number Placeholder 15"/>
          <p:cNvSpPr>
            <a:spLocks noGrp="1"/>
          </p:cNvSpPr>
          <p:nvPr>
            <p:ph type="sldNum" sz="quarter" idx="21"/>
          </p:nvPr>
        </p:nvSpPr>
        <p:spPr/>
        <p:txBody>
          <a:bodyPr/>
          <a:lstStyle/>
          <a:p>
            <a:fld id="{047BCB4C-105D-604E-8E3C-0814BAC79E90}" type="slidenum">
              <a:rPr lang="en-US" smtClean="0"/>
              <a:pPr/>
              <a:t>‹#›</a:t>
            </a:fld>
            <a:endParaRPr lang="en-US"/>
          </a:p>
        </p:txBody>
      </p:sp>
    </p:spTree>
    <p:extLst>
      <p:ext uri="{BB962C8B-B14F-4D97-AF65-F5344CB8AC3E}">
        <p14:creationId xmlns:p14="http://schemas.microsoft.com/office/powerpoint/2010/main" val="6044987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image / table / chart / video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400">
                <a:solidFill>
                  <a:schemeClr val="accent1"/>
                </a:solidFill>
              </a:defRPr>
            </a:lvl1pPr>
          </a:lstStyle>
          <a:p>
            <a:r>
              <a:rPr lang="en-US"/>
              <a:t>CLICK TO EDIT MASTER TITLE STYLE</a:t>
            </a:r>
          </a:p>
        </p:txBody>
      </p:sp>
      <p:sp>
        <p:nvSpPr>
          <p:cNvPr id="12" name="Content Placeholder 3"/>
          <p:cNvSpPr>
            <a:spLocks noGrp="1"/>
          </p:cNvSpPr>
          <p:nvPr>
            <p:ph sz="quarter" idx="19" hasCustomPrompt="1"/>
          </p:nvPr>
        </p:nvSpPr>
        <p:spPr>
          <a:xfrm>
            <a:off x="6197600" y="1638300"/>
            <a:ext cx="5384800" cy="4572000"/>
          </a:xfrm>
        </p:spPr>
        <p:txBody>
          <a:bodyPr/>
          <a:lstStyle/>
          <a:p>
            <a:pPr lvl="0"/>
            <a:r>
              <a:rPr lang="en-US"/>
              <a:t>Drag content to placeholder or click icon to add content (tables and charts, images, videos, etc…)</a:t>
            </a:r>
          </a:p>
        </p:txBody>
      </p:sp>
      <p:sp>
        <p:nvSpPr>
          <p:cNvPr id="15" name="Content Placeholder 3"/>
          <p:cNvSpPr>
            <a:spLocks noGrp="1"/>
          </p:cNvSpPr>
          <p:nvPr>
            <p:ph sz="quarter" idx="20" hasCustomPrompt="1"/>
          </p:nvPr>
        </p:nvSpPr>
        <p:spPr>
          <a:xfrm>
            <a:off x="609600" y="1638300"/>
            <a:ext cx="5384800" cy="4572000"/>
          </a:xfrm>
        </p:spPr>
        <p:txBody>
          <a:bodyPr/>
          <a:lstStyle/>
          <a:p>
            <a:pPr lvl="0"/>
            <a:r>
              <a:rPr lang="en-US"/>
              <a:t>Drag content to placeholder or click icon to add content (tables and charts, images, videos, etc…)</a:t>
            </a:r>
          </a:p>
        </p:txBody>
      </p:sp>
      <p:sp>
        <p:nvSpPr>
          <p:cNvPr id="3" name="Footer Placeholder 2"/>
          <p:cNvSpPr>
            <a:spLocks noGrp="1"/>
          </p:cNvSpPr>
          <p:nvPr>
            <p:ph type="ftr" sz="quarter" idx="21"/>
          </p:nvPr>
        </p:nvSpPr>
        <p:spPr/>
        <p:txBody>
          <a:bodyPr/>
          <a:lstStyle/>
          <a:p>
            <a:r>
              <a:rPr lang="en-US"/>
              <a:t>Northeastern University </a:t>
            </a:r>
            <a:r>
              <a:rPr lang="en-US" b="1" err="1">
                <a:latin typeface="Lato Black" charset="0"/>
                <a:ea typeface="Lato Black" charset="0"/>
                <a:cs typeface="Lato Black" charset="0"/>
              </a:rPr>
              <a:t>Khoury</a:t>
            </a:r>
            <a:r>
              <a:rPr lang="en-US" b="1">
                <a:latin typeface="Lato Black" charset="0"/>
                <a:ea typeface="Lato Black" charset="0"/>
                <a:cs typeface="Lato Black" charset="0"/>
              </a:rPr>
              <a:t> College of Computer Sciences</a:t>
            </a:r>
          </a:p>
        </p:txBody>
      </p:sp>
      <p:sp>
        <p:nvSpPr>
          <p:cNvPr id="4" name="Slide Number Placeholder 3"/>
          <p:cNvSpPr>
            <a:spLocks noGrp="1"/>
          </p:cNvSpPr>
          <p:nvPr>
            <p:ph type="sldNum" sz="quarter" idx="22"/>
          </p:nvPr>
        </p:nvSpPr>
        <p:spPr/>
        <p:txBody>
          <a:bodyPr/>
          <a:lstStyle/>
          <a:p>
            <a:fld id="{047BCB4C-105D-604E-8E3C-0814BAC79E90}" type="slidenum">
              <a:rPr lang="en-US" smtClean="0"/>
              <a:pPr/>
              <a:t>‹#›</a:t>
            </a:fld>
            <a:endParaRPr lang="en-US"/>
          </a:p>
        </p:txBody>
      </p:sp>
    </p:spTree>
    <p:extLst>
      <p:ext uri="{BB962C8B-B14F-4D97-AF65-F5344CB8AC3E}">
        <p14:creationId xmlns:p14="http://schemas.microsoft.com/office/powerpoint/2010/main" val="106077448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image / table / chart / vide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accent1"/>
                </a:solidFill>
              </a:defRPr>
            </a:lvl1pPr>
          </a:lstStyle>
          <a:p>
            <a:r>
              <a:rPr lang="en-US"/>
              <a:t>CLICK TO EDIT MASTER TITLE STYLE</a:t>
            </a:r>
          </a:p>
        </p:txBody>
      </p:sp>
      <p:sp>
        <p:nvSpPr>
          <p:cNvPr id="11" name="Content Placeholder 10"/>
          <p:cNvSpPr>
            <a:spLocks noGrp="1"/>
          </p:cNvSpPr>
          <p:nvPr>
            <p:ph sz="quarter" idx="14" hasCustomPrompt="1"/>
          </p:nvPr>
        </p:nvSpPr>
        <p:spPr>
          <a:xfrm>
            <a:off x="609600" y="6092072"/>
            <a:ext cx="7890933" cy="216574"/>
          </a:xfrm>
        </p:spPr>
        <p:txBody>
          <a:bodyPr/>
          <a:lstStyle>
            <a:lvl1pPr marL="0" indent="0">
              <a:buNone/>
              <a:defRPr sz="1100" b="0" i="1" baseline="0">
                <a:solidFill>
                  <a:srgbClr val="000000"/>
                </a:solidFill>
                <a:latin typeface="Lato" charset="0"/>
                <a:ea typeface="Lato" charset="0"/>
                <a:cs typeface="Lato" charset="0"/>
              </a:defRPr>
            </a:lvl1pPr>
            <a:lvl3pPr marL="914400" indent="0">
              <a:buNone/>
              <a:defRPr/>
            </a:lvl3pPr>
            <a:lvl5pPr>
              <a:defRPr i="1"/>
            </a:lvl5pPr>
          </a:lstStyle>
          <a:p>
            <a:pPr lvl="0"/>
            <a:r>
              <a:rPr lang="en-US"/>
              <a:t>Image / table / chart / video caption</a:t>
            </a:r>
          </a:p>
        </p:txBody>
      </p:sp>
      <p:sp>
        <p:nvSpPr>
          <p:cNvPr id="13" name="Content Placeholder 11"/>
          <p:cNvSpPr>
            <a:spLocks noGrp="1"/>
          </p:cNvSpPr>
          <p:nvPr>
            <p:ph sz="quarter" idx="16" hasCustomPrompt="1"/>
          </p:nvPr>
        </p:nvSpPr>
        <p:spPr>
          <a:xfrm>
            <a:off x="609600" y="1638300"/>
            <a:ext cx="10972800" cy="4392010"/>
          </a:xfrm>
        </p:spPr>
        <p:txBody>
          <a:bodyPr/>
          <a:lstStyle/>
          <a:p>
            <a:pPr lvl="0"/>
            <a:r>
              <a:rPr lang="en-US"/>
              <a:t>Drag content to placeholder or click icon to add content </a:t>
            </a:r>
            <a:br>
              <a:rPr lang="en-US"/>
            </a:br>
            <a:r>
              <a:rPr lang="en-US"/>
              <a:t>(tables and charts, images, videos, etc…)</a:t>
            </a:r>
          </a:p>
        </p:txBody>
      </p:sp>
      <p:sp>
        <p:nvSpPr>
          <p:cNvPr id="19" name="Footer Placeholder 18"/>
          <p:cNvSpPr>
            <a:spLocks noGrp="1"/>
          </p:cNvSpPr>
          <p:nvPr>
            <p:ph type="ftr" sz="quarter" idx="17"/>
          </p:nvPr>
        </p:nvSpPr>
        <p:spPr/>
        <p:txBody>
          <a:bodyPr/>
          <a:lstStyle/>
          <a:p>
            <a:r>
              <a:rPr lang="en-US"/>
              <a:t>Northeastern University </a:t>
            </a:r>
            <a:r>
              <a:rPr lang="en-US" b="1" err="1">
                <a:latin typeface="Lato Black" charset="0"/>
                <a:ea typeface="Lato Black" charset="0"/>
                <a:cs typeface="Lato Black" charset="0"/>
              </a:rPr>
              <a:t>Khoury</a:t>
            </a:r>
            <a:r>
              <a:rPr lang="en-US" b="1">
                <a:latin typeface="Lato Black" charset="0"/>
                <a:ea typeface="Lato Black" charset="0"/>
                <a:cs typeface="Lato Black" charset="0"/>
              </a:rPr>
              <a:t> College of Computer Sciences</a:t>
            </a:r>
          </a:p>
        </p:txBody>
      </p:sp>
      <p:sp>
        <p:nvSpPr>
          <p:cNvPr id="20" name="Slide Number Placeholder 19"/>
          <p:cNvSpPr>
            <a:spLocks noGrp="1"/>
          </p:cNvSpPr>
          <p:nvPr>
            <p:ph type="sldNum" sz="quarter" idx="18"/>
          </p:nvPr>
        </p:nvSpPr>
        <p:spPr/>
        <p:txBody>
          <a:bodyPr/>
          <a:lstStyle/>
          <a:p>
            <a:fld id="{047BCB4C-105D-604E-8E3C-0814BAC79E90}" type="slidenum">
              <a:rPr lang="en-US" smtClean="0"/>
              <a:pPr/>
              <a:t>‹#›</a:t>
            </a:fld>
            <a:endParaRPr lang="en-US"/>
          </a:p>
        </p:txBody>
      </p:sp>
    </p:spTree>
    <p:extLst>
      <p:ext uri="{BB962C8B-B14F-4D97-AF65-F5344CB8AC3E}">
        <p14:creationId xmlns:p14="http://schemas.microsoft.com/office/powerpoint/2010/main" val="117865893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full bleed imag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2192000" cy="6858000"/>
          </a:xfrm>
        </p:spPr>
        <p:txBody>
          <a:bodyPr/>
          <a:lstStyle>
            <a:lvl1pPr marL="342900" marR="0" indent="-342900" algn="l" defTabSz="457200" rtl="0" eaLnBrk="1" fontAlgn="auto" latinLnBrk="0" hangingPunct="1">
              <a:lnSpc>
                <a:spcPct val="104000"/>
              </a:lnSpc>
              <a:spcBef>
                <a:spcPts val="0"/>
              </a:spcBef>
              <a:spcAft>
                <a:spcPts val="400"/>
              </a:spcAft>
              <a:buClr>
                <a:schemeClr val="accent1"/>
              </a:buClr>
              <a:buSzTx/>
              <a:buFont typeface="Wingdings" charset="2"/>
              <a:buChar char="§"/>
              <a:tabLst/>
              <a:defRPr/>
            </a:lvl1pPr>
          </a:lstStyle>
          <a:p>
            <a:r>
              <a:rPr lang="en-US"/>
              <a:t>Click icon to add picture</a:t>
            </a:r>
          </a:p>
        </p:txBody>
      </p:sp>
      <p:sp>
        <p:nvSpPr>
          <p:cNvPr id="23" name="Text Placeholder 12"/>
          <p:cNvSpPr>
            <a:spLocks noGrp="1"/>
          </p:cNvSpPr>
          <p:nvPr>
            <p:ph type="body" sz="quarter" idx="15" hasCustomPrompt="1"/>
          </p:nvPr>
        </p:nvSpPr>
        <p:spPr>
          <a:xfrm>
            <a:off x="457779" y="468630"/>
            <a:ext cx="3063240" cy="3063240"/>
          </a:xfrm>
          <a:solidFill>
            <a:schemeClr val="bg1">
              <a:alpha val="80000"/>
            </a:schemeClr>
          </a:solidFill>
        </p:spPr>
        <p:txBody>
          <a:bodyPr lIns="201168" tIns="118872" rIns="201168" bIns="118872"/>
          <a:lstStyle>
            <a:lvl1pPr marL="0" marR="0" indent="0" algn="l" defTabSz="457200" rtl="0" eaLnBrk="1" fontAlgn="auto" latinLnBrk="0" hangingPunct="1">
              <a:lnSpc>
                <a:spcPct val="100000"/>
              </a:lnSpc>
              <a:spcBef>
                <a:spcPct val="20000"/>
              </a:spcBef>
              <a:spcAft>
                <a:spcPts val="0"/>
              </a:spcAft>
              <a:buClr>
                <a:schemeClr val="accent1"/>
              </a:buClr>
              <a:buSzTx/>
              <a:buFont typeface="Wingdings" charset="2"/>
              <a:buNone/>
              <a:tabLst/>
              <a:defRPr sz="2200" b="0" i="1">
                <a:solidFill>
                  <a:srgbClr val="000000"/>
                </a:solidFill>
                <a:latin typeface="Lato" charset="0"/>
                <a:ea typeface="Lato" charset="0"/>
                <a:cs typeface="Lato" charset="0"/>
              </a:defRPr>
            </a:lvl1pPr>
          </a:lstStyle>
          <a:p>
            <a:pPr marL="0" marR="0" lvl="0" indent="0" algn="l" defTabSz="457200" rtl="0" eaLnBrk="1" fontAlgn="auto" latinLnBrk="0" hangingPunct="1">
              <a:lnSpc>
                <a:spcPct val="100000"/>
              </a:lnSpc>
              <a:spcBef>
                <a:spcPct val="20000"/>
              </a:spcBef>
              <a:spcAft>
                <a:spcPts val="0"/>
              </a:spcAft>
              <a:buClr>
                <a:schemeClr val="accent1"/>
              </a:buClr>
              <a:buSzTx/>
              <a:buFont typeface="Wingdings" charset="2"/>
              <a:buNone/>
              <a:tabLst/>
              <a:defRPr/>
            </a:pPr>
            <a:r>
              <a:rPr lang="en-US"/>
              <a:t>Image caption</a:t>
            </a:r>
          </a:p>
        </p:txBody>
      </p:sp>
      <p:sp>
        <p:nvSpPr>
          <p:cNvPr id="12" name="Footer Placeholder 11"/>
          <p:cNvSpPr>
            <a:spLocks noGrp="1"/>
          </p:cNvSpPr>
          <p:nvPr>
            <p:ph type="ftr" sz="quarter" idx="16"/>
          </p:nvPr>
        </p:nvSpPr>
        <p:spPr/>
        <p:txBody>
          <a:bodyPr/>
          <a:lstStyle>
            <a:lvl1pPr>
              <a:defRPr>
                <a:solidFill>
                  <a:schemeClr val="bg1"/>
                </a:solidFill>
              </a:defRPr>
            </a:lvl1pPr>
          </a:lstStyle>
          <a:p>
            <a:r>
              <a:rPr lang="en-US"/>
              <a:t>Northeastern University </a:t>
            </a:r>
            <a:r>
              <a:rPr lang="en-US" b="1" err="1">
                <a:latin typeface="Lato Black" charset="0"/>
                <a:ea typeface="Lato Black" charset="0"/>
                <a:cs typeface="Lato Black" charset="0"/>
              </a:rPr>
              <a:t>Khoury</a:t>
            </a:r>
            <a:r>
              <a:rPr lang="en-US" b="1">
                <a:latin typeface="Lato Black" charset="0"/>
                <a:ea typeface="Lato Black" charset="0"/>
                <a:cs typeface="Lato Black" charset="0"/>
              </a:rPr>
              <a:t> College of Computer Sciences</a:t>
            </a:r>
          </a:p>
        </p:txBody>
      </p:sp>
      <p:sp>
        <p:nvSpPr>
          <p:cNvPr id="14" name="Slide Number Placeholder 13"/>
          <p:cNvSpPr>
            <a:spLocks noGrp="1"/>
          </p:cNvSpPr>
          <p:nvPr>
            <p:ph type="sldNum" sz="quarter" idx="17"/>
          </p:nvPr>
        </p:nvSpPr>
        <p:spPr/>
        <p:txBody>
          <a:bodyPr/>
          <a:lstStyle/>
          <a:p>
            <a:fld id="{047BCB4C-105D-604E-8E3C-0814BAC79E90}" type="slidenum">
              <a:rPr lang="en-US" smtClean="0"/>
              <a:pPr/>
              <a:t>‹#›</a:t>
            </a:fld>
            <a:endParaRPr lang="en-US"/>
          </a:p>
        </p:txBody>
      </p:sp>
    </p:spTree>
    <p:extLst>
      <p:ext uri="{BB962C8B-B14F-4D97-AF65-F5344CB8AC3E}">
        <p14:creationId xmlns:p14="http://schemas.microsoft.com/office/powerpoint/2010/main" val="221872381"/>
      </p:ext>
    </p:extLst>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cxnSp>
        <p:nvCxnSpPr>
          <p:cNvPr id="14" name="Straight Connector 13"/>
          <p:cNvCxnSpPr/>
          <p:nvPr userDrawn="1"/>
        </p:nvCxnSpPr>
        <p:spPr>
          <a:xfrm>
            <a:off x="838201" y="13320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3" name="Slide Number Placeholder 2"/>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
        <p:nvSpPr>
          <p:cNvPr id="4" name="Title 3"/>
          <p:cNvSpPr>
            <a:spLocks noGrp="1"/>
          </p:cNvSpPr>
          <p:nvPr>
            <p:ph type="title" hasCustomPrompt="1"/>
          </p:nvPr>
        </p:nvSpPr>
        <p:spPr/>
        <p:txBody>
          <a:bodyPr/>
          <a:lstStyle>
            <a:lvl1pPr>
              <a:defRPr/>
            </a:lvl1pPr>
          </a:lstStyle>
          <a:p>
            <a:r>
              <a:rPr lang="en-US"/>
              <a:t>Title – Chart Example</a:t>
            </a:r>
          </a:p>
        </p:txBody>
      </p:sp>
      <p:sp>
        <p:nvSpPr>
          <p:cNvPr id="5" name="Chart Placeholder 4">
            <a:extLst>
              <a:ext uri="{FF2B5EF4-FFF2-40B4-BE49-F238E27FC236}">
                <a16:creationId xmlns:a16="http://schemas.microsoft.com/office/drawing/2014/main" id="{2C436304-74C6-2A49-A8C4-DA04D212BCAE}"/>
              </a:ext>
            </a:extLst>
          </p:cNvPr>
          <p:cNvSpPr>
            <a:spLocks noGrp="1"/>
          </p:cNvSpPr>
          <p:nvPr>
            <p:ph type="chart" sz="quarter" idx="11"/>
          </p:nvPr>
        </p:nvSpPr>
        <p:spPr>
          <a:xfrm>
            <a:off x="838200" y="1843088"/>
            <a:ext cx="10515600" cy="4248150"/>
          </a:xfrm>
        </p:spPr>
        <p:txBody>
          <a:bodyPr/>
          <a:lstStyle/>
          <a:p>
            <a:endParaRPr lang="en-US"/>
          </a:p>
        </p:txBody>
      </p:sp>
    </p:spTree>
    <p:extLst>
      <p:ext uri="{BB962C8B-B14F-4D97-AF65-F5344CB8AC3E}">
        <p14:creationId xmlns:p14="http://schemas.microsoft.com/office/powerpoint/2010/main" val="135863599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Slide1">
    <p:spTree>
      <p:nvGrpSpPr>
        <p:cNvPr id="1" name=""/>
        <p:cNvGrpSpPr/>
        <p:nvPr/>
      </p:nvGrpSpPr>
      <p:grpSpPr>
        <a:xfrm>
          <a:off x="0" y="0"/>
          <a:ext cx="0" cy="0"/>
          <a:chOff x="0" y="0"/>
          <a:chExt cx="0" cy="0"/>
        </a:xfrm>
      </p:grpSpPr>
      <p:sp>
        <p:nvSpPr>
          <p:cNvPr id="6" name="Title 1"/>
          <p:cNvSpPr>
            <a:spLocks noGrp="1"/>
          </p:cNvSpPr>
          <p:nvPr>
            <p:ph type="ctrTitle"/>
          </p:nvPr>
        </p:nvSpPr>
        <p:spPr>
          <a:xfrm>
            <a:off x="631373" y="1122363"/>
            <a:ext cx="6096807" cy="2038526"/>
          </a:xfrm>
        </p:spPr>
        <p:txBody>
          <a:bodyPr anchor="b"/>
          <a:lstStyle>
            <a:lvl1pPr algn="l">
              <a:defRPr sz="6000">
                <a:latin typeface="Real Head Pro" charset="0"/>
                <a:ea typeface="Real Head Pro" charset="0"/>
                <a:cs typeface="Real Head Pro" charset="0"/>
              </a:defRPr>
            </a:lvl1pPr>
          </a:lstStyle>
          <a:p>
            <a:r>
              <a:rPr lang="en-US"/>
              <a:t>Click to edit Master title style</a:t>
            </a:r>
          </a:p>
        </p:txBody>
      </p:sp>
      <p:sp>
        <p:nvSpPr>
          <p:cNvPr id="7" name="Subtitle 2"/>
          <p:cNvSpPr>
            <a:spLocks noGrp="1"/>
          </p:cNvSpPr>
          <p:nvPr>
            <p:ph type="subTitle" idx="1"/>
          </p:nvPr>
        </p:nvSpPr>
        <p:spPr>
          <a:xfrm>
            <a:off x="631373" y="3376260"/>
            <a:ext cx="6096807" cy="1655762"/>
          </a:xfrm>
        </p:spPr>
        <p:txBody>
          <a:bodyPr/>
          <a:lstStyle>
            <a:lvl1pPr marL="0" indent="0" algn="l">
              <a:buNone/>
              <a:defRPr sz="2400">
                <a:latin typeface="Real Text Pro" charset="0"/>
                <a:ea typeface="Real Text Pro" charset="0"/>
                <a:cs typeface="Real Text Pro"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pic>
        <p:nvPicPr>
          <p:cNvPr id="5" name="Picture 4">
            <a:extLst>
              <a:ext uri="{FF2B5EF4-FFF2-40B4-BE49-F238E27FC236}">
                <a16:creationId xmlns:a16="http://schemas.microsoft.com/office/drawing/2014/main" id="{DA7408CD-683D-814F-8E2C-5A817D4F0091}"/>
              </a:ext>
            </a:extLst>
          </p:cNvPr>
          <p:cNvPicPr>
            <a:picLocks noChangeAspect="1"/>
          </p:cNvPicPr>
          <p:nvPr userDrawn="1"/>
        </p:nvPicPr>
        <p:blipFill>
          <a:blip r:embed="rId2"/>
          <a:stretch>
            <a:fillRect/>
          </a:stretch>
        </p:blipFill>
        <p:spPr>
          <a:xfrm>
            <a:off x="5570471" y="1294228"/>
            <a:ext cx="7027484" cy="7027484"/>
          </a:xfrm>
          <a:prstGeom prst="rect">
            <a:avLst/>
          </a:prstGeom>
        </p:spPr>
      </p:pic>
    </p:spTree>
    <p:extLst>
      <p:ext uri="{BB962C8B-B14F-4D97-AF65-F5344CB8AC3E}">
        <p14:creationId xmlns:p14="http://schemas.microsoft.com/office/powerpoint/2010/main" val="22148728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Slide2">
    <p:spTree>
      <p:nvGrpSpPr>
        <p:cNvPr id="1" name=""/>
        <p:cNvGrpSpPr/>
        <p:nvPr/>
      </p:nvGrpSpPr>
      <p:grpSpPr>
        <a:xfrm>
          <a:off x="0" y="0"/>
          <a:ext cx="0" cy="0"/>
          <a:chOff x="0" y="0"/>
          <a:chExt cx="0" cy="0"/>
        </a:xfrm>
      </p:grpSpPr>
      <p:sp>
        <p:nvSpPr>
          <p:cNvPr id="8" name="Title 1"/>
          <p:cNvSpPr>
            <a:spLocks noGrp="1"/>
          </p:cNvSpPr>
          <p:nvPr>
            <p:ph type="title"/>
          </p:nvPr>
        </p:nvSpPr>
        <p:spPr>
          <a:xfrm>
            <a:off x="831851" y="1709740"/>
            <a:ext cx="5824589" cy="2852737"/>
          </a:xfrm>
        </p:spPr>
        <p:txBody>
          <a:bodyPr anchor="b"/>
          <a:lstStyle>
            <a:lvl1pPr>
              <a:defRPr sz="6000">
                <a:solidFill>
                  <a:schemeClr val="tx1"/>
                </a:solidFill>
              </a:defRPr>
            </a:lvl1pPr>
          </a:lstStyle>
          <a:p>
            <a:r>
              <a:rPr lang="en-US"/>
              <a:t>Click to edit Master title style</a:t>
            </a:r>
          </a:p>
        </p:txBody>
      </p:sp>
      <p:sp>
        <p:nvSpPr>
          <p:cNvPr id="9" name="Text Placeholder 2"/>
          <p:cNvSpPr>
            <a:spLocks noGrp="1"/>
          </p:cNvSpPr>
          <p:nvPr>
            <p:ph type="body" idx="1"/>
          </p:nvPr>
        </p:nvSpPr>
        <p:spPr>
          <a:xfrm>
            <a:off x="831851" y="4589465"/>
            <a:ext cx="5824589" cy="1500187"/>
          </a:xfrm>
        </p:spPr>
        <p:txBody>
          <a:bodyPr/>
          <a:lstStyle>
            <a:lvl1pPr marL="0" indent="0">
              <a:buNone/>
              <a:defRPr sz="24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pic>
        <p:nvPicPr>
          <p:cNvPr id="10" name="Picture 9"/>
          <p:cNvPicPr>
            <a:picLocks noChangeAspect="1"/>
          </p:cNvPicPr>
          <p:nvPr userDrawn="1"/>
        </p:nvPicPr>
        <p:blipFill>
          <a:blip r:embed="rId2"/>
          <a:stretch>
            <a:fillRect/>
          </a:stretch>
        </p:blipFill>
        <p:spPr>
          <a:xfrm>
            <a:off x="7404101" y="368300"/>
            <a:ext cx="4552951" cy="6325056"/>
          </a:xfrm>
          <a:prstGeom prst="rect">
            <a:avLst/>
          </a:prstGeom>
        </p:spPr>
      </p:pic>
    </p:spTree>
    <p:extLst>
      <p:ext uri="{BB962C8B-B14F-4D97-AF65-F5344CB8AC3E}">
        <p14:creationId xmlns:p14="http://schemas.microsoft.com/office/powerpoint/2010/main" val="312720340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ntent with Image_b">
    <p:spTree>
      <p:nvGrpSpPr>
        <p:cNvPr id="1" name=""/>
        <p:cNvGrpSpPr/>
        <p:nvPr/>
      </p:nvGrpSpPr>
      <p:grpSpPr>
        <a:xfrm>
          <a:off x="0" y="0"/>
          <a:ext cx="0" cy="0"/>
          <a:chOff x="0" y="0"/>
          <a:chExt cx="0" cy="0"/>
        </a:xfrm>
      </p:grpSpPr>
      <p:sp>
        <p:nvSpPr>
          <p:cNvPr id="6" name="Rectangle 5"/>
          <p:cNvSpPr/>
          <p:nvPr userDrawn="1"/>
        </p:nvSpPr>
        <p:spPr>
          <a:xfrm>
            <a:off x="0" y="0"/>
            <a:ext cx="5102578"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4" name="Text Placeholder 3"/>
          <p:cNvSpPr>
            <a:spLocks noGrp="1"/>
          </p:cNvSpPr>
          <p:nvPr>
            <p:ph type="body" sz="half" idx="2" hasCustomPrompt="1"/>
          </p:nvPr>
        </p:nvSpPr>
        <p:spPr>
          <a:xfrm>
            <a:off x="839788" y="2057400"/>
            <a:ext cx="3932237" cy="3811588"/>
          </a:xfrm>
        </p:spPr>
        <p:txBody>
          <a:bodyPr/>
          <a:lstStyle>
            <a:lvl1pPr marL="285750" indent="-285750">
              <a:buFont typeface="Arial" panose="020B0604020202020204" pitchFamily="34" charset="0"/>
              <a:buChar char="•"/>
              <a:defRPr sz="1600">
                <a:solidFill>
                  <a:schemeClr val="bg1"/>
                </a:solidFill>
                <a:latin typeface="Real Text Pro" charset="0"/>
                <a:ea typeface="Real Text Pro" charset="0"/>
                <a:cs typeface="Real Text Pro" charset="0"/>
              </a:defRPr>
            </a:lvl1pPr>
            <a:lvl2pPr marL="742939" indent="-285750">
              <a:buFont typeface="Arial" panose="020B0604020202020204" pitchFamily="34" charset="0"/>
              <a:buChar char="•"/>
              <a:defRPr sz="1400">
                <a:solidFill>
                  <a:schemeClr val="bg1"/>
                </a:solidFill>
              </a:defRPr>
            </a:lvl2pPr>
            <a:lvl3pPr marL="1085827" indent="-171450">
              <a:buFont typeface="Arial" panose="020B0604020202020204" pitchFamily="34" charset="0"/>
              <a:buChar char="•"/>
              <a:defRPr sz="1200">
                <a:solidFill>
                  <a:schemeClr val="bg1"/>
                </a:solidFill>
              </a:defRPr>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a:p>
            <a:pPr lvl="1"/>
            <a:r>
              <a:rPr lang="en-US"/>
              <a:t>Second level</a:t>
            </a:r>
          </a:p>
          <a:p>
            <a:pPr lvl="2"/>
            <a:r>
              <a:rPr lang="en-US"/>
              <a:t>Third level</a:t>
            </a:r>
          </a:p>
          <a:p>
            <a:pPr lvl="0"/>
            <a:endParaRPr lang="en-US"/>
          </a:p>
        </p:txBody>
      </p:sp>
      <p:sp>
        <p:nvSpPr>
          <p:cNvPr id="8" name="Title 1"/>
          <p:cNvSpPr>
            <a:spLocks noGrp="1"/>
          </p:cNvSpPr>
          <p:nvPr>
            <p:ph type="title" hasCustomPrompt="1"/>
          </p:nvPr>
        </p:nvSpPr>
        <p:spPr>
          <a:xfrm>
            <a:off x="839788" y="457200"/>
            <a:ext cx="3932237" cy="1379768"/>
          </a:xfrm>
        </p:spPr>
        <p:txBody>
          <a:bodyPr anchor="b"/>
          <a:lstStyle>
            <a:lvl1pPr>
              <a:defRPr sz="3200">
                <a:solidFill>
                  <a:schemeClr val="bg1"/>
                </a:solidFill>
                <a:latin typeface="Real Text Pro" charset="0"/>
                <a:ea typeface="Real Text Pro" charset="0"/>
                <a:cs typeface="Real Text Pro" charset="0"/>
              </a:defRPr>
            </a:lvl1pPr>
          </a:lstStyle>
          <a:p>
            <a:r>
              <a:rPr lang="en-US"/>
              <a:t>Title Here – Image on White</a:t>
            </a:r>
          </a:p>
        </p:txBody>
      </p:sp>
      <p:cxnSp>
        <p:nvCxnSpPr>
          <p:cNvPr id="9" name="Straight Connector 8"/>
          <p:cNvCxnSpPr/>
          <p:nvPr userDrawn="1"/>
        </p:nvCxnSpPr>
        <p:spPr>
          <a:xfrm>
            <a:off x="838201"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
        <p:nvSpPr>
          <p:cNvPr id="11" name="Picture Placeholder 5">
            <a:extLst>
              <a:ext uri="{FF2B5EF4-FFF2-40B4-BE49-F238E27FC236}">
                <a16:creationId xmlns:a16="http://schemas.microsoft.com/office/drawing/2014/main" id="{D2D8BB13-04C6-4244-BF0F-D230697E6160}"/>
              </a:ext>
            </a:extLst>
          </p:cNvPr>
          <p:cNvSpPr>
            <a:spLocks noGrp="1"/>
          </p:cNvSpPr>
          <p:nvPr>
            <p:ph type="pic" sz="quarter" idx="11"/>
          </p:nvPr>
        </p:nvSpPr>
        <p:spPr>
          <a:xfrm>
            <a:off x="5576888" y="1262590"/>
            <a:ext cx="6183312" cy="3965575"/>
          </a:xfrm>
        </p:spPr>
        <p:txBody>
          <a:bodyPr/>
          <a:lstStyle/>
          <a:p>
            <a:endParaRPr lang="en-US"/>
          </a:p>
        </p:txBody>
      </p:sp>
    </p:spTree>
    <p:extLst>
      <p:ext uri="{BB962C8B-B14F-4D97-AF65-F5344CB8AC3E}">
        <p14:creationId xmlns:p14="http://schemas.microsoft.com/office/powerpoint/2010/main" val="293011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1" y="1709740"/>
            <a:ext cx="10515600" cy="2852737"/>
          </a:xfrm>
        </p:spPr>
        <p:txBody>
          <a:bodyPr anchor="b"/>
          <a:lstStyle>
            <a:lvl1pPr>
              <a:defRPr sz="6000"/>
            </a:lvl1pPr>
          </a:lstStyle>
          <a:p>
            <a:r>
              <a:rPr lang="en-US"/>
              <a:t>Section Page</a:t>
            </a:r>
          </a:p>
        </p:txBody>
      </p:sp>
      <p:sp>
        <p:nvSpPr>
          <p:cNvPr id="3" name="Text Placeholder 2"/>
          <p:cNvSpPr>
            <a:spLocks noGrp="1"/>
          </p:cNvSpPr>
          <p:nvPr>
            <p:ph type="body" idx="1" hasCustomPrompt="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Subtitle</a:t>
            </a:r>
          </a:p>
        </p:txBody>
      </p:sp>
      <p:cxnSp>
        <p:nvCxnSpPr>
          <p:cNvPr id="5" name="Straight Connector 4"/>
          <p:cNvCxnSpPr/>
          <p:nvPr userDrawn="1"/>
        </p:nvCxnSpPr>
        <p:spPr>
          <a:xfrm>
            <a:off x="838200" y="4515556"/>
            <a:ext cx="9829800"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505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White">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2001"/>
            <a:ext cx="10515600" cy="4351338"/>
          </a:xfrm>
        </p:spPr>
        <p:txBody>
          <a:bodyPr/>
          <a:lstStyle>
            <a:lvl1pPr>
              <a:defRPr>
                <a:latin typeface="Arial" panose="020B0604020202020204" pitchFamily="34" charset="0"/>
                <a:ea typeface="Arial" panose="020B0604020202020204" pitchFamily="34" charset="0"/>
                <a:cs typeface="Arial" panose="020B0604020202020204" pitchFamily="34" charset="0"/>
              </a:defRPr>
            </a:lvl1pPr>
            <a:lvl2pPr>
              <a:defRPr>
                <a:latin typeface="Arial" panose="020B0604020202020204" pitchFamily="34" charset="0"/>
                <a:ea typeface="Arial" panose="020B0604020202020204" pitchFamily="34" charset="0"/>
                <a:cs typeface="Arial" panose="020B0604020202020204" pitchFamily="34" charset="0"/>
              </a:defRPr>
            </a:lvl2pPr>
            <a:lvl3pPr>
              <a:defRPr>
                <a:latin typeface="Arial" panose="020B0604020202020204" pitchFamily="34" charset="0"/>
                <a:ea typeface="Arial" panose="020B0604020202020204" pitchFamily="34" charset="0"/>
                <a:cs typeface="Arial" panose="020B0604020202020204" pitchFamily="34" charset="0"/>
              </a:defRPr>
            </a:lvl3pPr>
            <a:lvl4pPr>
              <a:defRPr>
                <a:latin typeface="Arial" panose="020B0604020202020204" pitchFamily="34" charset="0"/>
                <a:ea typeface="Arial" panose="020B0604020202020204" pitchFamily="34" charset="0"/>
                <a:cs typeface="Arial" panose="020B0604020202020204" pitchFamily="34" charset="0"/>
              </a:defRPr>
            </a:lvl4pPr>
            <a:lvl5pPr>
              <a:defRPr>
                <a:latin typeface="Arial" panose="020B0604020202020204" pitchFamily="34" charset="0"/>
                <a:ea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p:cNvCxnSpPr/>
          <p:nvPr userDrawn="1"/>
        </p:nvCxnSpPr>
        <p:spPr>
          <a:xfrm>
            <a:off x="838201" y="1332089"/>
            <a:ext cx="981004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838200" y="302419"/>
            <a:ext cx="10515600" cy="1325563"/>
          </a:xfrm>
        </p:spPr>
        <p:txBody>
          <a:bodyPr/>
          <a:lstStyle>
            <a:lvl1pPr>
              <a:defRPr>
                <a:solidFill>
                  <a:schemeClr val="tx1"/>
                </a:solidFill>
                <a:latin typeface="Arial" panose="020B0604020202020204" pitchFamily="34" charset="0"/>
                <a:ea typeface="Arial" panose="020B0604020202020204" pitchFamily="34" charset="0"/>
                <a:cs typeface="Arial" panose="020B0604020202020204" pitchFamily="34" charset="0"/>
              </a:defRPr>
            </a:lvl1pPr>
          </a:lstStyle>
          <a:p>
            <a:r>
              <a:rPr lang="en-US"/>
              <a:t>Click to edit Master title style</a:t>
            </a:r>
          </a:p>
        </p:txBody>
      </p:sp>
      <p:pic>
        <p:nvPicPr>
          <p:cNvPr id="9" name="Picture 8"/>
          <p:cNvPicPr>
            <a:picLocks noChangeAspect="1"/>
          </p:cNvPicPr>
          <p:nvPr userDrawn="1"/>
        </p:nvPicPr>
        <p:blipFill>
          <a:blip r:embed="rId2"/>
          <a:stretch>
            <a:fillRect/>
          </a:stretch>
        </p:blipFill>
        <p:spPr>
          <a:xfrm>
            <a:off x="10604771" y="5559425"/>
            <a:ext cx="1079500" cy="830792"/>
          </a:xfrm>
          <a:prstGeom prst="rect">
            <a:avLst/>
          </a:prstGeom>
        </p:spPr>
      </p:pic>
      <p:sp>
        <p:nvSpPr>
          <p:cNvPr id="4" name="Slide Number Placeholder 3"/>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Tree>
    <p:extLst>
      <p:ext uri="{BB962C8B-B14F-4D97-AF65-F5344CB8AC3E}">
        <p14:creationId xmlns:p14="http://schemas.microsoft.com/office/powerpoint/2010/main" val="1745965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Black">
    <p:bg>
      <p:bgRef idx="1001">
        <a:schemeClr val="bg1"/>
      </p:bgRef>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838200" y="1692001"/>
            <a:ext cx="10515600" cy="4351338"/>
          </a:xfrm>
        </p:spPr>
        <p:txBody>
          <a:bodyPr/>
          <a:lstStyle>
            <a:lvl1pPr>
              <a:defRPr>
                <a:latin typeface="Arial" panose="020B0604020202020204" pitchFamily="34" charset="0"/>
                <a:ea typeface="Arial" panose="020B0604020202020204" pitchFamily="34" charset="0"/>
                <a:cs typeface="Arial" panose="020B0604020202020204" pitchFamily="34" charset="0"/>
              </a:defRPr>
            </a:lvl1pPr>
            <a:lvl2pPr>
              <a:defRPr>
                <a:latin typeface="Arial" panose="020B0604020202020204" pitchFamily="34" charset="0"/>
                <a:ea typeface="Arial" panose="020B0604020202020204" pitchFamily="34" charset="0"/>
                <a:cs typeface="Arial" panose="020B0604020202020204" pitchFamily="34" charset="0"/>
              </a:defRPr>
            </a:lvl2pPr>
            <a:lvl3pPr>
              <a:defRPr>
                <a:latin typeface="Arial" panose="020B0604020202020204" pitchFamily="34" charset="0"/>
                <a:ea typeface="Arial" panose="020B0604020202020204" pitchFamily="34" charset="0"/>
                <a:cs typeface="Arial" panose="020B0604020202020204" pitchFamily="34" charset="0"/>
              </a:defRPr>
            </a:lvl3pPr>
            <a:lvl4pPr>
              <a:defRPr>
                <a:latin typeface="Arial" panose="020B0604020202020204" pitchFamily="34" charset="0"/>
                <a:ea typeface="Arial" panose="020B0604020202020204" pitchFamily="34" charset="0"/>
                <a:cs typeface="Arial" panose="020B0604020202020204" pitchFamily="34" charset="0"/>
              </a:defRPr>
            </a:lvl4pPr>
            <a:lvl5pPr>
              <a:defRPr>
                <a:latin typeface="Arial" panose="020B0604020202020204" pitchFamily="34" charset="0"/>
                <a:ea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7" name="Straight Connector 6"/>
          <p:cNvCxnSpPr/>
          <p:nvPr userDrawn="1"/>
        </p:nvCxnSpPr>
        <p:spPr>
          <a:xfrm>
            <a:off x="838201" y="1332089"/>
            <a:ext cx="981004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838200" y="302419"/>
            <a:ext cx="10515600" cy="1325563"/>
          </a:xfrm>
        </p:spPr>
        <p:txBody>
          <a:bodyPr/>
          <a:lstStyle>
            <a:lvl1pPr>
              <a:defRPr>
                <a:solidFill>
                  <a:schemeClr val="tx1"/>
                </a:solidFill>
                <a:latin typeface="Arial" panose="020B0604020202020204" pitchFamily="34" charset="0"/>
                <a:ea typeface="Arial" panose="020B0604020202020204" pitchFamily="34" charset="0"/>
                <a:cs typeface="Arial" panose="020B0604020202020204" pitchFamily="34" charset="0"/>
              </a:defRPr>
            </a:lvl1pPr>
          </a:lstStyle>
          <a:p>
            <a:r>
              <a:rPr lang="en-US"/>
              <a:t>Click to edit Master title style</a:t>
            </a:r>
          </a:p>
        </p:txBody>
      </p:sp>
      <p:pic>
        <p:nvPicPr>
          <p:cNvPr id="8" name="Picture 7"/>
          <p:cNvPicPr>
            <a:picLocks noChangeAspect="1"/>
          </p:cNvPicPr>
          <p:nvPr userDrawn="1"/>
        </p:nvPicPr>
        <p:blipFill>
          <a:blip r:embed="rId2"/>
          <a:stretch>
            <a:fillRect/>
          </a:stretch>
        </p:blipFill>
        <p:spPr>
          <a:xfrm>
            <a:off x="10604771" y="5559425"/>
            <a:ext cx="1079500" cy="830792"/>
          </a:xfrm>
          <a:prstGeom prst="rect">
            <a:avLst/>
          </a:prstGeom>
        </p:spPr>
      </p:pic>
      <p:sp>
        <p:nvSpPr>
          <p:cNvPr id="10" name="Slide Number Placeholder 3"/>
          <p:cNvSpPr>
            <a:spLocks noGrp="1"/>
          </p:cNvSpPr>
          <p:nvPr>
            <p:ph type="sldNum" sz="quarter" idx="4"/>
          </p:nvPr>
        </p:nvSpPr>
        <p:spPr>
          <a:xfrm>
            <a:off x="9017000" y="6356352"/>
            <a:ext cx="2743200" cy="365125"/>
          </a:xfrm>
          <a:prstGeom prst="rect">
            <a:avLst/>
          </a:prstGeom>
        </p:spPr>
        <p:txBody>
          <a:bodyPr vert="horz" lIns="91440" tIns="45720" rIns="91440" bIns="45720" rtlCol="0" anchor="ctr"/>
          <a:lstStyle>
            <a:lvl1pPr algn="r">
              <a:defRPr sz="1200">
                <a:solidFill>
                  <a:schemeClr val="tx1">
                    <a:lumMod val="75000"/>
                  </a:schemeClr>
                </a:solidFill>
              </a:defRPr>
            </a:lvl1pPr>
          </a:lstStyle>
          <a:p>
            <a:fld id="{2BE017B6-6466-CA44-A203-DCC007137B3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lumn_a">
    <p:spTree>
      <p:nvGrpSpPr>
        <p:cNvPr id="1" name=""/>
        <p:cNvGrpSpPr/>
        <p:nvPr/>
      </p:nvGrpSpPr>
      <p:grpSpPr>
        <a:xfrm>
          <a:off x="0" y="0"/>
          <a:ext cx="0" cy="0"/>
          <a:chOff x="0" y="0"/>
          <a:chExt cx="0" cy="0"/>
        </a:xfrm>
      </p:grpSpPr>
      <p:sp>
        <p:nvSpPr>
          <p:cNvPr id="8" name="Rectangle 7"/>
          <p:cNvSpPr/>
          <p:nvPr userDrawn="1"/>
        </p:nvSpPr>
        <p:spPr>
          <a:xfrm>
            <a:off x="0" y="0"/>
            <a:ext cx="6096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0" y="365127"/>
            <a:ext cx="4944533" cy="1325563"/>
          </a:xfrm>
        </p:spPr>
        <p:txBody>
          <a:bodyPr/>
          <a:lstStyle>
            <a:lvl1pPr>
              <a:defRPr>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sz="half" idx="1"/>
          </p:nvPr>
        </p:nvSpPr>
        <p:spPr>
          <a:xfrm>
            <a:off x="838200" y="1825625"/>
            <a:ext cx="4944533" cy="4351338"/>
          </a:xfrm>
        </p:spPr>
        <p:txBody>
          <a:bodyPr/>
          <a:lstStyle>
            <a:lvl1pPr>
              <a:defRPr>
                <a:solidFill>
                  <a:schemeClr val="bg1"/>
                </a:solidFill>
                <a:latin typeface="Arial" panose="020B0604020202020204" pitchFamily="34" charset="0"/>
                <a:ea typeface="Arial" panose="020B0604020202020204" pitchFamily="34" charset="0"/>
                <a:cs typeface="Arial" panose="020B0604020202020204" pitchFamily="34" charset="0"/>
              </a:defRPr>
            </a:lvl1pPr>
            <a:lvl2pPr>
              <a:defRPr>
                <a:solidFill>
                  <a:schemeClr val="bg1"/>
                </a:solidFill>
                <a:latin typeface="Arial" panose="020B0604020202020204" pitchFamily="34" charset="0"/>
                <a:ea typeface="Arial" panose="020B0604020202020204" pitchFamily="34" charset="0"/>
                <a:cs typeface="Arial" panose="020B0604020202020204" pitchFamily="34" charset="0"/>
              </a:defRPr>
            </a:lvl2pPr>
            <a:lvl3pPr>
              <a:defRPr>
                <a:solidFill>
                  <a:schemeClr val="bg1"/>
                </a:solidFill>
                <a:latin typeface="Arial" panose="020B0604020202020204" pitchFamily="34" charset="0"/>
                <a:ea typeface="Arial" panose="020B0604020202020204" pitchFamily="34" charset="0"/>
                <a:cs typeface="Arial" panose="020B0604020202020204" pitchFamily="34" charset="0"/>
              </a:defRPr>
            </a:lvl3pPr>
            <a:lvl4pPr>
              <a:defRPr>
                <a:solidFill>
                  <a:schemeClr val="bg1"/>
                </a:solidFill>
                <a:latin typeface="Arial" panose="020B0604020202020204" pitchFamily="34" charset="0"/>
                <a:ea typeface="Arial" panose="020B0604020202020204" pitchFamily="34" charset="0"/>
                <a:cs typeface="Arial" panose="020B0604020202020204" pitchFamily="34" charset="0"/>
              </a:defRPr>
            </a:lvl4pPr>
            <a:lvl5pPr>
              <a:defRPr>
                <a:solidFill>
                  <a:schemeClr val="bg1"/>
                </a:solidFill>
                <a:latin typeface="Arial" panose="020B0604020202020204" pitchFamily="34" charset="0"/>
                <a:ea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535995" y="1825625"/>
            <a:ext cx="5181600" cy="4351338"/>
          </a:xfrm>
        </p:spPr>
        <p:txBody>
          <a:bodyPr/>
          <a:lstStyle>
            <a:lvl1pPr>
              <a:defRPr>
                <a:latin typeface="Arial" panose="020B0604020202020204" pitchFamily="34" charset="0"/>
                <a:ea typeface="Arial" panose="020B0604020202020204" pitchFamily="34" charset="0"/>
                <a:cs typeface="Arial" panose="020B0604020202020204" pitchFamily="34" charset="0"/>
              </a:defRPr>
            </a:lvl1pPr>
            <a:lvl2pPr>
              <a:defRPr>
                <a:latin typeface="Arial" panose="020B0604020202020204" pitchFamily="34" charset="0"/>
                <a:ea typeface="Arial" panose="020B0604020202020204" pitchFamily="34" charset="0"/>
                <a:cs typeface="Arial" panose="020B0604020202020204" pitchFamily="34" charset="0"/>
              </a:defRPr>
            </a:lvl2pPr>
            <a:lvl3pPr>
              <a:defRPr>
                <a:latin typeface="Arial" panose="020B0604020202020204" pitchFamily="34" charset="0"/>
                <a:ea typeface="Arial" panose="020B0604020202020204" pitchFamily="34" charset="0"/>
                <a:cs typeface="Arial" panose="020B0604020202020204" pitchFamily="34" charset="0"/>
              </a:defRPr>
            </a:lvl3pPr>
            <a:lvl4pPr>
              <a:defRPr>
                <a:latin typeface="Arial" panose="020B0604020202020204" pitchFamily="34" charset="0"/>
                <a:ea typeface="Arial" panose="020B0604020202020204" pitchFamily="34" charset="0"/>
                <a:cs typeface="Arial" panose="020B0604020202020204" pitchFamily="34" charset="0"/>
              </a:defRPr>
            </a:lvl4pPr>
            <a:lvl5pPr>
              <a:defRPr>
                <a:latin typeface="Arial" panose="020B0604020202020204" pitchFamily="34" charset="0"/>
                <a:ea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7" name="Straight Connector 6"/>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10604771" y="5559425"/>
            <a:ext cx="1079500" cy="830792"/>
          </a:xfrm>
          <a:prstGeom prst="rect">
            <a:avLst/>
          </a:prstGeom>
        </p:spPr>
      </p:pic>
      <p:sp>
        <p:nvSpPr>
          <p:cNvPr id="5" name="Slide Number Placeholder 4"/>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Tree>
    <p:extLst>
      <p:ext uri="{BB962C8B-B14F-4D97-AF65-F5344CB8AC3E}">
        <p14:creationId xmlns:p14="http://schemas.microsoft.com/office/powerpoint/2010/main" val="1861949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theme" Target="../theme/theme2.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theme" Target="../theme/theme3.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Khoury Brand Template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4"/>
          </p:nvPr>
        </p:nvSpPr>
        <p:spPr>
          <a:xfrm>
            <a:off x="90170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017B6-6466-CA44-A203-DCC007137B39}" type="slidenum">
              <a:rPr lang="en-US" smtClean="0"/>
              <a:t>‹#›</a:t>
            </a:fld>
            <a:endParaRPr lang="en-US"/>
          </a:p>
        </p:txBody>
      </p:sp>
    </p:spTree>
    <p:extLst>
      <p:ext uri="{BB962C8B-B14F-4D97-AF65-F5344CB8AC3E}">
        <p14:creationId xmlns:p14="http://schemas.microsoft.com/office/powerpoint/2010/main" val="445032995"/>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3" r:id="rId3"/>
    <p:sldLayoutId id="2147483672" r:id="rId4"/>
    <p:sldLayoutId id="2147483723" r:id="rId5"/>
    <p:sldLayoutId id="2147483651" r:id="rId6"/>
    <p:sldLayoutId id="2147483650" r:id="rId7"/>
    <p:sldLayoutId id="2147483667" r:id="rId8"/>
    <p:sldLayoutId id="2147483652" r:id="rId9"/>
    <p:sldLayoutId id="2147483668" r:id="rId10"/>
    <p:sldLayoutId id="2147483692" r:id="rId11"/>
    <p:sldLayoutId id="2147483691" r:id="rId12"/>
    <p:sldLayoutId id="2147483656" r:id="rId13"/>
    <p:sldLayoutId id="2147483675" r:id="rId14"/>
    <p:sldLayoutId id="2147483671" r:id="rId15"/>
    <p:sldLayoutId id="2147483700" r:id="rId16"/>
    <p:sldLayoutId id="2147483698" r:id="rId17"/>
    <p:sldLayoutId id="2147483699" r:id="rId18"/>
    <p:sldLayoutId id="2147483701" r:id="rId19"/>
    <p:sldLayoutId id="2147483693" r:id="rId20"/>
    <p:sldLayoutId id="2147483694" r:id="rId21"/>
  </p:sldLayoutIdLst>
  <p:hf hdr="0" ftr="0" dt="0"/>
  <p:txStyles>
    <p:titleStyle>
      <a:lvl1pPr algn="l" defTabSz="914377" rtl="0" eaLnBrk="1" latinLnBrk="0" hangingPunct="1">
        <a:lnSpc>
          <a:spcPct val="90000"/>
        </a:lnSpc>
        <a:spcBef>
          <a:spcPct val="0"/>
        </a:spcBef>
        <a:buNone/>
        <a:defRPr sz="4400" b="1" kern="1200">
          <a:solidFill>
            <a:schemeClr val="tx1"/>
          </a:solidFill>
          <a:latin typeface="Arial" panose="020B0604020202020204" pitchFamily="34" charset="0"/>
          <a:ea typeface="Arial" panose="020B0604020202020204" pitchFamily="34" charset="0"/>
          <a:cs typeface="Arial" panose="020B0604020202020204" pitchFamily="34" charset="0"/>
        </a:defRPr>
      </a:lvl1pPr>
    </p:titleStyle>
    <p:bodyStyle>
      <a:lvl1pPr marL="228594" indent="-228594" algn="l" defTabSz="914377" rtl="0" eaLnBrk="1" latinLnBrk="0" hangingPunct="1">
        <a:lnSpc>
          <a:spcPct val="90000"/>
        </a:lnSpc>
        <a:spcBef>
          <a:spcPts val="1000"/>
        </a:spcBef>
        <a:buFont typeface="Arial"/>
        <a:buChar char="•"/>
        <a:defRPr sz="2800" kern="1200">
          <a:solidFill>
            <a:schemeClr val="tx1"/>
          </a:solidFill>
          <a:latin typeface="Arial" panose="020B0604020202020204" pitchFamily="34" charset="0"/>
          <a:ea typeface="Arial" panose="020B0604020202020204" pitchFamily="34" charset="0"/>
          <a:cs typeface="Arial" panose="020B0604020202020204" pitchFamily="34" charset="0"/>
        </a:defRPr>
      </a:lvl1pPr>
      <a:lvl2pPr marL="685783" indent="-228594" algn="l" defTabSz="914377" rtl="0" eaLnBrk="1" latinLnBrk="0" hangingPunct="1">
        <a:lnSpc>
          <a:spcPct val="90000"/>
        </a:lnSpc>
        <a:spcBef>
          <a:spcPts val="500"/>
        </a:spcBef>
        <a:buFont typeface="Arial"/>
        <a:buChar char="•"/>
        <a:defRPr sz="240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2971" indent="-228594" algn="l" defTabSz="914377" rtl="0" eaLnBrk="1" latinLnBrk="0" hangingPunct="1">
        <a:lnSpc>
          <a:spcPct val="90000"/>
        </a:lnSpc>
        <a:spcBef>
          <a:spcPts val="500"/>
        </a:spcBef>
        <a:buFont typeface="Arial"/>
        <a:buChar char="•"/>
        <a:defRPr sz="2000" kern="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160" indent="-228594" algn="l" defTabSz="914377" rtl="0" eaLnBrk="1" latinLnBrk="0" hangingPunct="1">
        <a:lnSpc>
          <a:spcPct val="90000"/>
        </a:lnSpc>
        <a:spcBef>
          <a:spcPts val="500"/>
        </a:spcBef>
        <a:buFont typeface="Arial"/>
        <a:buChar char="•"/>
        <a:defRPr sz="180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349" indent="-228594" algn="l" defTabSz="914377" rtl="0" eaLnBrk="1" latinLnBrk="0" hangingPunct="1">
        <a:lnSpc>
          <a:spcPct val="90000"/>
        </a:lnSpc>
        <a:spcBef>
          <a:spcPts val="500"/>
        </a:spcBef>
        <a:buFont typeface="Arial"/>
        <a:buChar char="•"/>
        <a:defRPr sz="180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95572"/>
            <a:ext cx="10972800" cy="868680"/>
          </a:xfrm>
          <a:prstGeom prst="rect">
            <a:avLst/>
          </a:prstGeom>
        </p:spPr>
        <p:txBody>
          <a:bodyPr vert="horz" lIns="0" tIns="0" rIns="0" bIns="0" rtlCol="0" anchor="b">
            <a:noAutofit/>
          </a:bodyPr>
          <a:lstStyle/>
          <a:p>
            <a:r>
              <a:rPr lang="en-US"/>
              <a:t>Click to edit Master title style</a:t>
            </a:r>
          </a:p>
        </p:txBody>
      </p:sp>
      <p:sp>
        <p:nvSpPr>
          <p:cNvPr id="3" name="Text Placeholder 2"/>
          <p:cNvSpPr>
            <a:spLocks noGrp="1"/>
          </p:cNvSpPr>
          <p:nvPr>
            <p:ph type="body" idx="1"/>
          </p:nvPr>
        </p:nvSpPr>
        <p:spPr>
          <a:xfrm>
            <a:off x="609600" y="1638300"/>
            <a:ext cx="10972800" cy="45720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4"/>
          </p:nvPr>
        </p:nvSpPr>
        <p:spPr>
          <a:xfrm>
            <a:off x="8737600" y="6505804"/>
            <a:ext cx="2844800" cy="126944"/>
          </a:xfrm>
          <a:prstGeom prst="rect">
            <a:avLst/>
          </a:prstGeom>
        </p:spPr>
        <p:txBody>
          <a:bodyPr vert="horz" lIns="0" tIns="0" rIns="0" bIns="0" rtlCol="0" anchor="ctr"/>
          <a:lstStyle>
            <a:lvl1pPr algn="r">
              <a:defRPr sz="1100" b="1" i="0">
                <a:solidFill>
                  <a:schemeClr val="accent1"/>
                </a:solidFill>
                <a:latin typeface="Lato Black" charset="0"/>
                <a:ea typeface="Lato Black" charset="0"/>
                <a:cs typeface="Lato Black" charset="0"/>
              </a:defRPr>
            </a:lvl1pPr>
          </a:lstStyle>
          <a:p>
            <a:fld id="{047BCB4C-105D-604E-8E3C-0814BAC79E90}" type="slidenum">
              <a:rPr lang="en-US" smtClean="0"/>
              <a:pPr/>
              <a:t>‹#›</a:t>
            </a:fld>
            <a:endParaRPr lang="en-US"/>
          </a:p>
        </p:txBody>
      </p:sp>
      <p:cxnSp>
        <p:nvCxnSpPr>
          <p:cNvPr id="7" name="Straight Connector 6"/>
          <p:cNvCxnSpPr/>
          <p:nvPr userDrawn="1"/>
        </p:nvCxnSpPr>
        <p:spPr>
          <a:xfrm>
            <a:off x="609599" y="1487672"/>
            <a:ext cx="10972800" cy="0"/>
          </a:xfrm>
          <a:prstGeom prst="line">
            <a:avLst/>
          </a:prstGeom>
          <a:ln w="25400">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10" name="Footer Placeholder 9"/>
          <p:cNvSpPr>
            <a:spLocks noGrp="1"/>
          </p:cNvSpPr>
          <p:nvPr>
            <p:ph type="ftr" sz="quarter" idx="3"/>
          </p:nvPr>
        </p:nvSpPr>
        <p:spPr>
          <a:xfrm>
            <a:off x="609599" y="6511182"/>
            <a:ext cx="6982692" cy="121566"/>
          </a:xfrm>
          <a:prstGeom prst="rect">
            <a:avLst/>
          </a:prstGeom>
        </p:spPr>
        <p:txBody>
          <a:bodyPr vert="horz" lIns="0" tIns="0" rIns="0" bIns="0" rtlCol="0" anchor="ctr"/>
          <a:lstStyle>
            <a:lvl1pPr algn="l">
              <a:defRPr sz="1100" b="0" i="0">
                <a:solidFill>
                  <a:srgbClr val="000000"/>
                </a:solidFill>
                <a:latin typeface="Lato" charset="0"/>
                <a:ea typeface="Lato" charset="0"/>
                <a:cs typeface="Lato" charset="0"/>
              </a:defRPr>
            </a:lvl1pPr>
          </a:lstStyle>
          <a:p>
            <a:r>
              <a:rPr lang="en-US"/>
              <a:t>Northeastern University </a:t>
            </a:r>
            <a:r>
              <a:rPr lang="en-US" b="1" err="1">
                <a:latin typeface="Lato Black" charset="0"/>
                <a:ea typeface="Lato Black" charset="0"/>
                <a:cs typeface="Lato Black" charset="0"/>
              </a:rPr>
              <a:t>Khoury</a:t>
            </a:r>
            <a:r>
              <a:rPr lang="en-US" b="1">
                <a:latin typeface="Lato Black" charset="0"/>
                <a:ea typeface="Lato Black" charset="0"/>
                <a:cs typeface="Lato Black" charset="0"/>
              </a:rPr>
              <a:t> College of Computer Sciences</a:t>
            </a:r>
          </a:p>
        </p:txBody>
      </p:sp>
      <p:cxnSp>
        <p:nvCxnSpPr>
          <p:cNvPr id="14" name="Straight Connector 13"/>
          <p:cNvCxnSpPr/>
          <p:nvPr userDrawn="1"/>
        </p:nvCxnSpPr>
        <p:spPr>
          <a:xfrm>
            <a:off x="609599" y="6407245"/>
            <a:ext cx="10972800" cy="0"/>
          </a:xfrm>
          <a:prstGeom prst="line">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0583340"/>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 id="2147483743" r:id="rId19"/>
  </p:sldLayoutIdLst>
  <p:hf hdr="0" dt="0"/>
  <p:txStyles>
    <p:titleStyle>
      <a:lvl1pPr algn="l" defTabSz="457200" rtl="0" eaLnBrk="1" latinLnBrk="0" hangingPunct="1">
        <a:spcBef>
          <a:spcPct val="0"/>
        </a:spcBef>
        <a:buNone/>
        <a:defRPr sz="3400" b="1" i="0" kern="1200" cap="all" baseline="0">
          <a:solidFill>
            <a:schemeClr val="accent1"/>
          </a:solidFill>
          <a:latin typeface="Lato Black" charset="0"/>
          <a:ea typeface="Lato Black" charset="0"/>
          <a:cs typeface="Lato Black" charset="0"/>
        </a:defRPr>
      </a:lvl1pPr>
    </p:titleStyle>
    <p:bodyStyle>
      <a:lvl1pPr marL="342900" indent="-342900" algn="l" defTabSz="457200" rtl="0" eaLnBrk="1" latinLnBrk="0" hangingPunct="1">
        <a:lnSpc>
          <a:spcPct val="104000"/>
        </a:lnSpc>
        <a:spcBef>
          <a:spcPts val="0"/>
        </a:spcBef>
        <a:spcAft>
          <a:spcPts val="400"/>
        </a:spcAft>
        <a:buClr>
          <a:schemeClr val="accent1"/>
        </a:buClr>
        <a:buFont typeface="Wingdings" charset="2"/>
        <a:buChar char="§"/>
        <a:defRPr sz="2200" b="0" i="0" kern="1200" cap="none" baseline="0">
          <a:solidFill>
            <a:srgbClr val="000000"/>
          </a:solidFill>
          <a:latin typeface="Lato" charset="0"/>
          <a:ea typeface="Lato" charset="0"/>
          <a:cs typeface="Lato" charset="0"/>
        </a:defRPr>
      </a:lvl1pPr>
      <a:lvl2pPr marL="742950" indent="-285750" algn="l" defTabSz="457200" rtl="0" eaLnBrk="1" latinLnBrk="0" hangingPunct="1">
        <a:lnSpc>
          <a:spcPct val="104000"/>
        </a:lnSpc>
        <a:spcBef>
          <a:spcPts val="0"/>
        </a:spcBef>
        <a:spcAft>
          <a:spcPts val="400"/>
        </a:spcAft>
        <a:buClr>
          <a:schemeClr val="tx1"/>
        </a:buClr>
        <a:buFont typeface="Wingdings" charset="2"/>
        <a:buChar char="§"/>
        <a:defRPr sz="2200" b="0" i="0" kern="1200">
          <a:solidFill>
            <a:srgbClr val="000000"/>
          </a:solidFill>
          <a:latin typeface="Lato" charset="0"/>
          <a:ea typeface="Lato" charset="0"/>
          <a:cs typeface="Lato" charset="0"/>
        </a:defRPr>
      </a:lvl2pPr>
      <a:lvl3pPr marL="1143000" indent="-228600" algn="l" defTabSz="457200" rtl="0" eaLnBrk="1" latinLnBrk="0" hangingPunct="1">
        <a:lnSpc>
          <a:spcPct val="104000"/>
        </a:lnSpc>
        <a:spcBef>
          <a:spcPts val="0"/>
        </a:spcBef>
        <a:spcAft>
          <a:spcPts val="400"/>
        </a:spcAft>
        <a:buClr>
          <a:schemeClr val="accent2"/>
        </a:buClr>
        <a:buFont typeface="Wingdings" charset="2"/>
        <a:buChar char="§"/>
        <a:defRPr sz="2300" b="0" i="0" kern="1200">
          <a:solidFill>
            <a:srgbClr val="000000"/>
          </a:solidFill>
          <a:latin typeface="Lato" charset="0"/>
          <a:ea typeface="Lato" charset="0"/>
          <a:cs typeface="Lato" charset="0"/>
        </a:defRPr>
      </a:lvl3pPr>
      <a:lvl4pPr marL="1371600" indent="0" algn="l" defTabSz="457200" rtl="0" eaLnBrk="1" latinLnBrk="0" hangingPunct="1">
        <a:spcBef>
          <a:spcPct val="20000"/>
        </a:spcBef>
        <a:buClr>
          <a:schemeClr val="accent1"/>
        </a:buClr>
        <a:buFont typeface="Wingdings" charset="2"/>
        <a:buNone/>
        <a:defRPr sz="1600" kern="1200">
          <a:solidFill>
            <a:schemeClr val="tx1"/>
          </a:solidFill>
          <a:latin typeface="+mn-lt"/>
          <a:ea typeface="+mn-ea"/>
          <a:cs typeface="+mn-cs"/>
        </a:defRPr>
      </a:lvl4pPr>
      <a:lvl5pPr marL="2057400" indent="-228600" algn="l" defTabSz="457200" rtl="0" eaLnBrk="1" latinLnBrk="0" hangingPunct="1">
        <a:spcBef>
          <a:spcPct val="20000"/>
        </a:spcBef>
        <a:buClr>
          <a:schemeClr val="accent1"/>
        </a:buClr>
        <a:buFont typeface="Wingdings" charset="2"/>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2">
          <p15:clr>
            <a:srgbClr val="F26B43"/>
          </p15:clr>
        </p15:guide>
        <p15:guide id="2" orient="horz" pos="3912">
          <p15:clr>
            <a:srgbClr val="F26B43"/>
          </p15:clr>
        </p15:guide>
        <p15:guide id="3" orient="horz" pos="4176">
          <p15:clr>
            <a:srgbClr val="F26B43"/>
          </p15:clr>
        </p15:guide>
        <p15:guide id="4" pos="384">
          <p15:clr>
            <a:srgbClr val="F26B43"/>
          </p15:clr>
        </p15:guide>
        <p15:guide id="5" pos="729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95572"/>
            <a:ext cx="10972800" cy="868680"/>
          </a:xfrm>
          <a:prstGeom prst="rect">
            <a:avLst/>
          </a:prstGeom>
        </p:spPr>
        <p:txBody>
          <a:bodyPr vert="horz" lIns="0" tIns="0" rIns="0" bIns="0" rtlCol="0" anchor="b">
            <a:noAutofit/>
          </a:bodyPr>
          <a:lstStyle/>
          <a:p>
            <a:r>
              <a:rPr lang="en-US"/>
              <a:t>Click to edit Master title style</a:t>
            </a:r>
          </a:p>
        </p:txBody>
      </p:sp>
      <p:sp>
        <p:nvSpPr>
          <p:cNvPr id="3" name="Text Placeholder 2"/>
          <p:cNvSpPr>
            <a:spLocks noGrp="1"/>
          </p:cNvSpPr>
          <p:nvPr>
            <p:ph type="body" idx="1"/>
          </p:nvPr>
        </p:nvSpPr>
        <p:spPr>
          <a:xfrm>
            <a:off x="609600" y="1638300"/>
            <a:ext cx="10972800" cy="45720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4"/>
          </p:nvPr>
        </p:nvSpPr>
        <p:spPr>
          <a:xfrm>
            <a:off x="8737600" y="6505804"/>
            <a:ext cx="2844800" cy="126944"/>
          </a:xfrm>
          <a:prstGeom prst="rect">
            <a:avLst/>
          </a:prstGeom>
        </p:spPr>
        <p:txBody>
          <a:bodyPr vert="horz" lIns="0" tIns="0" rIns="0" bIns="0" rtlCol="0" anchor="ctr"/>
          <a:lstStyle>
            <a:lvl1pPr algn="r">
              <a:defRPr sz="1100" b="1" i="0">
                <a:solidFill>
                  <a:schemeClr val="accent1"/>
                </a:solidFill>
                <a:latin typeface="Lato Black" charset="0"/>
                <a:ea typeface="Lato Black" charset="0"/>
                <a:cs typeface="Lato Black" charset="0"/>
              </a:defRPr>
            </a:lvl1pPr>
          </a:lstStyle>
          <a:p>
            <a:fld id="{047BCB4C-105D-604E-8E3C-0814BAC79E90}" type="slidenum">
              <a:rPr lang="en-US" smtClean="0"/>
              <a:pPr/>
              <a:t>‹#›</a:t>
            </a:fld>
            <a:endParaRPr lang="en-US"/>
          </a:p>
        </p:txBody>
      </p:sp>
      <p:cxnSp>
        <p:nvCxnSpPr>
          <p:cNvPr id="7" name="Straight Connector 6"/>
          <p:cNvCxnSpPr/>
          <p:nvPr userDrawn="1"/>
        </p:nvCxnSpPr>
        <p:spPr>
          <a:xfrm>
            <a:off x="609599" y="1487672"/>
            <a:ext cx="10972800" cy="0"/>
          </a:xfrm>
          <a:prstGeom prst="line">
            <a:avLst/>
          </a:prstGeom>
          <a:ln w="25400">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10" name="Footer Placeholder 9"/>
          <p:cNvSpPr>
            <a:spLocks noGrp="1"/>
          </p:cNvSpPr>
          <p:nvPr>
            <p:ph type="ftr" sz="quarter" idx="3"/>
          </p:nvPr>
        </p:nvSpPr>
        <p:spPr>
          <a:xfrm>
            <a:off x="609599" y="6511182"/>
            <a:ext cx="6982692" cy="121566"/>
          </a:xfrm>
          <a:prstGeom prst="rect">
            <a:avLst/>
          </a:prstGeom>
        </p:spPr>
        <p:txBody>
          <a:bodyPr vert="horz" lIns="0" tIns="0" rIns="0" bIns="0" rtlCol="0" anchor="ctr"/>
          <a:lstStyle>
            <a:lvl1pPr algn="l">
              <a:defRPr sz="1100" b="0" i="0">
                <a:solidFill>
                  <a:srgbClr val="000000"/>
                </a:solidFill>
                <a:latin typeface="Lato" charset="0"/>
                <a:ea typeface="Lato" charset="0"/>
                <a:cs typeface="Lato" charset="0"/>
              </a:defRPr>
            </a:lvl1pPr>
          </a:lstStyle>
          <a:p>
            <a:r>
              <a:rPr lang="en-US"/>
              <a:t>Northeastern University </a:t>
            </a:r>
            <a:r>
              <a:rPr lang="en-US" b="1" err="1">
                <a:latin typeface="Lato Black" charset="0"/>
                <a:ea typeface="Lato Black" charset="0"/>
                <a:cs typeface="Lato Black" charset="0"/>
              </a:rPr>
              <a:t>Khoury</a:t>
            </a:r>
            <a:r>
              <a:rPr lang="en-US" b="1">
                <a:latin typeface="Lato Black" charset="0"/>
                <a:ea typeface="Lato Black" charset="0"/>
                <a:cs typeface="Lato Black" charset="0"/>
              </a:rPr>
              <a:t> College of Computer Sciences</a:t>
            </a:r>
          </a:p>
        </p:txBody>
      </p:sp>
      <p:cxnSp>
        <p:nvCxnSpPr>
          <p:cNvPr id="14" name="Straight Connector 13"/>
          <p:cNvCxnSpPr/>
          <p:nvPr userDrawn="1"/>
        </p:nvCxnSpPr>
        <p:spPr>
          <a:xfrm>
            <a:off x="609599" y="6407245"/>
            <a:ext cx="10972800" cy="0"/>
          </a:xfrm>
          <a:prstGeom prst="line">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164184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Lst>
  <p:hf hdr="0" dt="0"/>
  <p:txStyles>
    <p:titleStyle>
      <a:lvl1pPr algn="l" defTabSz="457200" rtl="0" eaLnBrk="1" latinLnBrk="0" hangingPunct="1">
        <a:spcBef>
          <a:spcPct val="0"/>
        </a:spcBef>
        <a:buNone/>
        <a:defRPr sz="3400" b="1" i="0" kern="1200" cap="all" baseline="0">
          <a:solidFill>
            <a:schemeClr val="accent1"/>
          </a:solidFill>
          <a:latin typeface="Lato Black" charset="0"/>
          <a:ea typeface="Lato Black" charset="0"/>
          <a:cs typeface="Lato Black" charset="0"/>
        </a:defRPr>
      </a:lvl1pPr>
    </p:titleStyle>
    <p:bodyStyle>
      <a:lvl1pPr marL="342900" indent="-342900" algn="l" defTabSz="457200" rtl="0" eaLnBrk="1" latinLnBrk="0" hangingPunct="1">
        <a:lnSpc>
          <a:spcPct val="104000"/>
        </a:lnSpc>
        <a:spcBef>
          <a:spcPts val="0"/>
        </a:spcBef>
        <a:spcAft>
          <a:spcPts val="400"/>
        </a:spcAft>
        <a:buClr>
          <a:schemeClr val="accent1"/>
        </a:buClr>
        <a:buFont typeface="Wingdings" charset="2"/>
        <a:buChar char="§"/>
        <a:defRPr sz="2200" b="0" i="0" kern="1200" cap="none" baseline="0">
          <a:solidFill>
            <a:srgbClr val="000000"/>
          </a:solidFill>
          <a:latin typeface="Lato" charset="0"/>
          <a:ea typeface="Lato" charset="0"/>
          <a:cs typeface="Lato" charset="0"/>
        </a:defRPr>
      </a:lvl1pPr>
      <a:lvl2pPr marL="742950" indent="-285750" algn="l" defTabSz="457200" rtl="0" eaLnBrk="1" latinLnBrk="0" hangingPunct="1">
        <a:lnSpc>
          <a:spcPct val="104000"/>
        </a:lnSpc>
        <a:spcBef>
          <a:spcPts val="0"/>
        </a:spcBef>
        <a:spcAft>
          <a:spcPts val="400"/>
        </a:spcAft>
        <a:buClr>
          <a:schemeClr val="tx1"/>
        </a:buClr>
        <a:buFont typeface="Wingdings" charset="2"/>
        <a:buChar char="§"/>
        <a:defRPr sz="2200" b="0" i="0" kern="1200">
          <a:solidFill>
            <a:srgbClr val="000000"/>
          </a:solidFill>
          <a:latin typeface="Lato" charset="0"/>
          <a:ea typeface="Lato" charset="0"/>
          <a:cs typeface="Lato" charset="0"/>
        </a:defRPr>
      </a:lvl2pPr>
      <a:lvl3pPr marL="1143000" indent="-228600" algn="l" defTabSz="457200" rtl="0" eaLnBrk="1" latinLnBrk="0" hangingPunct="1">
        <a:lnSpc>
          <a:spcPct val="104000"/>
        </a:lnSpc>
        <a:spcBef>
          <a:spcPts val="0"/>
        </a:spcBef>
        <a:spcAft>
          <a:spcPts val="400"/>
        </a:spcAft>
        <a:buClr>
          <a:schemeClr val="accent2"/>
        </a:buClr>
        <a:buFont typeface="Wingdings" charset="2"/>
        <a:buChar char="§"/>
        <a:defRPr sz="2300" b="0" i="0" kern="1200">
          <a:solidFill>
            <a:srgbClr val="000000"/>
          </a:solidFill>
          <a:latin typeface="Lato" charset="0"/>
          <a:ea typeface="Lato" charset="0"/>
          <a:cs typeface="Lato" charset="0"/>
        </a:defRPr>
      </a:lvl3pPr>
      <a:lvl4pPr marL="1371600" indent="0" algn="l" defTabSz="457200" rtl="0" eaLnBrk="1" latinLnBrk="0" hangingPunct="1">
        <a:spcBef>
          <a:spcPct val="20000"/>
        </a:spcBef>
        <a:buClr>
          <a:schemeClr val="accent1"/>
        </a:buClr>
        <a:buFont typeface="Wingdings" charset="2"/>
        <a:buNone/>
        <a:defRPr sz="1600" kern="1200">
          <a:solidFill>
            <a:schemeClr val="tx1"/>
          </a:solidFill>
          <a:latin typeface="+mn-lt"/>
          <a:ea typeface="+mn-ea"/>
          <a:cs typeface="+mn-cs"/>
        </a:defRPr>
      </a:lvl4pPr>
      <a:lvl5pPr marL="2057400" indent="-228600" algn="l" defTabSz="457200" rtl="0" eaLnBrk="1" latinLnBrk="0" hangingPunct="1">
        <a:spcBef>
          <a:spcPct val="20000"/>
        </a:spcBef>
        <a:buClr>
          <a:schemeClr val="accent1"/>
        </a:buClr>
        <a:buFont typeface="Wingdings" charset="2"/>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2">
          <p15:clr>
            <a:srgbClr val="F26B43"/>
          </p15:clr>
        </p15:guide>
        <p15:guide id="2" orient="horz" pos="3912">
          <p15:clr>
            <a:srgbClr val="F26B43"/>
          </p15:clr>
        </p15:guide>
        <p15:guide id="3" orient="horz" pos="4176">
          <p15:clr>
            <a:srgbClr val="F26B43"/>
          </p15:clr>
        </p15:guide>
        <p15:guide id="4" pos="384">
          <p15:clr>
            <a:srgbClr val="F26B43"/>
          </p15:clr>
        </p15:guide>
        <p15:guide id="5" pos="729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C55D2-E4CB-2D43-8FBF-0AA4C1C9C891}"/>
              </a:ext>
            </a:extLst>
          </p:cNvPr>
          <p:cNvSpPr>
            <a:spLocks noGrp="1"/>
          </p:cNvSpPr>
          <p:nvPr>
            <p:ph type="ctrTitle"/>
          </p:nvPr>
        </p:nvSpPr>
        <p:spPr>
          <a:xfrm>
            <a:off x="631373" y="1122363"/>
            <a:ext cx="7272406" cy="2038526"/>
          </a:xfrm>
        </p:spPr>
        <p:txBody>
          <a:bodyPr>
            <a:normAutofit/>
          </a:bodyPr>
          <a:lstStyle/>
          <a:p>
            <a:r>
              <a:rPr lang="en-US" dirty="0"/>
              <a:t>Attending, Directing &amp; Reframing</a:t>
            </a:r>
          </a:p>
        </p:txBody>
      </p:sp>
      <p:sp>
        <p:nvSpPr>
          <p:cNvPr id="3" name="Subtitle 2">
            <a:extLst>
              <a:ext uri="{FF2B5EF4-FFF2-40B4-BE49-F238E27FC236}">
                <a16:creationId xmlns:a16="http://schemas.microsoft.com/office/drawing/2014/main" id="{B52E2725-96B7-A44B-B088-BDDC92731287}"/>
              </a:ext>
            </a:extLst>
          </p:cNvPr>
          <p:cNvSpPr>
            <a:spLocks noGrp="1"/>
          </p:cNvSpPr>
          <p:nvPr>
            <p:ph type="subTitle" idx="1"/>
          </p:nvPr>
        </p:nvSpPr>
        <p:spPr/>
        <p:txBody>
          <a:bodyPr/>
          <a:lstStyle/>
          <a:p>
            <a:r>
              <a:rPr lang="en-US" dirty="0"/>
              <a:t>Basic Counseling Responses</a:t>
            </a:r>
          </a:p>
        </p:txBody>
      </p:sp>
    </p:spTree>
    <p:extLst>
      <p:ext uri="{BB962C8B-B14F-4D97-AF65-F5344CB8AC3E}">
        <p14:creationId xmlns:p14="http://schemas.microsoft.com/office/powerpoint/2010/main" val="3668821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02BCF-6D8C-754B-B46C-F82CD027E546}"/>
              </a:ext>
            </a:extLst>
          </p:cNvPr>
          <p:cNvSpPr>
            <a:spLocks noGrp="1"/>
          </p:cNvSpPr>
          <p:nvPr>
            <p:ph type="title"/>
          </p:nvPr>
        </p:nvSpPr>
        <p:spPr/>
        <p:txBody>
          <a:bodyPr/>
          <a:lstStyle/>
          <a:p>
            <a:r>
              <a:rPr lang="en-US" altLang="en-US" dirty="0"/>
              <a:t>Scenarios!</a:t>
            </a:r>
            <a:endParaRPr lang="en-US" dirty="0"/>
          </a:p>
        </p:txBody>
      </p:sp>
      <p:sp>
        <p:nvSpPr>
          <p:cNvPr id="3" name="Text Placeholder 2">
            <a:extLst>
              <a:ext uri="{FF2B5EF4-FFF2-40B4-BE49-F238E27FC236}">
                <a16:creationId xmlns:a16="http://schemas.microsoft.com/office/drawing/2014/main" id="{2DEEA46D-48C9-2E49-A4EA-E5CD7B54F04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77919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9E0FC0-CE85-7C42-898B-F7B432D9602F}"/>
              </a:ext>
            </a:extLst>
          </p:cNvPr>
          <p:cNvSpPr>
            <a:spLocks noGrp="1"/>
          </p:cNvSpPr>
          <p:nvPr>
            <p:ph idx="1"/>
          </p:nvPr>
        </p:nvSpPr>
        <p:spPr/>
        <p:txBody>
          <a:bodyPr>
            <a:normAutofit lnSpcReduction="10000"/>
          </a:bodyPr>
          <a:lstStyle/>
          <a:p>
            <a:r>
              <a:rPr lang="en-US" altLang="en-US" dirty="0"/>
              <a:t>The sessions are purposefully scheduled so they occur on Monday and Tuesdays, aka before the Wednesday exams. In the first exam session there was the normal influx of students that had never been to group before and haven't been since. One student was both late and left early, and throughout the session instead of engaging in the practice material and attempting to answer questions they would either be staring at notes or trying to google something. Despite trying to engage that student with specific questions on the group handout, and asking them to explain their group’s answer in their own words, the student seemed more interested in just getting the answers and whatever material was given out. </a:t>
            </a:r>
          </a:p>
          <a:p>
            <a:endParaRPr lang="en-US" dirty="0"/>
          </a:p>
        </p:txBody>
      </p:sp>
      <p:sp>
        <p:nvSpPr>
          <p:cNvPr id="3" name="Title 2">
            <a:extLst>
              <a:ext uri="{FF2B5EF4-FFF2-40B4-BE49-F238E27FC236}">
                <a16:creationId xmlns:a16="http://schemas.microsoft.com/office/drawing/2014/main" id="{BABEA698-141C-3144-990C-F645C342592A}"/>
              </a:ext>
            </a:extLst>
          </p:cNvPr>
          <p:cNvSpPr>
            <a:spLocks noGrp="1"/>
          </p:cNvSpPr>
          <p:nvPr>
            <p:ph type="title"/>
          </p:nvPr>
        </p:nvSpPr>
        <p:spPr/>
        <p:txBody>
          <a:bodyPr/>
          <a:lstStyle/>
          <a:p>
            <a:r>
              <a:rPr lang="en-US" altLang="en-US" dirty="0"/>
              <a:t>Scenario #1</a:t>
            </a:r>
            <a:endParaRPr lang="en-US" dirty="0"/>
          </a:p>
        </p:txBody>
      </p:sp>
      <p:sp>
        <p:nvSpPr>
          <p:cNvPr id="4" name="Slide Number Placeholder 3">
            <a:extLst>
              <a:ext uri="{FF2B5EF4-FFF2-40B4-BE49-F238E27FC236}">
                <a16:creationId xmlns:a16="http://schemas.microsoft.com/office/drawing/2014/main" id="{37DAECF1-9582-624C-8231-3B649F6C920C}"/>
              </a:ext>
            </a:extLst>
          </p:cNvPr>
          <p:cNvSpPr>
            <a:spLocks noGrp="1"/>
          </p:cNvSpPr>
          <p:nvPr>
            <p:ph type="sldNum" sz="quarter" idx="4"/>
          </p:nvPr>
        </p:nvSpPr>
        <p:spPr/>
        <p:txBody>
          <a:bodyPr/>
          <a:lstStyle/>
          <a:p>
            <a:fld id="{2BE017B6-6466-CA44-A203-DCC007137B39}" type="slidenum">
              <a:rPr lang="en-US" smtClean="0"/>
              <a:pPr/>
              <a:t>12</a:t>
            </a:fld>
            <a:endParaRPr lang="en-US"/>
          </a:p>
        </p:txBody>
      </p:sp>
    </p:spTree>
    <p:extLst>
      <p:ext uri="{BB962C8B-B14F-4D97-AF65-F5344CB8AC3E}">
        <p14:creationId xmlns:p14="http://schemas.microsoft.com/office/powerpoint/2010/main" val="2642793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FC4B6D-3CF8-534D-BC1B-AA552DBA838D}"/>
              </a:ext>
            </a:extLst>
          </p:cNvPr>
          <p:cNvSpPr>
            <a:spLocks noGrp="1"/>
          </p:cNvSpPr>
          <p:nvPr>
            <p:ph idx="1"/>
          </p:nvPr>
        </p:nvSpPr>
        <p:spPr/>
        <p:txBody>
          <a:bodyPr/>
          <a:lstStyle/>
          <a:p>
            <a:r>
              <a:rPr lang="en-US" altLang="en-US" dirty="0"/>
              <a:t>A student is listening to another student go over their solution on the board. The student begins to recognize that their solution is incorrect by proliferation of a sign error. Upon realization and during the discussion they begin to exclaim that they are so stupid, how could I have made that mistake, I am going to fail this exam. In trying to reassure this student that a small error like the one made would be minimal in points loss, the student continues to be pessimistic to the point of discomfort of the other students in the session. This negative thought continues for the rest of the questions during the review on small algebraic errors, despite attempting to reassure the student. </a:t>
            </a:r>
          </a:p>
          <a:p>
            <a:endParaRPr lang="en-US" dirty="0"/>
          </a:p>
        </p:txBody>
      </p:sp>
      <p:sp>
        <p:nvSpPr>
          <p:cNvPr id="3" name="Title 2">
            <a:extLst>
              <a:ext uri="{FF2B5EF4-FFF2-40B4-BE49-F238E27FC236}">
                <a16:creationId xmlns:a16="http://schemas.microsoft.com/office/drawing/2014/main" id="{C88A018D-82DF-CD45-9570-7C0831B356A3}"/>
              </a:ext>
            </a:extLst>
          </p:cNvPr>
          <p:cNvSpPr>
            <a:spLocks noGrp="1"/>
          </p:cNvSpPr>
          <p:nvPr>
            <p:ph type="title"/>
          </p:nvPr>
        </p:nvSpPr>
        <p:spPr/>
        <p:txBody>
          <a:bodyPr/>
          <a:lstStyle/>
          <a:p>
            <a:r>
              <a:rPr lang="en-US" altLang="en-US" dirty="0"/>
              <a:t>Scenario #2</a:t>
            </a:r>
            <a:endParaRPr lang="en-US" dirty="0"/>
          </a:p>
        </p:txBody>
      </p:sp>
      <p:sp>
        <p:nvSpPr>
          <p:cNvPr id="4" name="Slide Number Placeholder 3">
            <a:extLst>
              <a:ext uri="{FF2B5EF4-FFF2-40B4-BE49-F238E27FC236}">
                <a16:creationId xmlns:a16="http://schemas.microsoft.com/office/drawing/2014/main" id="{96798BAB-0E0C-0342-8816-3C0924136F8D}"/>
              </a:ext>
            </a:extLst>
          </p:cNvPr>
          <p:cNvSpPr>
            <a:spLocks noGrp="1"/>
          </p:cNvSpPr>
          <p:nvPr>
            <p:ph type="sldNum" sz="quarter" idx="4"/>
          </p:nvPr>
        </p:nvSpPr>
        <p:spPr/>
        <p:txBody>
          <a:bodyPr/>
          <a:lstStyle/>
          <a:p>
            <a:fld id="{2BE017B6-6466-CA44-A203-DCC007137B39}" type="slidenum">
              <a:rPr lang="en-US" smtClean="0"/>
              <a:pPr/>
              <a:t>13</a:t>
            </a:fld>
            <a:endParaRPr lang="en-US"/>
          </a:p>
        </p:txBody>
      </p:sp>
    </p:spTree>
    <p:extLst>
      <p:ext uri="{BB962C8B-B14F-4D97-AF65-F5344CB8AC3E}">
        <p14:creationId xmlns:p14="http://schemas.microsoft.com/office/powerpoint/2010/main" val="953448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6A1314-77A4-C64D-93F4-C9881ECF7BE1}"/>
              </a:ext>
            </a:extLst>
          </p:cNvPr>
          <p:cNvSpPr>
            <a:spLocks noGrp="1"/>
          </p:cNvSpPr>
          <p:nvPr>
            <p:ph idx="1"/>
          </p:nvPr>
        </p:nvSpPr>
        <p:spPr/>
        <p:txBody>
          <a:bodyPr/>
          <a:lstStyle/>
          <a:p>
            <a:r>
              <a:rPr lang="en-US" altLang="en-US" dirty="0"/>
              <a:t>A student stays back, very distraught seeking advice for if they should continue in the class. They feel like nothing they do is working and also present their scores from the previous exams (both either in the failing range or at least a C)</a:t>
            </a:r>
          </a:p>
          <a:p>
            <a:endParaRPr lang="en-US" dirty="0"/>
          </a:p>
        </p:txBody>
      </p:sp>
      <p:sp>
        <p:nvSpPr>
          <p:cNvPr id="3" name="Title 2">
            <a:extLst>
              <a:ext uri="{FF2B5EF4-FFF2-40B4-BE49-F238E27FC236}">
                <a16:creationId xmlns:a16="http://schemas.microsoft.com/office/drawing/2014/main" id="{52AC0DCB-4A79-F545-9D06-E77DCDA48A57}"/>
              </a:ext>
            </a:extLst>
          </p:cNvPr>
          <p:cNvSpPr>
            <a:spLocks noGrp="1"/>
          </p:cNvSpPr>
          <p:nvPr>
            <p:ph type="title"/>
          </p:nvPr>
        </p:nvSpPr>
        <p:spPr/>
        <p:txBody>
          <a:bodyPr/>
          <a:lstStyle/>
          <a:p>
            <a:r>
              <a:rPr lang="en-US" altLang="en-US" dirty="0"/>
              <a:t>Scenario #3</a:t>
            </a:r>
            <a:endParaRPr lang="en-US" dirty="0"/>
          </a:p>
        </p:txBody>
      </p:sp>
      <p:sp>
        <p:nvSpPr>
          <p:cNvPr id="4" name="Slide Number Placeholder 3">
            <a:extLst>
              <a:ext uri="{FF2B5EF4-FFF2-40B4-BE49-F238E27FC236}">
                <a16:creationId xmlns:a16="http://schemas.microsoft.com/office/drawing/2014/main" id="{6ADB518E-10A3-7041-98A5-72C4A3C13C14}"/>
              </a:ext>
            </a:extLst>
          </p:cNvPr>
          <p:cNvSpPr>
            <a:spLocks noGrp="1"/>
          </p:cNvSpPr>
          <p:nvPr>
            <p:ph type="sldNum" sz="quarter" idx="4"/>
          </p:nvPr>
        </p:nvSpPr>
        <p:spPr/>
        <p:txBody>
          <a:bodyPr/>
          <a:lstStyle/>
          <a:p>
            <a:fld id="{2BE017B6-6466-CA44-A203-DCC007137B39}" type="slidenum">
              <a:rPr lang="en-US" smtClean="0"/>
              <a:pPr/>
              <a:t>14</a:t>
            </a:fld>
            <a:endParaRPr lang="en-US"/>
          </a:p>
        </p:txBody>
      </p:sp>
    </p:spTree>
    <p:extLst>
      <p:ext uri="{BB962C8B-B14F-4D97-AF65-F5344CB8AC3E}">
        <p14:creationId xmlns:p14="http://schemas.microsoft.com/office/powerpoint/2010/main" val="3095214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5D36A8-88FF-5F45-8FB8-B87B524C8C50}"/>
              </a:ext>
            </a:extLst>
          </p:cNvPr>
          <p:cNvSpPr>
            <a:spLocks noGrp="1"/>
          </p:cNvSpPr>
          <p:nvPr>
            <p:ph idx="1"/>
          </p:nvPr>
        </p:nvSpPr>
        <p:spPr/>
        <p:txBody>
          <a:bodyPr/>
          <a:lstStyle/>
          <a:p>
            <a:r>
              <a:rPr lang="en-US" altLang="en-US" dirty="0"/>
              <a:t>It is the day after your session attendees have received their last exam. Some of them did not do well on it and they have started ‘bad mouthing’ the professor and the course, saying things like: “that was unfair”, “it was a trick question”, “the professor doesn’t know what he’s talking about”, etc. etc. etc.</a:t>
            </a:r>
          </a:p>
          <a:p>
            <a:endParaRPr lang="en-US" dirty="0"/>
          </a:p>
        </p:txBody>
      </p:sp>
      <p:sp>
        <p:nvSpPr>
          <p:cNvPr id="3" name="Title 2">
            <a:extLst>
              <a:ext uri="{FF2B5EF4-FFF2-40B4-BE49-F238E27FC236}">
                <a16:creationId xmlns:a16="http://schemas.microsoft.com/office/drawing/2014/main" id="{03D143B6-C40E-2448-AF5B-41FB8958C176}"/>
              </a:ext>
            </a:extLst>
          </p:cNvPr>
          <p:cNvSpPr>
            <a:spLocks noGrp="1"/>
          </p:cNvSpPr>
          <p:nvPr>
            <p:ph type="title"/>
          </p:nvPr>
        </p:nvSpPr>
        <p:spPr/>
        <p:txBody>
          <a:bodyPr/>
          <a:lstStyle/>
          <a:p>
            <a:r>
              <a:rPr lang="en-US" altLang="en-US" dirty="0"/>
              <a:t>Scenario #4</a:t>
            </a:r>
            <a:endParaRPr lang="en-US" dirty="0"/>
          </a:p>
        </p:txBody>
      </p:sp>
      <p:sp>
        <p:nvSpPr>
          <p:cNvPr id="4" name="Slide Number Placeholder 3">
            <a:extLst>
              <a:ext uri="{FF2B5EF4-FFF2-40B4-BE49-F238E27FC236}">
                <a16:creationId xmlns:a16="http://schemas.microsoft.com/office/drawing/2014/main" id="{08659173-9A78-C844-B765-CA1AA7EAD199}"/>
              </a:ext>
            </a:extLst>
          </p:cNvPr>
          <p:cNvSpPr>
            <a:spLocks noGrp="1"/>
          </p:cNvSpPr>
          <p:nvPr>
            <p:ph type="sldNum" sz="quarter" idx="4"/>
          </p:nvPr>
        </p:nvSpPr>
        <p:spPr/>
        <p:txBody>
          <a:bodyPr/>
          <a:lstStyle/>
          <a:p>
            <a:fld id="{2BE017B6-6466-CA44-A203-DCC007137B39}" type="slidenum">
              <a:rPr lang="en-US" smtClean="0"/>
              <a:pPr/>
              <a:t>15</a:t>
            </a:fld>
            <a:endParaRPr lang="en-US"/>
          </a:p>
        </p:txBody>
      </p:sp>
    </p:spTree>
    <p:extLst>
      <p:ext uri="{BB962C8B-B14F-4D97-AF65-F5344CB8AC3E}">
        <p14:creationId xmlns:p14="http://schemas.microsoft.com/office/powerpoint/2010/main" val="331866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12BF3-FDCE-064D-9ECE-5543B5975F8B}"/>
              </a:ext>
            </a:extLst>
          </p:cNvPr>
          <p:cNvSpPr>
            <a:spLocks noGrp="1"/>
          </p:cNvSpPr>
          <p:nvPr>
            <p:ph type="title"/>
          </p:nvPr>
        </p:nvSpPr>
        <p:spPr>
          <a:xfrm>
            <a:off x="2532993" y="1206500"/>
            <a:ext cx="7336221" cy="1524000"/>
          </a:xfrm>
        </p:spPr>
        <p:txBody>
          <a:bodyPr>
            <a:normAutofit fontScale="90000"/>
          </a:bodyPr>
          <a:lstStyle/>
          <a:p>
            <a:r>
              <a:rPr lang="en-US" dirty="0"/>
              <a:t>Great Job! You did it!</a:t>
            </a:r>
          </a:p>
        </p:txBody>
      </p:sp>
    </p:spTree>
    <p:extLst>
      <p:ext uri="{BB962C8B-B14F-4D97-AF65-F5344CB8AC3E}">
        <p14:creationId xmlns:p14="http://schemas.microsoft.com/office/powerpoint/2010/main" val="1714309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8FF72CB-4E26-E64E-AA9D-EDAA42826889}"/>
              </a:ext>
            </a:extLst>
          </p:cNvPr>
          <p:cNvSpPr>
            <a:spLocks noGrp="1"/>
          </p:cNvSpPr>
          <p:nvPr>
            <p:ph idx="1"/>
          </p:nvPr>
        </p:nvSpPr>
        <p:spPr/>
        <p:txBody>
          <a:bodyPr/>
          <a:lstStyle/>
          <a:p>
            <a:r>
              <a:rPr lang="en-US" altLang="en-US" dirty="0"/>
              <a:t>Hutchinson Haney, J. &amp; </a:t>
            </a:r>
            <a:r>
              <a:rPr lang="en-US" altLang="en-US" dirty="0" err="1"/>
              <a:t>Leibsohn</a:t>
            </a:r>
            <a:r>
              <a:rPr lang="en-US" altLang="en-US" dirty="0"/>
              <a:t>, J. (1999). </a:t>
            </a:r>
            <a:r>
              <a:rPr lang="en-US" altLang="en-US" i="1" dirty="0"/>
              <a:t>Basic counseling responses: A multimedia learning system for the helping professions</a:t>
            </a:r>
            <a:r>
              <a:rPr lang="en-US" altLang="en-US" dirty="0"/>
              <a:t>. Pacific Grove: Brooks/Cole Publishing Company.</a:t>
            </a:r>
          </a:p>
          <a:p>
            <a:endParaRPr lang="en-US" dirty="0"/>
          </a:p>
        </p:txBody>
      </p:sp>
      <p:sp>
        <p:nvSpPr>
          <p:cNvPr id="3" name="Title 2">
            <a:extLst>
              <a:ext uri="{FF2B5EF4-FFF2-40B4-BE49-F238E27FC236}">
                <a16:creationId xmlns:a16="http://schemas.microsoft.com/office/drawing/2014/main" id="{F7CBC013-E40E-A04D-81F0-2457BBD9B5D2}"/>
              </a:ext>
            </a:extLst>
          </p:cNvPr>
          <p:cNvSpPr>
            <a:spLocks noGrp="1"/>
          </p:cNvSpPr>
          <p:nvPr>
            <p:ph type="title"/>
          </p:nvPr>
        </p:nvSpPr>
        <p:spPr/>
        <p:txBody>
          <a:bodyPr/>
          <a:lstStyle/>
          <a:p>
            <a:r>
              <a:rPr lang="en-US" altLang="en-US" dirty="0"/>
              <a:t>Reference</a:t>
            </a:r>
            <a:endParaRPr lang="en-US" dirty="0"/>
          </a:p>
        </p:txBody>
      </p:sp>
      <p:sp>
        <p:nvSpPr>
          <p:cNvPr id="4" name="Slide Number Placeholder 3">
            <a:extLst>
              <a:ext uri="{FF2B5EF4-FFF2-40B4-BE49-F238E27FC236}">
                <a16:creationId xmlns:a16="http://schemas.microsoft.com/office/drawing/2014/main" id="{6D1E8EBD-5B34-8140-896C-8C139D439EF3}"/>
              </a:ext>
            </a:extLst>
          </p:cNvPr>
          <p:cNvSpPr>
            <a:spLocks noGrp="1"/>
          </p:cNvSpPr>
          <p:nvPr>
            <p:ph type="sldNum" sz="quarter" idx="4"/>
          </p:nvPr>
        </p:nvSpPr>
        <p:spPr/>
        <p:txBody>
          <a:bodyPr/>
          <a:lstStyle/>
          <a:p>
            <a:fld id="{2BE017B6-6466-CA44-A203-DCC007137B39}" type="slidenum">
              <a:rPr lang="en-US" smtClean="0"/>
              <a:pPr/>
              <a:t>17</a:t>
            </a:fld>
            <a:endParaRPr lang="en-US"/>
          </a:p>
        </p:txBody>
      </p:sp>
    </p:spTree>
    <p:extLst>
      <p:ext uri="{BB962C8B-B14F-4D97-AF65-F5344CB8AC3E}">
        <p14:creationId xmlns:p14="http://schemas.microsoft.com/office/powerpoint/2010/main" val="1295744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3A08D-3803-674B-80EA-277128DE087A}"/>
              </a:ext>
            </a:extLst>
          </p:cNvPr>
          <p:cNvSpPr>
            <a:spLocks noGrp="1"/>
          </p:cNvSpPr>
          <p:nvPr>
            <p:ph type="title"/>
          </p:nvPr>
        </p:nvSpPr>
        <p:spPr>
          <a:xfrm>
            <a:off x="838200" y="365127"/>
            <a:ext cx="9073055" cy="1325563"/>
          </a:xfrm>
        </p:spPr>
        <p:txBody>
          <a:bodyPr/>
          <a:lstStyle/>
          <a:p>
            <a:r>
              <a:rPr lang="en-US" dirty="0"/>
              <a:t>Basic Counseling Responses</a:t>
            </a:r>
          </a:p>
        </p:txBody>
      </p:sp>
      <p:sp>
        <p:nvSpPr>
          <p:cNvPr id="5" name="Slide Number Placeholder 4">
            <a:extLst>
              <a:ext uri="{FF2B5EF4-FFF2-40B4-BE49-F238E27FC236}">
                <a16:creationId xmlns:a16="http://schemas.microsoft.com/office/drawing/2014/main" id="{A4E1AD6C-00AC-6B44-B7A6-2B6E4CB94F54}"/>
              </a:ext>
            </a:extLst>
          </p:cNvPr>
          <p:cNvSpPr>
            <a:spLocks noGrp="1"/>
          </p:cNvSpPr>
          <p:nvPr>
            <p:ph type="sldNum" sz="quarter" idx="11"/>
          </p:nvPr>
        </p:nvSpPr>
        <p:spPr/>
        <p:txBody>
          <a:bodyPr/>
          <a:lstStyle/>
          <a:p>
            <a:fld id="{2BE017B6-6466-CA44-A203-DCC007137B39}" type="slidenum">
              <a:rPr lang="en-US" smtClean="0"/>
              <a:pPr/>
              <a:t>3</a:t>
            </a:fld>
            <a:endParaRPr lang="en-US"/>
          </a:p>
        </p:txBody>
      </p:sp>
      <p:sp>
        <p:nvSpPr>
          <p:cNvPr id="6" name="Content Placeholder 2">
            <a:extLst>
              <a:ext uri="{FF2B5EF4-FFF2-40B4-BE49-F238E27FC236}">
                <a16:creationId xmlns:a16="http://schemas.microsoft.com/office/drawing/2014/main" id="{B652117F-09F5-DD4B-832B-25859F42F54C}"/>
              </a:ext>
            </a:extLst>
          </p:cNvPr>
          <p:cNvSpPr>
            <a:spLocks noGrp="1"/>
          </p:cNvSpPr>
          <p:nvPr>
            <p:ph idx="1"/>
          </p:nvPr>
        </p:nvSpPr>
        <p:spPr>
          <a:xfrm>
            <a:off x="940676" y="1857101"/>
            <a:ext cx="3657600" cy="4343400"/>
          </a:xfrm>
        </p:spPr>
        <p:txBody>
          <a:bodyPr/>
          <a:lstStyle/>
          <a:p>
            <a:pPr marL="107950" indent="0">
              <a:buFont typeface="Georgia" panose="02040502050405020303" pitchFamily="18" charset="0"/>
              <a:buNone/>
            </a:pPr>
            <a:r>
              <a:rPr lang="en-US" altLang="en-US" sz="2400" dirty="0"/>
              <a:t>1. Opening and Closing</a:t>
            </a:r>
          </a:p>
          <a:p>
            <a:pPr marL="107950" indent="0">
              <a:buFont typeface="Georgia" panose="02040502050405020303" pitchFamily="18" charset="0"/>
              <a:buNone/>
            </a:pPr>
            <a:r>
              <a:rPr lang="en-US" altLang="en-US" sz="2400" dirty="0"/>
              <a:t>2. Attending</a:t>
            </a:r>
          </a:p>
          <a:p>
            <a:pPr marL="107950" indent="0">
              <a:buFont typeface="Georgia" panose="02040502050405020303" pitchFamily="18" charset="0"/>
              <a:buNone/>
            </a:pPr>
            <a:r>
              <a:rPr lang="en-US" altLang="en-US" sz="2400" dirty="0"/>
              <a:t>3. Empathizing</a:t>
            </a:r>
          </a:p>
          <a:p>
            <a:pPr marL="107950" indent="0">
              <a:buFont typeface="Georgia" panose="02040502050405020303" pitchFamily="18" charset="0"/>
              <a:buNone/>
            </a:pPr>
            <a:r>
              <a:rPr lang="en-US" altLang="en-US" sz="2400" dirty="0"/>
              <a:t>4. Paraphrasing</a:t>
            </a:r>
          </a:p>
          <a:p>
            <a:pPr marL="107950" indent="0">
              <a:buFont typeface="Georgia" panose="02040502050405020303" pitchFamily="18" charset="0"/>
              <a:buNone/>
            </a:pPr>
            <a:r>
              <a:rPr lang="en-US" altLang="en-US" sz="2400" dirty="0"/>
              <a:t>5. Giving Feedback</a:t>
            </a:r>
          </a:p>
          <a:p>
            <a:pPr marL="107950" indent="0">
              <a:buFont typeface="Georgia" panose="02040502050405020303" pitchFamily="18" charset="0"/>
              <a:buNone/>
            </a:pPr>
            <a:r>
              <a:rPr lang="en-US" altLang="en-US" sz="2400" dirty="0"/>
              <a:t>6. Clarifying</a:t>
            </a:r>
          </a:p>
          <a:p>
            <a:pPr marL="107950" indent="0">
              <a:buFont typeface="Georgia" panose="02040502050405020303" pitchFamily="18" charset="0"/>
              <a:buNone/>
            </a:pPr>
            <a:r>
              <a:rPr lang="en-US" altLang="en-US" sz="2400" dirty="0"/>
              <a:t>7. Directing</a:t>
            </a:r>
          </a:p>
          <a:p>
            <a:pPr marL="107950" indent="0">
              <a:buFont typeface="Georgia" panose="02040502050405020303" pitchFamily="18" charset="0"/>
              <a:buNone/>
            </a:pPr>
            <a:r>
              <a:rPr lang="en-US" altLang="en-US" sz="2400" dirty="0"/>
              <a:t>8. Questioning</a:t>
            </a:r>
          </a:p>
        </p:txBody>
      </p:sp>
      <p:sp>
        <p:nvSpPr>
          <p:cNvPr id="7" name="Rectangle 6">
            <a:extLst>
              <a:ext uri="{FF2B5EF4-FFF2-40B4-BE49-F238E27FC236}">
                <a16:creationId xmlns:a16="http://schemas.microsoft.com/office/drawing/2014/main" id="{1B57A93E-4945-F041-B01E-81EB46D11748}"/>
              </a:ext>
            </a:extLst>
          </p:cNvPr>
          <p:cNvSpPr>
            <a:spLocks noChangeArrowheads="1"/>
          </p:cNvSpPr>
          <p:nvPr/>
        </p:nvSpPr>
        <p:spPr bwMode="auto">
          <a:xfrm>
            <a:off x="6467695" y="1857101"/>
            <a:ext cx="4168775" cy="29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07950" eaLnBrk="0" hangingPunct="0">
              <a:spcBef>
                <a:spcPts val="300"/>
              </a:spcBef>
              <a:buClr>
                <a:srgbClr val="FEB80A"/>
              </a:buClr>
              <a:buFont typeface="Georgia" panose="02040502050405020303" pitchFamily="18" charset="0"/>
              <a:buChar char="•"/>
              <a:defRPr sz="2800">
                <a:solidFill>
                  <a:schemeClr val="tx1"/>
                </a:solidFill>
                <a:latin typeface="Georgia" panose="02040502050405020303" pitchFamily="18" charset="0"/>
              </a:defRPr>
            </a:lvl1pPr>
            <a:lvl2pPr marL="742950" indent="-285750" eaLnBrk="0" hangingPunct="0">
              <a:spcBef>
                <a:spcPts val="300"/>
              </a:spcBef>
              <a:buClr>
                <a:schemeClr val="accent2"/>
              </a:buClr>
              <a:buFont typeface="Georgia" panose="02040502050405020303" pitchFamily="18" charset="0"/>
              <a:buChar char="▫"/>
              <a:defRPr sz="2600">
                <a:solidFill>
                  <a:schemeClr val="accent2"/>
                </a:solidFill>
                <a:latin typeface="Georgia" panose="02040502050405020303" pitchFamily="18" charset="0"/>
              </a:defRPr>
            </a:lvl2pPr>
            <a:lvl3pPr marL="1143000" indent="-228600" eaLnBrk="0" hangingPunct="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defRPr>
            </a:lvl3pPr>
            <a:lvl4pPr marL="1600200" indent="-228600" eaLnBrk="0" hangingPunct="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defRPr>
            </a:lvl4pPr>
            <a:lvl5pPr marL="2057400" indent="-228600" eaLnBrk="0" hangingPunct="0">
              <a:spcBef>
                <a:spcPts val="300"/>
              </a:spcBef>
              <a:buClr>
                <a:srgbClr val="FEB80A"/>
              </a:buClr>
              <a:buFont typeface="Georgia" panose="02040502050405020303" pitchFamily="18" charset="0"/>
              <a:buChar char="▫"/>
              <a:defRPr sz="2000">
                <a:solidFill>
                  <a:srgbClr val="FEB80A"/>
                </a:solidFill>
                <a:latin typeface="Georgia" panose="02040502050405020303" pitchFamily="18" charset="0"/>
              </a:defRPr>
            </a:lvl5pPr>
            <a:lvl6pPr marL="2514600" indent="-228600" eaLnBrk="0" fontAlgn="base" hangingPunct="0">
              <a:spcBef>
                <a:spcPts val="300"/>
              </a:spcBef>
              <a:spcAft>
                <a:spcPct val="0"/>
              </a:spcAft>
              <a:buClr>
                <a:srgbClr val="FEB80A"/>
              </a:buClr>
              <a:buFont typeface="Georgia" panose="02040502050405020303" pitchFamily="18" charset="0"/>
              <a:buChar char="▫"/>
              <a:defRPr sz="2000">
                <a:solidFill>
                  <a:srgbClr val="FEB80A"/>
                </a:solidFill>
                <a:latin typeface="Georgia" panose="02040502050405020303" pitchFamily="18" charset="0"/>
              </a:defRPr>
            </a:lvl6pPr>
            <a:lvl7pPr marL="2971800" indent="-228600" eaLnBrk="0" fontAlgn="base" hangingPunct="0">
              <a:spcBef>
                <a:spcPts val="300"/>
              </a:spcBef>
              <a:spcAft>
                <a:spcPct val="0"/>
              </a:spcAft>
              <a:buClr>
                <a:srgbClr val="FEB80A"/>
              </a:buClr>
              <a:buFont typeface="Georgia" panose="02040502050405020303" pitchFamily="18" charset="0"/>
              <a:buChar char="▫"/>
              <a:defRPr sz="2000">
                <a:solidFill>
                  <a:srgbClr val="FEB80A"/>
                </a:solidFill>
                <a:latin typeface="Georgia" panose="02040502050405020303" pitchFamily="18" charset="0"/>
              </a:defRPr>
            </a:lvl7pPr>
            <a:lvl8pPr marL="3429000" indent="-228600" eaLnBrk="0" fontAlgn="base" hangingPunct="0">
              <a:spcBef>
                <a:spcPts val="300"/>
              </a:spcBef>
              <a:spcAft>
                <a:spcPct val="0"/>
              </a:spcAft>
              <a:buClr>
                <a:srgbClr val="FEB80A"/>
              </a:buClr>
              <a:buFont typeface="Georgia" panose="02040502050405020303" pitchFamily="18" charset="0"/>
              <a:buChar char="▫"/>
              <a:defRPr sz="2000">
                <a:solidFill>
                  <a:srgbClr val="FEB80A"/>
                </a:solidFill>
                <a:latin typeface="Georgia" panose="02040502050405020303" pitchFamily="18" charset="0"/>
              </a:defRPr>
            </a:lvl8pPr>
            <a:lvl9pPr marL="3886200" indent="-228600" eaLnBrk="0" fontAlgn="base" hangingPunct="0">
              <a:spcBef>
                <a:spcPts val="300"/>
              </a:spcBef>
              <a:spcAft>
                <a:spcPct val="0"/>
              </a:spcAft>
              <a:buClr>
                <a:srgbClr val="FEB80A"/>
              </a:buClr>
              <a:buFont typeface="Georgia" panose="02040502050405020303" pitchFamily="18" charset="0"/>
              <a:buChar char="▫"/>
              <a:defRPr sz="2000">
                <a:solidFill>
                  <a:srgbClr val="FEB80A"/>
                </a:solidFill>
                <a:latin typeface="Georgia" panose="02040502050405020303" pitchFamily="18" charset="0"/>
              </a:defRPr>
            </a:lvl9pPr>
          </a:lstStyle>
          <a:p>
            <a:pPr>
              <a:buFontTx/>
              <a:buNone/>
            </a:pPr>
            <a:r>
              <a:rPr lang="en-US" altLang="en-US" sz="2400" dirty="0">
                <a:solidFill>
                  <a:schemeClr val="bg1"/>
                </a:solidFill>
                <a:latin typeface="Arial" panose="020B0604020202020204" pitchFamily="34" charset="0"/>
                <a:cs typeface="Arial" panose="020B0604020202020204" pitchFamily="34" charset="0"/>
              </a:rPr>
              <a:t>9. Playing a Hunch</a:t>
            </a:r>
          </a:p>
          <a:p>
            <a:pPr>
              <a:buFontTx/>
              <a:buNone/>
            </a:pPr>
            <a:r>
              <a:rPr lang="en-US" altLang="en-US" sz="2400" dirty="0">
                <a:solidFill>
                  <a:schemeClr val="bg1"/>
                </a:solidFill>
                <a:latin typeface="Arial" panose="020B0604020202020204" pitchFamily="34" charset="0"/>
                <a:cs typeface="Arial" panose="020B0604020202020204" pitchFamily="34" charset="0"/>
              </a:rPr>
              <a:t>10. Noting a Theme</a:t>
            </a:r>
          </a:p>
          <a:p>
            <a:pPr>
              <a:buFontTx/>
              <a:buNone/>
            </a:pPr>
            <a:r>
              <a:rPr lang="en-US" altLang="en-US" sz="2400" dirty="0">
                <a:solidFill>
                  <a:schemeClr val="bg1"/>
                </a:solidFill>
                <a:latin typeface="Arial" panose="020B0604020202020204" pitchFamily="34" charset="0"/>
                <a:cs typeface="Arial" panose="020B0604020202020204" pitchFamily="34" charset="0"/>
              </a:rPr>
              <a:t>11. Noting a Discrepancy</a:t>
            </a:r>
          </a:p>
          <a:p>
            <a:pPr>
              <a:buFontTx/>
              <a:buNone/>
            </a:pPr>
            <a:r>
              <a:rPr lang="en-US" altLang="en-US" sz="2400" dirty="0">
                <a:solidFill>
                  <a:schemeClr val="bg1"/>
                </a:solidFill>
                <a:latin typeface="Arial" panose="020B0604020202020204" pitchFamily="34" charset="0"/>
                <a:cs typeface="Arial" panose="020B0604020202020204" pitchFamily="34" charset="0"/>
              </a:rPr>
              <a:t>12. Noting a Connection</a:t>
            </a:r>
          </a:p>
          <a:p>
            <a:pPr>
              <a:buFontTx/>
              <a:buNone/>
            </a:pPr>
            <a:r>
              <a:rPr lang="en-US" altLang="en-US" sz="2400" dirty="0">
                <a:solidFill>
                  <a:schemeClr val="bg1"/>
                </a:solidFill>
                <a:latin typeface="Arial" panose="020B0604020202020204" pitchFamily="34" charset="0"/>
                <a:cs typeface="Arial" panose="020B0604020202020204" pitchFamily="34" charset="0"/>
              </a:rPr>
              <a:t>13. Reframing</a:t>
            </a:r>
          </a:p>
          <a:p>
            <a:pPr>
              <a:buFontTx/>
              <a:buNone/>
            </a:pPr>
            <a:r>
              <a:rPr lang="en-US" altLang="en-US" sz="2400" dirty="0">
                <a:solidFill>
                  <a:schemeClr val="bg1"/>
                </a:solidFill>
                <a:latin typeface="Arial" panose="020B0604020202020204" pitchFamily="34" charset="0"/>
                <a:cs typeface="Arial" panose="020B0604020202020204" pitchFamily="34" charset="0"/>
              </a:rPr>
              <a:t>14. Allowing Silence</a:t>
            </a:r>
          </a:p>
          <a:p>
            <a:pPr>
              <a:buFontTx/>
              <a:buNone/>
            </a:pPr>
            <a:r>
              <a:rPr lang="en-US" altLang="en-US" sz="2400" dirty="0">
                <a:solidFill>
                  <a:schemeClr val="bg1"/>
                </a:solidFill>
                <a:latin typeface="Arial" panose="020B0604020202020204" pitchFamily="34" charset="0"/>
                <a:cs typeface="Arial" panose="020B0604020202020204" pitchFamily="34" charset="0"/>
              </a:rPr>
              <a:t>15. Self-Disclosing</a:t>
            </a:r>
          </a:p>
        </p:txBody>
      </p:sp>
    </p:spTree>
    <p:extLst>
      <p:ext uri="{BB962C8B-B14F-4D97-AF65-F5344CB8AC3E}">
        <p14:creationId xmlns:p14="http://schemas.microsoft.com/office/powerpoint/2010/main" val="12701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6">
                                            <p:txEl>
                                              <p:pRg st="1" end="1"/>
                                            </p:txEl>
                                          </p:spTgt>
                                        </p:tgtEl>
                                        <p:attrNameLst>
                                          <p:attrName>style.color</p:attrName>
                                        </p:attrNameLst>
                                      </p:cBhvr>
                                      <p:to>
                                        <a:schemeClr val="accent2"/>
                                      </p:to>
                                    </p:animClr>
                                  </p:childTnLst>
                                </p:cTn>
                              </p:par>
                              <p:par>
                                <p:cTn id="7" presetID="3" presetClass="emph" presetSubtype="2" fill="hold" nodeType="withEffect">
                                  <p:stCondLst>
                                    <p:cond delay="0"/>
                                  </p:stCondLst>
                                  <p:childTnLst>
                                    <p:animClr clrSpc="rgb" dir="cw">
                                      <p:cBhvr override="childStyle">
                                        <p:cTn id="8" dur="2000" fill="hold"/>
                                        <p:tgtEl>
                                          <p:spTgt spid="6">
                                            <p:txEl>
                                              <p:pRg st="6" end="6"/>
                                            </p:txEl>
                                          </p:spTgt>
                                        </p:tgtEl>
                                        <p:attrNameLst>
                                          <p:attrName>style.color</p:attrName>
                                        </p:attrNameLst>
                                      </p:cBhvr>
                                      <p:to>
                                        <a:srgbClr val="EA157A"/>
                                      </p:to>
                                    </p:animClr>
                                  </p:childTnLst>
                                </p:cTn>
                              </p:par>
                              <p:par>
                                <p:cTn id="9" presetID="3" presetClass="emph" presetSubtype="2" fill="hold" nodeType="withEffect">
                                  <p:stCondLst>
                                    <p:cond delay="0"/>
                                  </p:stCondLst>
                                  <p:childTnLst>
                                    <p:animClr clrSpc="rgb" dir="cw">
                                      <p:cBhvr override="childStyle">
                                        <p:cTn id="10" dur="2000" fill="hold"/>
                                        <p:tgtEl>
                                          <p:spTgt spid="7">
                                            <p:txEl>
                                              <p:pRg st="4" end="4"/>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895B15-23C3-2A40-B1FD-209C34EB3518}"/>
              </a:ext>
            </a:extLst>
          </p:cNvPr>
          <p:cNvSpPr>
            <a:spLocks noGrp="1"/>
          </p:cNvSpPr>
          <p:nvPr>
            <p:ph type="title"/>
          </p:nvPr>
        </p:nvSpPr>
        <p:spPr/>
        <p:txBody>
          <a:bodyPr/>
          <a:lstStyle/>
          <a:p>
            <a:r>
              <a:rPr lang="en-US" altLang="en-US" dirty="0"/>
              <a:t>Attending</a:t>
            </a:r>
            <a:endParaRPr lang="en-US" dirty="0"/>
          </a:p>
        </p:txBody>
      </p:sp>
      <p:sp>
        <p:nvSpPr>
          <p:cNvPr id="4" name="Slide Number Placeholder 3">
            <a:extLst>
              <a:ext uri="{FF2B5EF4-FFF2-40B4-BE49-F238E27FC236}">
                <a16:creationId xmlns:a16="http://schemas.microsoft.com/office/drawing/2014/main" id="{9A3DE7BA-F2FA-6146-A027-AEEB158CE536}"/>
              </a:ext>
            </a:extLst>
          </p:cNvPr>
          <p:cNvSpPr>
            <a:spLocks noGrp="1"/>
          </p:cNvSpPr>
          <p:nvPr>
            <p:ph type="sldNum" sz="quarter" idx="4"/>
          </p:nvPr>
        </p:nvSpPr>
        <p:spPr/>
        <p:txBody>
          <a:bodyPr/>
          <a:lstStyle/>
          <a:p>
            <a:fld id="{2BE017B6-6466-CA44-A203-DCC007137B39}" type="slidenum">
              <a:rPr lang="en-US" smtClean="0"/>
              <a:pPr/>
              <a:t>4</a:t>
            </a:fld>
            <a:endParaRPr lang="en-US"/>
          </a:p>
        </p:txBody>
      </p:sp>
      <p:sp>
        <p:nvSpPr>
          <p:cNvPr id="7" name="Content Placeholder 2">
            <a:extLst>
              <a:ext uri="{FF2B5EF4-FFF2-40B4-BE49-F238E27FC236}">
                <a16:creationId xmlns:a16="http://schemas.microsoft.com/office/drawing/2014/main" id="{65FB58C6-CD22-9E44-ACB0-BBEB96D26E0A}"/>
              </a:ext>
            </a:extLst>
          </p:cNvPr>
          <p:cNvSpPr>
            <a:spLocks noGrp="1"/>
          </p:cNvSpPr>
          <p:nvPr>
            <p:ph idx="1"/>
          </p:nvPr>
        </p:nvSpPr>
        <p:spPr/>
        <p:txBody>
          <a:bodyPr/>
          <a:lstStyle/>
          <a:p>
            <a:pPr eaLnBrk="1" hangingPunct="1">
              <a:defRPr/>
            </a:pPr>
            <a:r>
              <a:rPr lang="en-US" altLang="en-US" sz="3200" dirty="0"/>
              <a:t>Mostly nonverbal</a:t>
            </a:r>
          </a:p>
          <a:p>
            <a:pPr marL="109537" indent="0" eaLnBrk="1" hangingPunct="1">
              <a:buFont typeface="Georgia" panose="02040502050405020303" pitchFamily="18" charset="0"/>
              <a:buNone/>
              <a:defRPr/>
            </a:pPr>
            <a:endParaRPr lang="en-US" altLang="en-US" sz="3200" dirty="0"/>
          </a:p>
          <a:p>
            <a:pPr eaLnBrk="1" hangingPunct="1">
              <a:defRPr/>
            </a:pPr>
            <a:r>
              <a:rPr lang="en-US" altLang="en-US" sz="3200" dirty="0"/>
              <a:t>Giving undivided attention to students</a:t>
            </a:r>
          </a:p>
          <a:p>
            <a:pPr eaLnBrk="1" hangingPunct="1">
              <a:buFont typeface="Georgia" panose="02040502050405020303" pitchFamily="18" charset="0"/>
              <a:buNone/>
              <a:defRPr/>
            </a:pPr>
            <a:endParaRPr lang="en-US" altLang="en-US" sz="3200" dirty="0"/>
          </a:p>
          <a:p>
            <a:pPr eaLnBrk="1" hangingPunct="1">
              <a:defRPr/>
            </a:pPr>
            <a:r>
              <a:rPr lang="en-US" altLang="en-US" sz="3200" dirty="0"/>
              <a:t>Pay attention to what you see/hear</a:t>
            </a:r>
          </a:p>
        </p:txBody>
      </p:sp>
    </p:spTree>
    <p:extLst>
      <p:ext uri="{BB962C8B-B14F-4D97-AF65-F5344CB8AC3E}">
        <p14:creationId xmlns:p14="http://schemas.microsoft.com/office/powerpoint/2010/main" val="1876767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A09FA4-FB07-8C4A-88C8-D822C5C24E7C}"/>
              </a:ext>
            </a:extLst>
          </p:cNvPr>
          <p:cNvSpPr>
            <a:spLocks noGrp="1"/>
          </p:cNvSpPr>
          <p:nvPr>
            <p:ph type="title"/>
          </p:nvPr>
        </p:nvSpPr>
        <p:spPr/>
        <p:txBody>
          <a:bodyPr/>
          <a:lstStyle/>
          <a:p>
            <a:r>
              <a:rPr lang="en-US" altLang="en-US" dirty="0"/>
              <a:t>Examples of ‘Attending’ Responses</a:t>
            </a:r>
            <a:endParaRPr lang="en-US" dirty="0"/>
          </a:p>
        </p:txBody>
      </p:sp>
      <p:sp>
        <p:nvSpPr>
          <p:cNvPr id="4" name="Slide Number Placeholder 3">
            <a:extLst>
              <a:ext uri="{FF2B5EF4-FFF2-40B4-BE49-F238E27FC236}">
                <a16:creationId xmlns:a16="http://schemas.microsoft.com/office/drawing/2014/main" id="{FB04BC8E-DC66-DE46-B8EE-A0D254AC2F11}"/>
              </a:ext>
            </a:extLst>
          </p:cNvPr>
          <p:cNvSpPr>
            <a:spLocks noGrp="1"/>
          </p:cNvSpPr>
          <p:nvPr>
            <p:ph type="sldNum" sz="quarter" idx="4"/>
          </p:nvPr>
        </p:nvSpPr>
        <p:spPr/>
        <p:txBody>
          <a:bodyPr/>
          <a:lstStyle/>
          <a:p>
            <a:fld id="{2BE017B6-6466-CA44-A203-DCC007137B39}" type="slidenum">
              <a:rPr lang="en-US" smtClean="0"/>
              <a:pPr/>
              <a:t>5</a:t>
            </a:fld>
            <a:endParaRPr lang="en-US"/>
          </a:p>
        </p:txBody>
      </p:sp>
      <p:sp>
        <p:nvSpPr>
          <p:cNvPr id="5" name="Content Placeholder 2">
            <a:extLst>
              <a:ext uri="{FF2B5EF4-FFF2-40B4-BE49-F238E27FC236}">
                <a16:creationId xmlns:a16="http://schemas.microsoft.com/office/drawing/2014/main" id="{C63E8303-B2C5-D344-9EEB-D86DE713F6D2}"/>
              </a:ext>
            </a:extLst>
          </p:cNvPr>
          <p:cNvSpPr>
            <a:spLocks noGrp="1"/>
          </p:cNvSpPr>
          <p:nvPr>
            <p:ph idx="1"/>
          </p:nvPr>
        </p:nvSpPr>
        <p:spPr>
          <a:xfrm>
            <a:off x="838200" y="1627982"/>
            <a:ext cx="8229600" cy="4324350"/>
          </a:xfrm>
        </p:spPr>
        <p:txBody>
          <a:bodyPr/>
          <a:lstStyle/>
          <a:p>
            <a:pPr>
              <a:defRPr/>
            </a:pPr>
            <a:r>
              <a:rPr lang="en-US" dirty="0"/>
              <a:t>Listening intently</a:t>
            </a:r>
          </a:p>
          <a:p>
            <a:pPr marL="109537" indent="0">
              <a:buFont typeface="Georgia" panose="02040502050405020303" pitchFamily="18" charset="0"/>
              <a:buNone/>
              <a:defRPr/>
            </a:pPr>
            <a:endParaRPr lang="en-US" dirty="0"/>
          </a:p>
          <a:p>
            <a:pPr>
              <a:defRPr/>
            </a:pPr>
            <a:r>
              <a:rPr lang="en-US" dirty="0"/>
              <a:t>Having an open-posture (ex. Not crossing your arms)</a:t>
            </a:r>
          </a:p>
          <a:p>
            <a:pPr>
              <a:defRPr/>
            </a:pPr>
            <a:endParaRPr lang="en-US" dirty="0"/>
          </a:p>
          <a:p>
            <a:pPr>
              <a:defRPr/>
            </a:pPr>
            <a:r>
              <a:rPr lang="en-US" dirty="0"/>
              <a:t>Maintaining eye-contact (as appropriate)</a:t>
            </a:r>
          </a:p>
        </p:txBody>
      </p:sp>
    </p:spTree>
    <p:extLst>
      <p:ext uri="{BB962C8B-B14F-4D97-AF65-F5344CB8AC3E}">
        <p14:creationId xmlns:p14="http://schemas.microsoft.com/office/powerpoint/2010/main" val="1561683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958989-5CD6-7D43-B60D-C329247847E1}"/>
              </a:ext>
            </a:extLst>
          </p:cNvPr>
          <p:cNvSpPr>
            <a:spLocks noGrp="1"/>
          </p:cNvSpPr>
          <p:nvPr>
            <p:ph type="title"/>
          </p:nvPr>
        </p:nvSpPr>
        <p:spPr/>
        <p:txBody>
          <a:bodyPr/>
          <a:lstStyle/>
          <a:p>
            <a:r>
              <a:rPr lang="en-US" altLang="en-US" dirty="0"/>
              <a:t>Directing</a:t>
            </a:r>
            <a:endParaRPr lang="en-US" dirty="0"/>
          </a:p>
        </p:txBody>
      </p:sp>
      <p:sp>
        <p:nvSpPr>
          <p:cNvPr id="4" name="Slide Number Placeholder 3">
            <a:extLst>
              <a:ext uri="{FF2B5EF4-FFF2-40B4-BE49-F238E27FC236}">
                <a16:creationId xmlns:a16="http://schemas.microsoft.com/office/drawing/2014/main" id="{00F7387C-F5EC-8C4F-A2A5-54316027EA73}"/>
              </a:ext>
            </a:extLst>
          </p:cNvPr>
          <p:cNvSpPr>
            <a:spLocks noGrp="1"/>
          </p:cNvSpPr>
          <p:nvPr>
            <p:ph type="sldNum" sz="quarter" idx="4"/>
          </p:nvPr>
        </p:nvSpPr>
        <p:spPr/>
        <p:txBody>
          <a:bodyPr/>
          <a:lstStyle/>
          <a:p>
            <a:fld id="{2BE017B6-6466-CA44-A203-DCC007137B39}" type="slidenum">
              <a:rPr lang="en-US" smtClean="0"/>
              <a:pPr/>
              <a:t>6</a:t>
            </a:fld>
            <a:endParaRPr lang="en-US"/>
          </a:p>
        </p:txBody>
      </p:sp>
      <p:sp>
        <p:nvSpPr>
          <p:cNvPr id="5" name="Content Placeholder 2">
            <a:extLst>
              <a:ext uri="{FF2B5EF4-FFF2-40B4-BE49-F238E27FC236}">
                <a16:creationId xmlns:a16="http://schemas.microsoft.com/office/drawing/2014/main" id="{0F707688-8EE3-1F4F-82DA-499B9417A0FB}"/>
              </a:ext>
            </a:extLst>
          </p:cNvPr>
          <p:cNvSpPr>
            <a:spLocks noGrp="1"/>
          </p:cNvSpPr>
          <p:nvPr>
            <p:ph idx="1"/>
          </p:nvPr>
        </p:nvSpPr>
        <p:spPr/>
        <p:txBody>
          <a:bodyPr/>
          <a:lstStyle/>
          <a:p>
            <a:pPr eaLnBrk="1" hangingPunct="1"/>
            <a:r>
              <a:rPr lang="en-US" altLang="en-US" sz="3200" dirty="0"/>
              <a:t>Changes the energy/direction of a session</a:t>
            </a:r>
          </a:p>
          <a:p>
            <a:pPr eaLnBrk="1" hangingPunct="1"/>
            <a:endParaRPr lang="en-US" altLang="en-US" sz="3200" dirty="0"/>
          </a:p>
          <a:p>
            <a:pPr eaLnBrk="1" hangingPunct="1"/>
            <a:r>
              <a:rPr lang="en-US" altLang="en-US" sz="3200" dirty="0"/>
              <a:t>Task oriented</a:t>
            </a:r>
          </a:p>
          <a:p>
            <a:pPr lvl="2" eaLnBrk="1" hangingPunct="1"/>
            <a:endParaRPr lang="en-US" altLang="en-US" b="1" dirty="0"/>
          </a:p>
        </p:txBody>
      </p:sp>
    </p:spTree>
    <p:extLst>
      <p:ext uri="{BB962C8B-B14F-4D97-AF65-F5344CB8AC3E}">
        <p14:creationId xmlns:p14="http://schemas.microsoft.com/office/powerpoint/2010/main" val="3470195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9FB8F5-E66B-6442-8A89-F8F8C1A8B315}"/>
              </a:ext>
            </a:extLst>
          </p:cNvPr>
          <p:cNvSpPr>
            <a:spLocks noGrp="1"/>
          </p:cNvSpPr>
          <p:nvPr>
            <p:ph type="title"/>
          </p:nvPr>
        </p:nvSpPr>
        <p:spPr/>
        <p:txBody>
          <a:bodyPr/>
          <a:lstStyle/>
          <a:p>
            <a:r>
              <a:rPr lang="en-US" altLang="en-US" dirty="0"/>
              <a:t>Examples of ‘Directing’ Responses</a:t>
            </a:r>
            <a:endParaRPr lang="en-US" dirty="0"/>
          </a:p>
        </p:txBody>
      </p:sp>
      <p:sp>
        <p:nvSpPr>
          <p:cNvPr id="4" name="Slide Number Placeholder 3">
            <a:extLst>
              <a:ext uri="{FF2B5EF4-FFF2-40B4-BE49-F238E27FC236}">
                <a16:creationId xmlns:a16="http://schemas.microsoft.com/office/drawing/2014/main" id="{21290394-F77F-EC42-9F9D-8627D325DCD9}"/>
              </a:ext>
            </a:extLst>
          </p:cNvPr>
          <p:cNvSpPr>
            <a:spLocks noGrp="1"/>
          </p:cNvSpPr>
          <p:nvPr>
            <p:ph type="sldNum" sz="quarter" idx="4"/>
          </p:nvPr>
        </p:nvSpPr>
        <p:spPr/>
        <p:txBody>
          <a:bodyPr/>
          <a:lstStyle/>
          <a:p>
            <a:fld id="{2BE017B6-6466-CA44-A203-DCC007137B39}" type="slidenum">
              <a:rPr lang="en-US" smtClean="0"/>
              <a:pPr/>
              <a:t>7</a:t>
            </a:fld>
            <a:endParaRPr lang="en-US"/>
          </a:p>
        </p:txBody>
      </p:sp>
      <p:sp>
        <p:nvSpPr>
          <p:cNvPr id="7" name="Content Placeholder 2">
            <a:extLst>
              <a:ext uri="{FF2B5EF4-FFF2-40B4-BE49-F238E27FC236}">
                <a16:creationId xmlns:a16="http://schemas.microsoft.com/office/drawing/2014/main" id="{E8FB4C83-ECBF-2F40-92C8-2FFB4C7D8148}"/>
              </a:ext>
            </a:extLst>
          </p:cNvPr>
          <p:cNvSpPr>
            <a:spLocks noGrp="1"/>
          </p:cNvSpPr>
          <p:nvPr>
            <p:ph idx="1"/>
          </p:nvPr>
        </p:nvSpPr>
        <p:spPr>
          <a:xfrm>
            <a:off x="472090" y="1512368"/>
            <a:ext cx="9916510" cy="4324350"/>
          </a:xfrm>
        </p:spPr>
        <p:txBody>
          <a:bodyPr/>
          <a:lstStyle/>
          <a:p>
            <a:pPr lvl="1" eaLnBrk="1" hangingPunct="1"/>
            <a:r>
              <a:rPr lang="en-US" altLang="en-US" b="1" dirty="0"/>
              <a:t>Over-Talking</a:t>
            </a:r>
            <a:br>
              <a:rPr lang="en-US" altLang="en-US" b="1" dirty="0"/>
            </a:br>
            <a:endParaRPr lang="en-US" altLang="en-US" b="1" dirty="0"/>
          </a:p>
          <a:p>
            <a:pPr lvl="2" eaLnBrk="1" hangingPunct="1"/>
            <a:r>
              <a:rPr lang="en-US" altLang="en-US" dirty="0">
                <a:solidFill>
                  <a:schemeClr val="tx1"/>
                </a:solidFill>
              </a:rPr>
              <a:t>“I’d like everyone to get up, take a five minute break, and when we get back we are going to be focused. I’d like everyone to write their main goal for why they want to do well in this course on a sheet of paper”</a:t>
            </a:r>
            <a:br>
              <a:rPr lang="en-US" altLang="en-US" dirty="0">
                <a:solidFill>
                  <a:schemeClr val="tx1"/>
                </a:solidFill>
              </a:rPr>
            </a:br>
            <a:endParaRPr lang="en-US" altLang="en-US" b="1" dirty="0"/>
          </a:p>
          <a:p>
            <a:pPr lvl="1" eaLnBrk="1" hangingPunct="1"/>
            <a:r>
              <a:rPr lang="en-US" altLang="en-US" b="1" dirty="0"/>
              <a:t>Test Taking Anxiety</a:t>
            </a:r>
            <a:br>
              <a:rPr lang="en-US" altLang="en-US" b="1" dirty="0"/>
            </a:br>
            <a:endParaRPr lang="en-US" altLang="en-US" b="1" dirty="0"/>
          </a:p>
          <a:p>
            <a:pPr lvl="2" eaLnBrk="1" hangingPunct="1"/>
            <a:r>
              <a:rPr lang="en-US" altLang="en-US" dirty="0">
                <a:solidFill>
                  <a:schemeClr val="tx1"/>
                </a:solidFill>
              </a:rPr>
              <a:t>“I’d like you to take 30 seconds and visualize yourself doing well on the exam”</a:t>
            </a:r>
          </a:p>
          <a:p>
            <a:endParaRPr lang="en-US" altLang="en-US" dirty="0"/>
          </a:p>
        </p:txBody>
      </p:sp>
    </p:spTree>
    <p:extLst>
      <p:ext uri="{BB962C8B-B14F-4D97-AF65-F5344CB8AC3E}">
        <p14:creationId xmlns:p14="http://schemas.microsoft.com/office/powerpoint/2010/main" val="4250996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 calcmode="lin" valueType="num">
                                      <p:cBhvr additive="base">
                                        <p:cTn id="22"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F74640-F983-3740-9DB2-F1EC0AA0CFBB}"/>
              </a:ext>
            </a:extLst>
          </p:cNvPr>
          <p:cNvSpPr>
            <a:spLocks noGrp="1"/>
          </p:cNvSpPr>
          <p:nvPr>
            <p:ph type="title"/>
          </p:nvPr>
        </p:nvSpPr>
        <p:spPr/>
        <p:txBody>
          <a:bodyPr/>
          <a:lstStyle/>
          <a:p>
            <a:r>
              <a:rPr lang="en-US" altLang="en-US" dirty="0"/>
              <a:t>Reframing</a:t>
            </a:r>
            <a:endParaRPr lang="en-US" dirty="0"/>
          </a:p>
        </p:txBody>
      </p:sp>
      <p:sp>
        <p:nvSpPr>
          <p:cNvPr id="4" name="Slide Number Placeholder 3">
            <a:extLst>
              <a:ext uri="{FF2B5EF4-FFF2-40B4-BE49-F238E27FC236}">
                <a16:creationId xmlns:a16="http://schemas.microsoft.com/office/drawing/2014/main" id="{98BB18DE-9186-1946-B3FB-DBF9FADB7924}"/>
              </a:ext>
            </a:extLst>
          </p:cNvPr>
          <p:cNvSpPr>
            <a:spLocks noGrp="1"/>
          </p:cNvSpPr>
          <p:nvPr>
            <p:ph type="sldNum" sz="quarter" idx="4"/>
          </p:nvPr>
        </p:nvSpPr>
        <p:spPr/>
        <p:txBody>
          <a:bodyPr/>
          <a:lstStyle/>
          <a:p>
            <a:fld id="{2BE017B6-6466-CA44-A203-DCC007137B39}" type="slidenum">
              <a:rPr lang="en-US" smtClean="0"/>
              <a:pPr/>
              <a:t>8</a:t>
            </a:fld>
            <a:endParaRPr lang="en-US"/>
          </a:p>
        </p:txBody>
      </p:sp>
      <p:sp>
        <p:nvSpPr>
          <p:cNvPr id="5" name="Content Placeholder 2">
            <a:extLst>
              <a:ext uri="{FF2B5EF4-FFF2-40B4-BE49-F238E27FC236}">
                <a16:creationId xmlns:a16="http://schemas.microsoft.com/office/drawing/2014/main" id="{60B10906-0075-BF4F-A916-F968487D74B3}"/>
              </a:ext>
            </a:extLst>
          </p:cNvPr>
          <p:cNvSpPr>
            <a:spLocks noGrp="1"/>
          </p:cNvSpPr>
          <p:nvPr>
            <p:ph idx="1"/>
          </p:nvPr>
        </p:nvSpPr>
        <p:spPr/>
        <p:txBody>
          <a:bodyPr/>
          <a:lstStyle/>
          <a:p>
            <a:pPr eaLnBrk="1" hangingPunct="1"/>
            <a:r>
              <a:rPr lang="en-US" altLang="en-US" sz="3200" dirty="0"/>
              <a:t>Offers an alternative explanation/interpretation of a feeling, thought, behavior, or experience</a:t>
            </a:r>
          </a:p>
          <a:p>
            <a:pPr eaLnBrk="1" hangingPunct="1"/>
            <a:endParaRPr lang="en-US" altLang="en-US" sz="3200" dirty="0"/>
          </a:p>
          <a:p>
            <a:pPr eaLnBrk="1" hangingPunct="1"/>
            <a:r>
              <a:rPr lang="en-US" altLang="en-US" sz="3200" dirty="0"/>
              <a:t>Reflection oriented</a:t>
            </a:r>
          </a:p>
          <a:p>
            <a:pPr marL="409575" lvl="1" indent="0" eaLnBrk="1" hangingPunct="1">
              <a:buFont typeface="Georgia" panose="02040502050405020303" pitchFamily="18" charset="0"/>
              <a:buNone/>
            </a:pPr>
            <a:endParaRPr lang="en-US" altLang="en-US" sz="3000" dirty="0"/>
          </a:p>
          <a:p>
            <a:pPr eaLnBrk="1" hangingPunct="1"/>
            <a:endParaRPr lang="en-US" altLang="en-US" dirty="0"/>
          </a:p>
        </p:txBody>
      </p:sp>
    </p:spTree>
    <p:extLst>
      <p:ext uri="{BB962C8B-B14F-4D97-AF65-F5344CB8AC3E}">
        <p14:creationId xmlns:p14="http://schemas.microsoft.com/office/powerpoint/2010/main" val="4217029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C9495C-4F7E-8346-94AE-B4D5FE423F34}"/>
              </a:ext>
            </a:extLst>
          </p:cNvPr>
          <p:cNvSpPr>
            <a:spLocks noGrp="1"/>
          </p:cNvSpPr>
          <p:nvPr>
            <p:ph idx="1"/>
          </p:nvPr>
        </p:nvSpPr>
        <p:spPr>
          <a:xfrm>
            <a:off x="522890" y="1450263"/>
            <a:ext cx="10515600" cy="4351338"/>
          </a:xfrm>
        </p:spPr>
        <p:txBody>
          <a:bodyPr/>
          <a:lstStyle/>
          <a:p>
            <a:pPr lvl="1"/>
            <a:endParaRPr lang="en-US" altLang="en-US" b="1" dirty="0"/>
          </a:p>
          <a:p>
            <a:pPr lvl="1"/>
            <a:r>
              <a:rPr lang="en-US" altLang="en-US" b="1" dirty="0"/>
              <a:t>Overly excited to know the answer</a:t>
            </a:r>
            <a:br>
              <a:rPr lang="en-US" altLang="en-US" b="1" dirty="0"/>
            </a:br>
            <a:endParaRPr lang="en-US" altLang="en-US" b="1" dirty="0"/>
          </a:p>
          <a:p>
            <a:pPr lvl="2"/>
            <a:r>
              <a:rPr lang="en-US" altLang="en-US" dirty="0">
                <a:sym typeface="Wingdings" panose="05000000000000000000" pitchFamily="2" charset="2"/>
              </a:rPr>
              <a:t>“Another way of looking at the situation is that if I just give you the answer, you won’t actually learn the material.”</a:t>
            </a:r>
          </a:p>
          <a:p>
            <a:endParaRPr lang="en-US" dirty="0"/>
          </a:p>
        </p:txBody>
      </p:sp>
      <p:sp>
        <p:nvSpPr>
          <p:cNvPr id="3" name="Title 2">
            <a:extLst>
              <a:ext uri="{FF2B5EF4-FFF2-40B4-BE49-F238E27FC236}">
                <a16:creationId xmlns:a16="http://schemas.microsoft.com/office/drawing/2014/main" id="{A7F389C4-C551-B840-9F85-67EB8943A1B1}"/>
              </a:ext>
            </a:extLst>
          </p:cNvPr>
          <p:cNvSpPr>
            <a:spLocks noGrp="1"/>
          </p:cNvSpPr>
          <p:nvPr>
            <p:ph type="title"/>
          </p:nvPr>
        </p:nvSpPr>
        <p:spPr/>
        <p:txBody>
          <a:bodyPr/>
          <a:lstStyle/>
          <a:p>
            <a:r>
              <a:rPr lang="en-US" altLang="en-US" dirty="0"/>
              <a:t>Example of ‘Reframing’ Response</a:t>
            </a:r>
            <a:endParaRPr lang="en-US" dirty="0"/>
          </a:p>
        </p:txBody>
      </p:sp>
      <p:sp>
        <p:nvSpPr>
          <p:cNvPr id="4" name="Slide Number Placeholder 3">
            <a:extLst>
              <a:ext uri="{FF2B5EF4-FFF2-40B4-BE49-F238E27FC236}">
                <a16:creationId xmlns:a16="http://schemas.microsoft.com/office/drawing/2014/main" id="{FEA106C6-248A-3448-B4C4-C2B2FCA7C6AC}"/>
              </a:ext>
            </a:extLst>
          </p:cNvPr>
          <p:cNvSpPr>
            <a:spLocks noGrp="1"/>
          </p:cNvSpPr>
          <p:nvPr>
            <p:ph type="sldNum" sz="quarter" idx="4"/>
          </p:nvPr>
        </p:nvSpPr>
        <p:spPr/>
        <p:txBody>
          <a:bodyPr/>
          <a:lstStyle/>
          <a:p>
            <a:fld id="{2BE017B6-6466-CA44-A203-DCC007137B39}" type="slidenum">
              <a:rPr lang="en-US" smtClean="0"/>
              <a:pPr/>
              <a:t>9</a:t>
            </a:fld>
            <a:endParaRPr lang="en-US"/>
          </a:p>
        </p:txBody>
      </p:sp>
    </p:spTree>
    <p:extLst>
      <p:ext uri="{BB962C8B-B14F-4D97-AF65-F5344CB8AC3E}">
        <p14:creationId xmlns:p14="http://schemas.microsoft.com/office/powerpoint/2010/main" val="1045564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F0A0C0E-6A5B-A947-9FE9-68AF4694A490}"/>
              </a:ext>
            </a:extLst>
          </p:cNvPr>
          <p:cNvSpPr>
            <a:spLocks noGrp="1"/>
          </p:cNvSpPr>
          <p:nvPr>
            <p:ph type="title"/>
          </p:nvPr>
        </p:nvSpPr>
        <p:spPr/>
        <p:txBody>
          <a:bodyPr/>
          <a:lstStyle/>
          <a:p>
            <a:r>
              <a:rPr lang="en-US" altLang="en-US" dirty="0"/>
              <a:t>Other Tips to Keep In Mind</a:t>
            </a:r>
            <a:endParaRPr lang="en-US" dirty="0"/>
          </a:p>
        </p:txBody>
      </p:sp>
      <p:sp>
        <p:nvSpPr>
          <p:cNvPr id="4" name="Slide Number Placeholder 3">
            <a:extLst>
              <a:ext uri="{FF2B5EF4-FFF2-40B4-BE49-F238E27FC236}">
                <a16:creationId xmlns:a16="http://schemas.microsoft.com/office/drawing/2014/main" id="{8C6A95B5-E969-774E-82ED-49EBA4E57ECE}"/>
              </a:ext>
            </a:extLst>
          </p:cNvPr>
          <p:cNvSpPr>
            <a:spLocks noGrp="1"/>
          </p:cNvSpPr>
          <p:nvPr>
            <p:ph type="sldNum" sz="quarter" idx="4"/>
          </p:nvPr>
        </p:nvSpPr>
        <p:spPr/>
        <p:txBody>
          <a:bodyPr/>
          <a:lstStyle/>
          <a:p>
            <a:fld id="{2BE017B6-6466-CA44-A203-DCC007137B39}" type="slidenum">
              <a:rPr lang="en-US" smtClean="0"/>
              <a:pPr/>
              <a:t>10</a:t>
            </a:fld>
            <a:endParaRPr lang="en-US"/>
          </a:p>
        </p:txBody>
      </p:sp>
      <p:sp>
        <p:nvSpPr>
          <p:cNvPr id="5" name="Content Placeholder 2">
            <a:extLst>
              <a:ext uri="{FF2B5EF4-FFF2-40B4-BE49-F238E27FC236}">
                <a16:creationId xmlns:a16="http://schemas.microsoft.com/office/drawing/2014/main" id="{D9482539-D1BC-E24F-8C5B-367DDFD00071}"/>
              </a:ext>
            </a:extLst>
          </p:cNvPr>
          <p:cNvSpPr>
            <a:spLocks noGrp="1"/>
          </p:cNvSpPr>
          <p:nvPr>
            <p:ph idx="1"/>
          </p:nvPr>
        </p:nvSpPr>
        <p:spPr>
          <a:xfrm>
            <a:off x="838200" y="1627982"/>
            <a:ext cx="8229600" cy="4324350"/>
          </a:xfrm>
        </p:spPr>
        <p:txBody>
          <a:bodyPr/>
          <a:lstStyle/>
          <a:p>
            <a:pPr>
              <a:defRPr/>
            </a:pPr>
            <a:r>
              <a:rPr lang="en-US" dirty="0"/>
              <a:t>Empathize</a:t>
            </a:r>
          </a:p>
          <a:p>
            <a:pPr marL="109537" indent="0">
              <a:buFont typeface="Georgia" panose="02040502050405020303" pitchFamily="18" charset="0"/>
              <a:buNone/>
              <a:defRPr/>
            </a:pPr>
            <a:endParaRPr lang="en-US" dirty="0"/>
          </a:p>
          <a:p>
            <a:pPr>
              <a:defRPr/>
            </a:pPr>
            <a:r>
              <a:rPr lang="en-US" dirty="0"/>
              <a:t>Maintain a calm demeanor</a:t>
            </a:r>
          </a:p>
          <a:p>
            <a:pPr marL="109537" indent="0">
              <a:buFont typeface="Georgia" panose="02040502050405020303" pitchFamily="18" charset="0"/>
              <a:buNone/>
              <a:defRPr/>
            </a:pPr>
            <a:endParaRPr lang="en-US" dirty="0"/>
          </a:p>
          <a:p>
            <a:pPr>
              <a:defRPr/>
            </a:pPr>
            <a:r>
              <a:rPr lang="en-US" dirty="0"/>
              <a:t>Assume best intent</a:t>
            </a:r>
          </a:p>
          <a:p>
            <a:pPr marL="109537" indent="0">
              <a:buFont typeface="Georgia" panose="02040502050405020303" pitchFamily="18" charset="0"/>
              <a:buNone/>
              <a:defRPr/>
            </a:pPr>
            <a:endParaRPr lang="en-US" dirty="0"/>
          </a:p>
          <a:p>
            <a:pPr>
              <a:defRPr/>
            </a:pPr>
            <a:r>
              <a:rPr lang="en-US" dirty="0"/>
              <a:t>Encourage/Affirm</a:t>
            </a:r>
          </a:p>
        </p:txBody>
      </p:sp>
    </p:spTree>
    <p:extLst>
      <p:ext uri="{BB962C8B-B14F-4D97-AF65-F5344CB8AC3E}">
        <p14:creationId xmlns:p14="http://schemas.microsoft.com/office/powerpoint/2010/main" val="321912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down)">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down)">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wipe(down)">
                                      <p:cBhvr>
                                        <p:cTn id="2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ortheastern Brand Theme">
  <a:themeElements>
    <a:clrScheme name="Brand">
      <a:dk1>
        <a:srgbClr val="000000"/>
      </a:dk1>
      <a:lt1>
        <a:srgbClr val="FFFFFF"/>
      </a:lt1>
      <a:dk2>
        <a:srgbClr val="000000"/>
      </a:dk2>
      <a:lt2>
        <a:srgbClr val="FFFFFF"/>
      </a:lt2>
      <a:accent1>
        <a:srgbClr val="2CBBAB"/>
      </a:accent1>
      <a:accent2>
        <a:srgbClr val="FDBB45"/>
      </a:accent2>
      <a:accent3>
        <a:srgbClr val="375575"/>
      </a:accent3>
      <a:accent4>
        <a:srgbClr val="F58155"/>
      </a:accent4>
      <a:accent5>
        <a:srgbClr val="5BC9E1"/>
      </a:accent5>
      <a:accent6>
        <a:srgbClr val="006DB7"/>
      </a:accent6>
      <a:hlink>
        <a:srgbClr val="D3192B"/>
      </a:hlink>
      <a:folHlink>
        <a:srgbClr val="DB192B"/>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32C4460A-6710-1146-8863-0F9A6FDA9F11}" vid="{3C52ADA3-3064-4249-9D2B-2CA6EDD8E2BA}"/>
    </a:ext>
  </a:extLst>
</a:theme>
</file>

<file path=ppt/theme/theme2.xml><?xml version="1.0" encoding="utf-8"?>
<a:theme xmlns:a="http://schemas.openxmlformats.org/drawingml/2006/main" name="Office Theme">
  <a:themeElements>
    <a:clrScheme name="Khoury College 1">
      <a:dk1>
        <a:srgbClr val="A19994"/>
      </a:dk1>
      <a:lt1>
        <a:srgbClr val="FFFFFF"/>
      </a:lt1>
      <a:dk2>
        <a:srgbClr val="A19994"/>
      </a:dk2>
      <a:lt2>
        <a:srgbClr val="CFC7BF"/>
      </a:lt2>
      <a:accent1>
        <a:srgbClr val="D41B2C"/>
      </a:accent1>
      <a:accent2>
        <a:srgbClr val="FFBF3D"/>
      </a:accent2>
      <a:accent3>
        <a:srgbClr val="A19994"/>
      </a:accent3>
      <a:accent4>
        <a:srgbClr val="CFC7BF"/>
      </a:accent4>
      <a:accent5>
        <a:srgbClr val="D41B2C"/>
      </a:accent5>
      <a:accent6>
        <a:srgbClr val="FFBF3D"/>
      </a:accent6>
      <a:hlink>
        <a:srgbClr val="CC0000"/>
      </a:hlink>
      <a:folHlink>
        <a:srgbClr val="FFBF3D"/>
      </a:folHlink>
    </a:clrScheme>
    <a:fontScheme name="CCIS">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accent6"/>
        </a:solidFill>
        <a:ln>
          <a:solidFill>
            <a:schemeClr val="accent6"/>
          </a:solidFill>
        </a:ln>
      </a:spPr>
      <a:bodyPr wrap="square" rtlCol="0">
        <a:spAutoFit/>
      </a:bodyPr>
      <a:lstStyle>
        <a:defPPr algn="ctr">
          <a:defRPr sz="4000" b="1" dirty="0">
            <a:solidFill>
              <a:schemeClr val="accent3">
                <a:lumMod val="50000"/>
              </a:schemeClr>
            </a:solidFill>
          </a:defRPr>
        </a:defPPr>
      </a:lstStyle>
    </a:txDef>
  </a:objectDefaults>
  <a:extraClrSchemeLst/>
  <a:extLst>
    <a:ext uri="{05A4C25C-085E-4340-85A3-A5531E510DB2}">
      <thm15:themeFamily xmlns:thm15="http://schemas.microsoft.com/office/thememl/2012/main" name="CCS_7487_PPT_Presentation_Template_Widescreen_BOSTON.potx  -  Read-Only" id="{4A1F6399-2B34-423F-A1D0-7B2C7857CCF5}" vid="{0CA95EF8-192B-46EA-93A7-57A16268B884}"/>
    </a:ext>
  </a:extLst>
</a:theme>
</file>

<file path=ppt/theme/theme3.xml><?xml version="1.0" encoding="utf-8"?>
<a:theme xmlns:a="http://schemas.openxmlformats.org/drawingml/2006/main" name="1_Office Theme">
  <a:themeElements>
    <a:clrScheme name="Khoury College 1">
      <a:dk1>
        <a:srgbClr val="A19994"/>
      </a:dk1>
      <a:lt1>
        <a:srgbClr val="FFFFFF"/>
      </a:lt1>
      <a:dk2>
        <a:srgbClr val="A19994"/>
      </a:dk2>
      <a:lt2>
        <a:srgbClr val="CFC7BF"/>
      </a:lt2>
      <a:accent1>
        <a:srgbClr val="D41B2C"/>
      </a:accent1>
      <a:accent2>
        <a:srgbClr val="FFBF3D"/>
      </a:accent2>
      <a:accent3>
        <a:srgbClr val="A19994"/>
      </a:accent3>
      <a:accent4>
        <a:srgbClr val="CFC7BF"/>
      </a:accent4>
      <a:accent5>
        <a:srgbClr val="D41B2C"/>
      </a:accent5>
      <a:accent6>
        <a:srgbClr val="FFBF3D"/>
      </a:accent6>
      <a:hlink>
        <a:srgbClr val="CC0000"/>
      </a:hlink>
      <a:folHlink>
        <a:srgbClr val="FFBF3D"/>
      </a:folHlink>
    </a:clrScheme>
    <a:fontScheme name="CCIS">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accent6"/>
        </a:solidFill>
        <a:ln>
          <a:solidFill>
            <a:schemeClr val="accent6"/>
          </a:solidFill>
        </a:ln>
      </a:spPr>
      <a:bodyPr wrap="square" rtlCol="0">
        <a:spAutoFit/>
      </a:bodyPr>
      <a:lstStyle>
        <a:defPPr algn="ctr">
          <a:defRPr sz="4000" b="1" dirty="0">
            <a:solidFill>
              <a:schemeClr val="accent3">
                <a:lumMod val="50000"/>
              </a:schemeClr>
            </a:solidFill>
          </a:defRPr>
        </a:defPPr>
      </a:lstStyle>
    </a:txDef>
  </a:objectDefaults>
  <a:extraClrSchemeLst/>
  <a:extLst>
    <a:ext uri="{05A4C25C-085E-4340-85A3-A5531E510DB2}">
      <thm15:themeFamily xmlns:thm15="http://schemas.microsoft.com/office/thememl/2012/main" name="CCS_7487_PPT_Presentation_Template_Widescreen_BOSTON.potx  -  Read-Only" id="{4A1F6399-2B34-423F-A1D0-7B2C7857CCF5}" vid="{0CA95EF8-192B-46EA-93A7-57A16268B88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36E18A58C469A4FA251DC62535A30A0" ma:contentTypeVersion="4" ma:contentTypeDescription="Create a new document." ma:contentTypeScope="" ma:versionID="dba41efbf77cd8e45f0e4f481e5f72f9">
  <xsd:schema xmlns:xsd="http://www.w3.org/2001/XMLSchema" xmlns:xs="http://www.w3.org/2001/XMLSchema" xmlns:p="http://schemas.microsoft.com/office/2006/metadata/properties" xmlns:ns2="220310cd-6774-4929-94b5-39a853033f5b" xmlns:ns3="80c958f4-bd55-422e-a6ef-b1a2d8b5228e" targetNamespace="http://schemas.microsoft.com/office/2006/metadata/properties" ma:root="true" ma:fieldsID="481eaa35bb53b1d56e6d97917eaf463b" ns2:_="" ns3:_="">
    <xsd:import namespace="220310cd-6774-4929-94b5-39a853033f5b"/>
    <xsd:import namespace="80c958f4-bd55-422e-a6ef-b1a2d8b5228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0310cd-6774-4929-94b5-39a853033f5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0c958f4-bd55-422e-a6ef-b1a2d8b5228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C020689-940A-47BD-BC86-59B2DF5524C0}">
  <ds:schemaRefs>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5D5CF23-CBCF-4898-B0D3-54C3BFF167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0310cd-6774-4929-94b5-39a853033f5b"/>
    <ds:schemaRef ds:uri="80c958f4-bd55-422e-a6ef-b1a2d8b522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BD32DB1-B4BE-4FAF-A8E4-5FAD445087B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TotalTime>
  <Words>716</Words>
  <Application>Microsoft Macintosh PowerPoint</Application>
  <PresentationFormat>Widescreen</PresentationFormat>
  <Paragraphs>81</Paragraphs>
  <Slides>16</Slides>
  <Notes>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16</vt:i4>
      </vt:variant>
    </vt:vector>
  </HeadingPairs>
  <TitlesOfParts>
    <vt:vector size="28" baseType="lpstr">
      <vt:lpstr>Arial</vt:lpstr>
      <vt:lpstr>Calibri</vt:lpstr>
      <vt:lpstr>Georgia</vt:lpstr>
      <vt:lpstr>Helvetica</vt:lpstr>
      <vt:lpstr>Lato</vt:lpstr>
      <vt:lpstr>Lato Black</vt:lpstr>
      <vt:lpstr>Real Head Pro</vt:lpstr>
      <vt:lpstr>Real Text Pro</vt:lpstr>
      <vt:lpstr>Wingdings</vt:lpstr>
      <vt:lpstr>Northeastern Brand Theme</vt:lpstr>
      <vt:lpstr>Office Theme</vt:lpstr>
      <vt:lpstr>1_Office Theme</vt:lpstr>
      <vt:lpstr>Attending, Directing &amp; Reframing</vt:lpstr>
      <vt:lpstr>Basic Counseling Responses</vt:lpstr>
      <vt:lpstr>Attending</vt:lpstr>
      <vt:lpstr>Examples of ‘Attending’ Responses</vt:lpstr>
      <vt:lpstr>Directing</vt:lpstr>
      <vt:lpstr>Examples of ‘Directing’ Responses</vt:lpstr>
      <vt:lpstr>Reframing</vt:lpstr>
      <vt:lpstr>Example of ‘Reframing’ Response</vt:lpstr>
      <vt:lpstr>Other Tips to Keep In Mind</vt:lpstr>
      <vt:lpstr>Scenarios!</vt:lpstr>
      <vt:lpstr>Scenario #1</vt:lpstr>
      <vt:lpstr>Scenario #2</vt:lpstr>
      <vt:lpstr>Scenario #3</vt:lpstr>
      <vt:lpstr>Scenario #4</vt:lpstr>
      <vt:lpstr>Great Job! You did it!</vt:lpstr>
      <vt:lpstr>Reference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Title Here</dc:title>
  <dc:subject/>
  <dc:creator>Elliott, Emily</dc:creator>
  <cp:keywords/>
  <dc:description/>
  <cp:lastModifiedBy>Saarenas, Jackie</cp:lastModifiedBy>
  <cp:revision>3</cp:revision>
  <cp:lastPrinted>2019-07-26T19:52:48Z</cp:lastPrinted>
  <dcterms:created xsi:type="dcterms:W3CDTF">2019-07-11T18:23:01Z</dcterms:created>
  <dcterms:modified xsi:type="dcterms:W3CDTF">2020-08-18T05:35:36Z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0x010100336E18A58C469A4FA251DC62535A30A0</vt:lpwstr>
  </property>
</Properties>
</file>