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2ba0590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2ba0590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2ba05903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2ba05903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2ba05903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2ba05903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cost cycles can cause </a:t>
            </a:r>
            <a:r>
              <a:rPr lang="en"/>
              <a:t>infinite loops. Also, because Dijkstra’s is essentially greedy, it’ll never go back across a negative weighted edge and “re-propogate”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2ba05903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2ba05903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2ba05903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2ba05903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ba0590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ba0590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2ba05903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2ba05903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2ba05903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2ba05903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2ba05903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2ba05903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2ba05903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2ba05903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997c5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997c5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ba05903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ba05903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2ba05903a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2ba05903a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2ba05903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2ba05903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2ba05903a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2ba05903a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2ba05903a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2ba05903a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ba05903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2ba05903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2997c50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2997c50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f4e552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f4e552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ba0590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ba0590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2ba059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2ba059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2ba0590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2ba0590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2ba05903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2ba0590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2ba05903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2ba05903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2ba0590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2ba0590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 More Graph Algorithms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Alan Jamieson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250275" y="1195400"/>
            <a:ext cx="274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Using Dijkstra’s Algorithm, determine the fastest route from vertex A to vertex I.</a:t>
            </a:r>
            <a:endParaRPr sz="20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850" y="1195388"/>
            <a:ext cx="50863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Query: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Why doesn’t this work for negative edge weights?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How do we fix this?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Bellman-Ford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idea: instead of selecting a single vertex (greedily), we update all vertices by looking at all edges and “relaxing” values as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Starts the same (set source to 0, all other vertices to +inf).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Doesn’t this mean it has the same problem as Dijkstra’s?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Bellman-Ford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idea: instead of selecting a single vertex (greedily), we update all vertices by looking at all edges and “relaxing” values as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Starts the same (set source to 0, all other vertices to +inf).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Doesn’t this mean it has the same problem as Dijkstra’s?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Nope, it’ll get around this by restricting the maximum number of update cycles!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function bellman-ford(G, l, s):</a:t>
            </a:r>
            <a:br>
              <a:rPr lang="en"/>
            </a:br>
            <a:r>
              <a:rPr lang="en"/>
              <a:t>Input: Directed graph G = (V, E);</a:t>
            </a:r>
            <a:br>
              <a:rPr lang="en"/>
            </a:br>
            <a:r>
              <a:rPr lang="en"/>
              <a:t>       edge lengths l with no negative cycles</a:t>
            </a:r>
            <a:br>
              <a:rPr lang="en"/>
            </a:br>
            <a:r>
              <a:rPr lang="en"/>
              <a:t>       vertex s in V</a:t>
            </a:r>
            <a:br>
              <a:rPr lang="en"/>
            </a:br>
            <a:r>
              <a:rPr lang="en"/>
              <a:t>Output: For all vertices u reachable from s, dist(u) is min distance from s to 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all u in V:</a:t>
            </a:r>
            <a:br>
              <a:rPr lang="en"/>
            </a:br>
            <a:r>
              <a:rPr lang="en"/>
              <a:t>  dist(u) = inf</a:t>
            </a:r>
            <a:br>
              <a:rPr lang="en"/>
            </a:br>
            <a:r>
              <a:rPr lang="en"/>
              <a:t>  prev(u) = null</a:t>
            </a:r>
            <a:br>
              <a:rPr lang="en"/>
            </a:br>
            <a:br>
              <a:rPr lang="en"/>
            </a:br>
            <a:r>
              <a:rPr lang="en"/>
              <a:t>dist(s) = 0</a:t>
            </a:r>
            <a:br>
              <a:rPr lang="en"/>
            </a:br>
            <a:r>
              <a:rPr lang="en"/>
              <a:t>repeat V-1 times:</a:t>
            </a:r>
            <a:br>
              <a:rPr lang="en"/>
            </a:br>
            <a:r>
              <a:rPr lang="en"/>
              <a:t>  for all e in E</a:t>
            </a:r>
            <a:br>
              <a:rPr lang="en"/>
            </a:br>
            <a:r>
              <a:rPr lang="en"/>
              <a:t>    update(e)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function update(uv in E):</a:t>
            </a:r>
            <a:br>
              <a:rPr lang="en"/>
            </a:br>
            <a:r>
              <a:rPr lang="en"/>
              <a:t>  dist(v) = min{dist(v), dist(u)+l(u,v)}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250275" y="1195400"/>
            <a:ext cx="274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Using Bellman-Ford, determine the fastest route from vertex A to vertex I. Compare to your answer from the previous exercise.</a:t>
            </a:r>
            <a:endParaRPr sz="2000"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850" y="1195388"/>
            <a:ext cx="50863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Shifting gears: subset parameters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Sometimes we want to create a subset of vertices or edges that follow some kind of pattern - these are called subset parameters.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patterns can be thought of as restrictions.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instance: every vertex in my subset can’t be adjacent to another vertex in my subset.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lot of these are simple to state and conceptualize, but very difficult from an algorithmic perspective.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Formally: S ⊆ E s.t. ∀s </a:t>
            </a:r>
            <a:r>
              <a:rPr lang="en" sz="2000"/>
              <a:t>∈ S, N(s) ∩ S = ∅.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N(s) is defined as the open neighborhood of s. When dealing with edges, these are all of the edges that share a vertex with s. Open in this context means that it does not include s itself.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Basically - a subset of edges s.t. no two edges are next to each other.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what is called a “maximal” parameter - I’m trying to jam as many edges into S as possible.</a:t>
            </a:r>
            <a:r>
              <a:rPr lang="en" sz="2000"/>
              <a:t> 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What’re we talking about today, Alan?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bunch of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Shortest path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Dijkstra’s Algorithm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Bellman-Ford Algorithm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Subset parameter optimization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Matchings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Domination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note on maximum/maximal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Maximal means that I have a set that I cannot add anything to. This may not be the largest such set!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Maximum is the largest maximal 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you’d expect, minimum/minimal is a thing as well.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Algorithm?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YOU DECIDE!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your groups, come up with a greedy strategy to get a maximal matching for an arbitrary graph that gets close-ish to optimal.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IS THIS THE WORST? PROBABLY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more: domination.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Formally - </a:t>
            </a:r>
            <a:r>
              <a:rPr lang="en" sz="2000"/>
              <a:t>S ⊆ V s.t. ∀s ∈ V-S, |N(s) ∩ S| &gt; 0.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Basically - every vertex not in the subset is adjacent to at least one vertex in the subset.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Lots of variations here, and quite a few applications (think resource management).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Algorithm?</a:t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Minimum?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YOU DECIDE!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your groups, come up with a greedy strategy to get a minimal dominating set for an arbitrary graph that gets close-ish to optimal.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radar: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 #3: due tonight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 #4: available now, due next week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Synthesis #2: available Thursday, due November 1st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Synthesis</a:t>
            </a:r>
            <a:r>
              <a:rPr lang="en" sz="2000"/>
              <a:t> #1 grades out by October 18th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Reading: (Dasgupta) Chapter 5; (Skiena) 8.1, 21.5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start: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Could we use one of the techniques we talked about last week to be able to detect a cycle in a directed graph? Come up with the algorithm.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If you are in a breakout room and need help, use the “Ask for Help” functionality. If you are in a breakout room and finish the exercise, hop back into the main room!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 problem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What’s the shortest path (walk, route, etc.) from one vertex to another.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versions: length (number of hops) and value (weight-sum).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Normally, we consider value and not length.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All-pairs version: can I create a matrix (2D-array) that gives shortest path values for all pairs of vertices? Each entry (i,j) in the matrix gives the shortest path value from vertex i to vertex j.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Recap(?): Dijkstra’s Algorithm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Breadth-first search based algorithm introduced by Edsger Dijkstra in 1956.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0" y="341000"/>
            <a:ext cx="42603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Edsger W. Dijkstra</a:t>
            </a:r>
            <a:br>
              <a:rPr lang="en"/>
            </a:br>
            <a:br>
              <a:rPr lang="en"/>
            </a:br>
            <a:r>
              <a:rPr lang="en" sz="2000"/>
              <a:t>1930 - 2002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Turing Award</a:t>
            </a:r>
            <a:br>
              <a:rPr lang="en" sz="2000"/>
            </a:br>
            <a:r>
              <a:rPr lang="en" sz="2000"/>
              <a:t>Dijkstra Prize</a:t>
            </a:r>
            <a:br>
              <a:rPr lang="en" sz="2000"/>
            </a:br>
            <a:r>
              <a:rPr lang="en" sz="2000"/>
              <a:t>Very Opinionated</a:t>
            </a:r>
            <a:endParaRPr sz="20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036" y="184700"/>
            <a:ext cx="2591289" cy="42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/>
        </p:nvSpPr>
        <p:spPr>
          <a:xfrm>
            <a:off x="227350" y="4632000"/>
            <a:ext cx="7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reproduced under CC BY-SA 3.0 license. Wikipedia.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Consider...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Testing shows the presence, not the absence of bugs.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use of COBOL cripples the mind; its teaching should, therefore, be regarded as a criminal offense.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Programming is one of the most difficult branches of applied mathematics; the poorer mathematicians had better remain pure mathematicians.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All thanks to Edsger Dijkstra.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Recap(?): Dijkstra’s Algorithm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Breadth-first search based algorithm introduced by Edsger Dijkstra in 1956.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Roughly O(n</a:t>
            </a:r>
            <a:r>
              <a:rPr baseline="30000" lang="en" sz="2000"/>
              <a:t>2</a:t>
            </a:r>
            <a:r>
              <a:rPr lang="en" sz="2000"/>
              <a:t>) time (actually O(|V|*|E|).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Only works for positively-weighted graphs.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General idea: greedily choose a vertex and update all vertices in its neighborhood that haven’t been visited yet.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(from Dasgupta)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972400"/>
            <a:ext cx="8520600" cy="4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function dijkstra(G, l, s):</a:t>
            </a:r>
            <a:br>
              <a:rPr lang="en" sz="1100"/>
            </a:br>
            <a:r>
              <a:rPr lang="en" sz="1100"/>
              <a:t>Input: Graph G = (V, E), directed or undirected;  positive edge lengths (l_e : e in E); vertex s in V</a:t>
            </a:r>
            <a:br>
              <a:rPr lang="en" sz="1100"/>
            </a:br>
            <a:r>
              <a:rPr lang="en" sz="1100"/>
              <a:t>Output: For all vertices u reachable from s, dist(u) is set to shortest path distance from s to u</a:t>
            </a:r>
            <a:br>
              <a:rPr lang="en" sz="1100"/>
            </a:br>
            <a:br>
              <a:rPr lang="en" sz="1100"/>
            </a:br>
            <a:r>
              <a:rPr lang="en" sz="1100"/>
              <a:t>for all u in V:</a:t>
            </a:r>
            <a:br>
              <a:rPr lang="en" sz="1100"/>
            </a:br>
            <a:r>
              <a:rPr lang="en" sz="1100"/>
              <a:t>  dist(u) = inf</a:t>
            </a:r>
            <a:br>
              <a:rPr lang="en" sz="1100"/>
            </a:br>
            <a:r>
              <a:rPr lang="en" sz="1100"/>
              <a:t>dist(s) = 0</a:t>
            </a:r>
            <a:br>
              <a:rPr lang="en" sz="1100"/>
            </a:br>
            <a:br>
              <a:rPr lang="en" sz="1100"/>
            </a:br>
            <a:r>
              <a:rPr lang="en" sz="1100"/>
              <a:t>H = makequeue(V)</a:t>
            </a:r>
            <a:br>
              <a:rPr lang="en" sz="1100"/>
            </a:br>
            <a:br>
              <a:rPr lang="en" sz="1100"/>
            </a:br>
            <a:r>
              <a:rPr lang="en" sz="1100"/>
              <a:t>while H is not empty:</a:t>
            </a:r>
            <a:br>
              <a:rPr lang="en" sz="1100"/>
            </a:br>
            <a:r>
              <a:rPr lang="en" sz="1100"/>
              <a:t>  u = deletemin(H)</a:t>
            </a:r>
            <a:br>
              <a:rPr lang="en" sz="1100"/>
            </a:br>
            <a:r>
              <a:rPr lang="en" sz="1100"/>
              <a:t>  for all edges uv in E:</a:t>
            </a:r>
            <a:br>
              <a:rPr lang="en" sz="1100"/>
            </a:br>
            <a:r>
              <a:rPr lang="en" sz="1100"/>
              <a:t>    if dist(v) &gt; dist(u) + l(u,v):</a:t>
            </a:r>
            <a:br>
              <a:rPr lang="en" sz="1100"/>
            </a:br>
            <a:r>
              <a:rPr lang="en" sz="1100"/>
              <a:t>      dist (v) = dist(u) + l(u,v)</a:t>
            </a:r>
            <a:br>
              <a:rPr lang="en" sz="1100"/>
            </a:br>
            <a:r>
              <a:rPr lang="en" sz="1100"/>
              <a:t>      decreasekey(H,v)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makequeue - build a priority queue (based on distance value)</a:t>
            </a:r>
            <a:br>
              <a:rPr lang="en" sz="1100"/>
            </a:br>
            <a:r>
              <a:rPr lang="en" sz="1100"/>
              <a:t>deletemin - return the element with the smallest key</a:t>
            </a:r>
            <a:br>
              <a:rPr lang="en" sz="1100"/>
            </a:br>
            <a:r>
              <a:rPr lang="en" sz="1100"/>
              <a:t>decreasekey - decrease the key value of an element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