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24f46027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24f46027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24f46027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24f46027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24f46027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24f46027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24f46027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24f46027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24f46027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24f46027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24f46027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24f46027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24f46027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24f46027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24f46027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24f46027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24f46027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24f46027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24f46027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24f46027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fb8c883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fb8c883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24f460279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24f460279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There’s a gotcha here - it looks like because we call explore for each v in V, and that explore has a loop, this should be n^2, but it’s not!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24f46027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24f46027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24f46027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24f46027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we typically go in “labelling” order - for code representations this is the vertex with the lowest number as stored in the list/matrix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24f46027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24f46027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24f46027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24f46027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24f460279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24f46027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54cb9bb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54cb9bb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24f46027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24f46027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24f460279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24f460279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24f46027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24f46027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24f4602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24f4602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24f46027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24f46027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24f46027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24f46027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24f46027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24f46027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2c5fa83e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2c5fa83e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24f4602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f24f4602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4f46027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4f4602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24f46027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24f46027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24f46027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24f46027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24f46027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24f46027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24f46027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24f46027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24f46027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24f46027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4: Graphs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5800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Alan Jamieson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other terms: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Simple graph - a graph where a vertex cannot loop back to itself, and edges are bi-directional.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Connectivity - a graph is </a:t>
            </a:r>
            <a:r>
              <a:rPr b="1" lang="en" sz="2000"/>
              <a:t>connected</a:t>
            </a:r>
            <a:r>
              <a:rPr lang="en" sz="2000"/>
              <a:t> if every vertex is reachable from every other vertex.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Cycles - a cycle in a graph is a loop in a graph where no vertex is repeated except for the ending up where it started.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Degree - the degree of a vertex is the number of neighbors that vertex has.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represent these graphs in code?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we need a graph structure in code, how do we represent them?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Two ways: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Adjacency matrix - a 2D list/array where each entry (i, j) represents a potential edge from vertex i to vertex j. If the edge exists, the entry will be 1, otherwise 0.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Adjacency list - a list structure (formally a linked list) where each entry in the list represents a vertex and holds a list itself. The entries in each sub-list are the adjacent vertices.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Adj. Matrix is good for dense graphs, lists are good for sparse.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Matrix Example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15" y="1017726"/>
            <a:ext cx="7600562" cy="39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Weighted?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199" y="921550"/>
            <a:ext cx="6145601" cy="42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List Example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12" y="1470674"/>
            <a:ext cx="8742176" cy="2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Weighted?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29" y="1349688"/>
            <a:ext cx="8620746" cy="30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Traversal Recap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Two primary traversals - breadth-first search (BFS) and depth-first search (DFS)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Primarily used on trees, but can be used on general graphs as well.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DFS - follow a graph all the way to terminal or leaf vertices, then we pop up a level and keep going. Utilizes a stack-based data structure.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BFS - explore all of a level before moving on to the next level down. Utilizes a queue-based data structure.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example: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4566425"/>
            <a:ext cx="8520600" cy="3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950"/>
              <a:t>https://en.wikipedia.org/wiki/Depth-first_search#/media/File:Depth-first-tree.svg</a:t>
            </a:r>
            <a:endParaRPr sz="9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50"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250" y="1017725"/>
            <a:ext cx="5969501" cy="328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examine DFS a bit closer: 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085825"/>
            <a:ext cx="85206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dfs(G):</a:t>
            </a:r>
            <a:br>
              <a:rPr lang="en"/>
            </a:br>
            <a:r>
              <a:rPr lang="en"/>
              <a:t>Input: G = (V, E) is a graph, v in V</a:t>
            </a:r>
            <a:br>
              <a:rPr lang="en"/>
            </a:br>
            <a:r>
              <a:rPr lang="en"/>
              <a:t>Output: visited(u) is set to true for all nodes u reachable from v</a:t>
            </a:r>
            <a:br>
              <a:rPr lang="en"/>
            </a:br>
            <a:br>
              <a:rPr lang="en"/>
            </a:br>
            <a:r>
              <a:rPr lang="en"/>
              <a:t>for all v in V:</a:t>
            </a:r>
            <a:br>
              <a:rPr lang="en"/>
            </a:br>
            <a:r>
              <a:rPr lang="en"/>
              <a:t>  visited(v) =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v in V:</a:t>
            </a:r>
            <a:br>
              <a:rPr lang="en"/>
            </a:br>
            <a:r>
              <a:rPr lang="en"/>
              <a:t>  if not visited(v): explore(G, 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function explore(G, v):</a:t>
            </a:r>
            <a:br>
              <a:rPr lang="en"/>
            </a:br>
            <a:r>
              <a:rPr lang="en"/>
              <a:t>  visited(v) = true</a:t>
            </a:r>
            <a:br>
              <a:rPr lang="en"/>
            </a:br>
            <a:r>
              <a:rPr lang="en"/>
              <a:t>  previsit(v)</a:t>
            </a:r>
            <a:br>
              <a:rPr lang="en"/>
            </a:br>
            <a:r>
              <a:rPr lang="en"/>
              <a:t>  for each edge (v,u) in E:</a:t>
            </a:r>
            <a:br>
              <a:rPr lang="en"/>
            </a:br>
            <a:r>
              <a:rPr lang="en"/>
              <a:t>    if not visited(u): explore(G, u)</a:t>
            </a:r>
            <a:br>
              <a:rPr lang="en"/>
            </a:br>
            <a:r>
              <a:rPr lang="en"/>
              <a:t>  postvisit(v)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reminder!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Hand-written solutions are not acceptable for the problem set or the synthesis. Points will be deducted accordingly.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Analysis?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085825"/>
            <a:ext cx="85206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dfs(G):</a:t>
            </a:r>
            <a:br>
              <a:rPr lang="en"/>
            </a:br>
            <a:r>
              <a:rPr lang="en"/>
              <a:t>Input: G = (V, E) is a graph, v in V</a:t>
            </a:r>
            <a:br>
              <a:rPr lang="en"/>
            </a:br>
            <a:r>
              <a:rPr lang="en"/>
              <a:t>Output: visited(u) is set to true for all nodes u reachable from v</a:t>
            </a:r>
            <a:br>
              <a:rPr lang="en"/>
            </a:br>
            <a:br>
              <a:rPr lang="en"/>
            </a:br>
            <a:r>
              <a:rPr lang="en"/>
              <a:t>for all v in V:</a:t>
            </a:r>
            <a:br>
              <a:rPr lang="en"/>
            </a:br>
            <a:r>
              <a:rPr lang="en"/>
              <a:t>  visited(v) =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v in V:</a:t>
            </a:r>
            <a:br>
              <a:rPr lang="en"/>
            </a:br>
            <a:r>
              <a:rPr lang="en"/>
              <a:t>  if not visited(v): explore(G, 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function explore(G, v):</a:t>
            </a:r>
            <a:br>
              <a:rPr lang="en"/>
            </a:br>
            <a:r>
              <a:rPr lang="en"/>
              <a:t>  visited(v) = true</a:t>
            </a:r>
            <a:br>
              <a:rPr lang="en"/>
            </a:br>
            <a:r>
              <a:rPr lang="en"/>
              <a:t>  previsit(v)</a:t>
            </a:r>
            <a:br>
              <a:rPr lang="en"/>
            </a:br>
            <a:r>
              <a:rPr lang="en"/>
              <a:t>  for each edge (v,u) in E:</a:t>
            </a:r>
            <a:br>
              <a:rPr lang="en"/>
            </a:br>
            <a:r>
              <a:rPr lang="en"/>
              <a:t>    if not visited(u): explore(G, u)</a:t>
            </a:r>
            <a:br>
              <a:rPr lang="en"/>
            </a:br>
            <a:r>
              <a:rPr lang="en"/>
              <a:t>  postvisit(v)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Pre/post visit numbers?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Good way to handle timings.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Previsit notes when the vertex is visited initially.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Postivisit notes when the vertex is visited for the last time.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f</a:t>
            </a:r>
            <a:r>
              <a:rPr lang="en" sz="2000"/>
              <a:t>unction previsit(v):</a:t>
            </a:r>
            <a:br>
              <a:rPr lang="en" sz="2000"/>
            </a:br>
            <a:r>
              <a:rPr lang="en" sz="2000"/>
              <a:t>	pre[v] = clock++</a:t>
            </a:r>
            <a:br>
              <a:rPr lang="en" sz="2000"/>
            </a:br>
            <a:br>
              <a:rPr lang="en" sz="2000"/>
            </a:br>
            <a:r>
              <a:rPr lang="en" sz="2000"/>
              <a:t>f</a:t>
            </a:r>
            <a:r>
              <a:rPr lang="en" sz="2000"/>
              <a:t>unction postvisit(v):</a:t>
            </a:r>
            <a:br>
              <a:rPr lang="en" sz="2000"/>
            </a:br>
            <a:r>
              <a:rPr lang="en" sz="2000"/>
              <a:t>	post[v] = clock++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in a general graph?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50" y="1381225"/>
            <a:ext cx="9299825" cy="31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5"/>
          <p:cNvPicPr preferRelativeResize="0"/>
          <p:nvPr/>
        </p:nvPicPr>
        <p:blipFill rotWithShape="1">
          <a:blip r:embed="rId3">
            <a:alphaModFix/>
          </a:blip>
          <a:srcRect b="-1510" l="-5240" r="5239" t="1510"/>
          <a:stretch/>
        </p:blipFill>
        <p:spPr>
          <a:xfrm>
            <a:off x="478350" y="1017725"/>
            <a:ext cx="5665800" cy="453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you: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623400" y="1105125"/>
            <a:ext cx="8520600" cy="3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algorithm for DFS just noted (pg.s 84, 85 in Dasgupta), complete a depth-first traversal for the following graph, noting the pre/post visit numbers.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are in a breakout room and need help, use the “Ask for Help” functionality. </a:t>
            </a:r>
            <a:r>
              <a:rPr lang="en"/>
              <a:t>If you are in a breakout room and finish the exercise, come right back to the main room!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857" y="0"/>
            <a:ext cx="538028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connectivity?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graph is connected iff you can trace a path from one </a:t>
            </a:r>
            <a:r>
              <a:rPr lang="en" sz="2000"/>
              <a:t>vertex</a:t>
            </a:r>
            <a:r>
              <a:rPr lang="en" sz="2000"/>
              <a:t> to every other vertex in our graph.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do we notice about our DFS exercise?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DFS can detect connectivity easily.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Even better, it can identify strongly connected regions on directed graphs!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function previsit(v):</a:t>
            </a:r>
            <a:br>
              <a:rPr lang="en" sz="2000"/>
            </a:br>
            <a:r>
              <a:rPr lang="en" sz="2000"/>
              <a:t>	pre[v] = clock++</a:t>
            </a:r>
            <a:br>
              <a:rPr lang="en" sz="2000"/>
            </a:br>
            <a:r>
              <a:rPr lang="en" sz="2000"/>
              <a:t>	ccnum[v] = cc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examine DFS a bit closer: 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085825"/>
            <a:ext cx="8520600" cy="3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dfs(G):</a:t>
            </a:r>
            <a:br>
              <a:rPr lang="en"/>
            </a:br>
            <a:r>
              <a:rPr lang="en"/>
              <a:t>Input: G = (V, E) is a graph, v in V</a:t>
            </a:r>
            <a:br>
              <a:rPr lang="en"/>
            </a:br>
            <a:r>
              <a:rPr lang="en"/>
              <a:t>Output: visited(u) is set to true for all nodes u reachable from v</a:t>
            </a:r>
            <a:br>
              <a:rPr lang="en"/>
            </a:br>
            <a:br>
              <a:rPr lang="en"/>
            </a:br>
            <a:r>
              <a:rPr lang="en"/>
              <a:t>for all v in V:</a:t>
            </a:r>
            <a:br>
              <a:rPr lang="en"/>
            </a:br>
            <a:r>
              <a:rPr lang="en"/>
              <a:t>  visited(v) = false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v in V:</a:t>
            </a:r>
            <a:br>
              <a:rPr lang="en"/>
            </a:br>
            <a:r>
              <a:rPr lang="en"/>
              <a:t>  if not visited(v): explore(G, v), cc++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function explore(G, v):</a:t>
            </a:r>
            <a:br>
              <a:rPr lang="en"/>
            </a:br>
            <a:r>
              <a:rPr lang="en"/>
              <a:t>  visited(v) = true</a:t>
            </a:r>
            <a:br>
              <a:rPr lang="en"/>
            </a:br>
            <a:r>
              <a:rPr lang="en"/>
              <a:t>  previsit(v)</a:t>
            </a:r>
            <a:br>
              <a:rPr lang="en"/>
            </a:br>
            <a:r>
              <a:rPr lang="en"/>
              <a:t>  for each edge (v,u) in E:</a:t>
            </a:r>
            <a:br>
              <a:rPr lang="en"/>
            </a:br>
            <a:r>
              <a:rPr lang="en"/>
              <a:t>    if not visited(u): explore(G, u)</a:t>
            </a:r>
            <a:br>
              <a:rPr lang="en"/>
            </a:br>
            <a:r>
              <a:rPr lang="en"/>
              <a:t>  postvisit(v)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Strongly Connected Regions</a:t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602" y="1152477"/>
            <a:ext cx="7396797" cy="406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 Algorithm</a:t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do we find the strongly connected regions of a graph G? Through a decomposition algorithm. Utilizes two helper algorithms: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 DFS on G</a:t>
            </a:r>
            <a:r>
              <a:rPr baseline="30000" lang="en" sz="2000"/>
              <a:t>R</a:t>
            </a:r>
            <a:r>
              <a:rPr lang="en" sz="2000"/>
              <a:t>. G</a:t>
            </a:r>
            <a:r>
              <a:rPr baseline="30000" lang="en" sz="2000"/>
              <a:t>R</a:t>
            </a:r>
            <a:r>
              <a:rPr lang="en" sz="2000"/>
              <a:t> is just the graph G with the edges reversed.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 the undirected connected components adaptation of the DFS algorithm (pg. 86) on G and process vertices in decreasing order by the postvisit numbers from step 1. Each region identified will be a strongly connected region.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This algorithm requires you to run DFS twice!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quick? example: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075" y="1665375"/>
            <a:ext cx="5679848" cy="31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What’re we talking about today, Alan?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Graph basics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Representations, briefly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Recap of traversals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Connectivity and strongly connected regions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you: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Run the strongly connected region algorithm on the diagram on page 91 (figure 3.9). Check your work!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If you are in a breakout room and need help, use the “Ask for Help” functionality. If you are in a breakout room and finish the exercise, come right back to the main room!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two DFS calls, each O(|E|). So, overall this is O(|E|).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is it?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about constructing G</a:t>
            </a:r>
            <a:r>
              <a:rPr baseline="30000" lang="en"/>
              <a:t>R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design exercise: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(Dasgupta 3.5)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The reverse of a directed graph G = (V, E) is another directed graph GR = (V, ER) on the same vertex set, but with all the edges reversed: ER = {(v,u) : (u,v) E}.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Give a </a:t>
            </a:r>
            <a:r>
              <a:rPr lang="en" sz="2000"/>
              <a:t>linear</a:t>
            </a:r>
            <a:r>
              <a:rPr lang="en" sz="2000"/>
              <a:t> time algorithm for computing the reverse of a graph in adjacency list format.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First question: what do we mean by linear time here?</a:t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talk about proofs</a:t>
            </a:r>
            <a:endParaRPr/>
          </a:p>
        </p:txBody>
      </p:sp>
      <p:sp>
        <p:nvSpPr>
          <p:cNvPr id="262" name="Google Shape;26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(Dasgupta 3.7)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 bipartite graph is a graph G = (V, E) whose vertices can be partitioned into two sets (V = V</a:t>
            </a:r>
            <a:r>
              <a:rPr baseline="-25000" lang="en" sz="2000"/>
              <a:t>1</a:t>
            </a:r>
            <a:r>
              <a:rPr lang="en" sz="2000"/>
              <a:t> </a:t>
            </a:r>
            <a:r>
              <a:rPr lang="en" sz="2000"/>
              <a:t>𝖴</a:t>
            </a:r>
            <a:r>
              <a:rPr lang="en" sz="2000"/>
              <a:t> V</a:t>
            </a:r>
            <a:r>
              <a:rPr baseline="-25000" lang="en" sz="2000"/>
              <a:t>2</a:t>
            </a:r>
            <a:r>
              <a:rPr lang="en" sz="2000"/>
              <a:t> and V</a:t>
            </a:r>
            <a:r>
              <a:rPr baseline="-25000" lang="en" sz="2000"/>
              <a:t>1</a:t>
            </a:r>
            <a:r>
              <a:rPr lang="en" sz="2000"/>
              <a:t> ∩ V</a:t>
            </a:r>
            <a:r>
              <a:rPr baseline="-25000" lang="en" sz="2000"/>
              <a:t>2</a:t>
            </a:r>
            <a:r>
              <a:rPr lang="en" sz="2000"/>
              <a:t> = ∅) s.t. </a:t>
            </a:r>
            <a:r>
              <a:rPr lang="en" sz="2000"/>
              <a:t>t</a:t>
            </a:r>
            <a:r>
              <a:rPr lang="en" sz="2000"/>
              <a:t>here are no edges between vertices in the same set.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One way to formulate this property is to say an undirected graph is bipartite iff if it contains no </a:t>
            </a:r>
            <a:r>
              <a:rPr lang="en" sz="2000"/>
              <a:t>cycles of odd length. Prove that this formulation is correct.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		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your radar:</a:t>
            </a:r>
            <a:endParaRPr/>
          </a:p>
        </p:txBody>
      </p:sp>
      <p:sp>
        <p:nvSpPr>
          <p:cNvPr id="268" name="Google Shape;26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Synthesis #1</a:t>
            </a:r>
            <a:r>
              <a:rPr lang="en" sz="2000"/>
              <a:t>: due Friday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Homework #3: available now, due next week!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Reading: (Dasgupta) Chapters 3-5; (Goddard) D; </a:t>
            </a:r>
            <a:br>
              <a:rPr lang="en" sz="2000"/>
            </a:br>
            <a:r>
              <a:rPr lang="en" sz="2000"/>
              <a:t>(Skiena) Chapter 7, 8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368" y="1433750"/>
            <a:ext cx="6187025" cy="81428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62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 G = (V, E) be a graph.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 is a set of vertices.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 is a set of edges, subset of V x V.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graphs are labeled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731" y="1152473"/>
            <a:ext cx="4264544" cy="35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graphs have names!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4286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5810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5810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