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6" r:id="rId8"/>
    <p:sldId id="261" r:id="rId9"/>
    <p:sldId id="269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243F7-52AC-8E43-BEAF-6921117A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7CAFF6-8CF1-18BF-69E5-03B243621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69288-7270-A1DC-C0B3-A4C1DE2E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1BEE1-A86E-C10D-2F33-F405A51C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1A06C-BB59-1D21-2623-59B2CC9E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87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71C88-B201-A3D5-362E-2C9809F2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3255A7-6CF3-F886-BCF5-AFBCE1DF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92FFB-FD8E-B132-1868-D2EA9285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53224-7962-2374-A32A-CCDFF60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11CF0-D57D-3096-EFBF-A93D674A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56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BAAB6-CD35-2A3E-2371-C45E93BD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EE6D71-5060-E95C-4E9C-D8E069D48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60B0A-7067-31C7-F197-69AE92DE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9065D-8115-A110-1538-BA080890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4A797-A2E1-2076-EF49-D9855CC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07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F2B9E-1773-C338-8218-F7E90828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C5508-4074-1F1F-2CE0-F128FD74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A85A65-8A1B-D36C-105E-2009A1A4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E2FAC-BB8F-D4E8-B718-E0389697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9939E-E647-B2F8-B0AE-9D4D1701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55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4A15A-367A-F2DD-8B12-FCEFB25E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0C50B-29E0-0A41-B5EE-D75EF00C3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F09EA2-A84B-72DE-BA1D-79A79952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AA41A-1CD3-6FCE-4855-904692A6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2834B-0F15-FF5A-A8D1-4EB2A69F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19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3B3EC-31CF-0C60-A6EA-50E1F25D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76AA1-8265-84FC-0101-98BD5CA1B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62CBF4-2D2F-911E-98DC-180AF4B22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626723-FC91-A803-8D1C-A8DC3B56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6CBB4-1095-50D4-2CBA-302B837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FB3862-DD0A-0FB1-F970-ED3D6CE6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77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0153E-D776-F114-25C0-C25D5BEE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B29F9C-C21A-6D5E-F285-9859C433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A0650-E49C-5757-DE30-A14971F11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7CE1B9-3173-4EA1-2847-BE06D5BEC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3C5BBD-4B84-9B41-0D2C-99C341526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53DBAF-194C-D72C-B902-CDAB65E0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49B6B6-CDA3-74B2-6D02-6F6F3B19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1AFC39-594C-E3B3-44BD-265C3B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78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13F17-65CA-0294-1B58-5381407A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4ED7C7-9E96-1417-560C-F84336ED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F2BF0E-38D3-95B5-00C5-02373881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D8F5F9-6062-2DC5-6C03-A14F8D1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23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EE8087-3EB6-4BF4-FFC5-D7EAD14A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B92C53-9C23-9842-2019-BA7C376F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0384F7-4481-99C9-06FB-B4DBB3D1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3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75BB0-CE2E-7250-5865-5D3CEFE4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41115-C51F-1C11-0052-6C271FE7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7B6718-3CC6-F6B1-FDE3-652EF211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51FFE1-7577-2DE0-D8A6-4636D496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F9FDEF-D2AB-AB10-E376-888D0FBD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F8FA9-044A-A463-ECBF-731B4009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84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DDB55-9E36-379A-ED46-5CE32C1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3ABD4E-9275-B407-0D08-F8AAF6402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9ED8AA-FA67-CE75-CF10-2E3184A2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F4C5C6-6E7C-F586-52E5-AA21FCE3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1881F-2A89-49E8-77AB-3655E6C0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5B213A-29C8-9722-9A79-DEC837F8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85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50CA56-3EF2-B579-7C2A-C28C06BA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996D93-A6DE-8A17-18A3-1E6170E7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AE83E-C8E0-94F3-5ADB-4B076C2C2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1690-FFEE-4F02-86C6-773A8D0CB663}" type="datetimeFigureOut">
              <a:rPr lang="es-CO" smtClean="0"/>
              <a:t>15/06/2022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46F8A-67ED-FB58-2130-05476E101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DBEFE-66A7-FEDE-42D5-A7D8DE798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34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E50A61-5BDC-1400-8572-D13673E2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 Light" panose="020B0502040204020203" pitchFamily="34" charset="0"/>
              </a:rPr>
              <a:t>Proyecto en Java:</a:t>
            </a:r>
            <a:br>
              <a:rPr lang="es-CO" dirty="0">
                <a:latin typeface="Bahnschrift Light" panose="020B0502040204020203" pitchFamily="34" charset="0"/>
              </a:rPr>
            </a:br>
            <a:r>
              <a:rPr lang="es-CO" dirty="0">
                <a:latin typeface="Bahnschrift Light" panose="020B0502040204020203" pitchFamily="34" charset="0"/>
              </a:rPr>
              <a:t>Agencia Inmobiliaria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B462DE66-D7EE-71CB-FA9C-9FEF5D5EA5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4772025" y="1214410"/>
            <a:ext cx="6953484" cy="5490534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D7904BB-DD53-77DE-9E9A-502FBAD5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s-CO" sz="18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800" dirty="0">
                <a:latin typeface="Bahnschrift Light" panose="020B0502040204020203" pitchFamily="34" charset="0"/>
              </a:rPr>
              <a:t>Proyecto realizado por los integrantes: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800" dirty="0">
                <a:latin typeface="Bahnschrift Light" panose="020B0502040204020203" pitchFamily="34" charset="0"/>
              </a:rPr>
              <a:t>Eduardo José </a:t>
            </a:r>
            <a:r>
              <a:rPr lang="es-CO" sz="1800" dirty="0" err="1">
                <a:latin typeface="Bahnschrift Light" panose="020B0502040204020203" pitchFamily="34" charset="0"/>
              </a:rPr>
              <a:t>Jimenez</a:t>
            </a:r>
            <a:endParaRPr lang="es-CO" sz="1800" dirty="0"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800" dirty="0">
                <a:latin typeface="Bahnschrift Light" panose="020B0502040204020203" pitchFamily="34" charset="0"/>
              </a:rPr>
              <a:t>Jesús David Navarro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4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9407B-4462-B9C2-D08F-CF1EE7F6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Java.util.Vector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778F4F-D6F2-8AEE-BA92-45D0D96D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5300"/>
            <a:ext cx="9972828" cy="31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1356FE-5BC0-5A44-21DE-C7007736F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" r="3885"/>
          <a:stretch/>
        </p:blipFill>
        <p:spPr>
          <a:xfrm>
            <a:off x="0" y="1690688"/>
            <a:ext cx="12142624" cy="418774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5D98E6A-01BC-71DC-B140-2FF52058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Javadoc</a:t>
            </a:r>
            <a:r>
              <a:rPr lang="es-CO" dirty="0">
                <a:latin typeface="Bahnschrift Light" panose="020B0502040204020203" pitchFamily="34" charset="0"/>
              </a:rPr>
              <a:t> de </a:t>
            </a:r>
            <a:r>
              <a:rPr lang="es-CO" dirty="0" err="1">
                <a:latin typeface="Bahnschrift Light" panose="020B0502040204020203" pitchFamily="34" charset="0"/>
              </a:rPr>
              <a:t>Java.util.Vector</a:t>
            </a:r>
            <a:endParaRPr lang="es-CO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6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9FA67-6649-2CC6-9F18-871EC75B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s-CO" dirty="0"/>
              <a:t>Pruebas (Repositorio en </a:t>
            </a:r>
            <a:r>
              <a:rPr lang="es-CO" dirty="0" err="1"/>
              <a:t>Github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34C700-D87F-7577-BD62-96EA738A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971"/>
            <a:ext cx="58197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5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A5CC5F-78B2-8C6B-A110-09E67C7E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8"/>
          <a:stretch/>
        </p:blipFill>
        <p:spPr>
          <a:xfrm>
            <a:off x="323557" y="0"/>
            <a:ext cx="9906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3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A84FB1B-D9EE-4508-2033-EA03F772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40"/>
            <a:ext cx="10515600" cy="679394"/>
          </a:xfrm>
        </p:spPr>
        <p:txBody>
          <a:bodyPr>
            <a:normAutofit fontScale="90000"/>
          </a:bodyPr>
          <a:lstStyle/>
          <a:p>
            <a:r>
              <a:rPr lang="es-CO" dirty="0">
                <a:latin typeface="Bahnschrift Light" panose="020B0502040204020203" pitchFamily="34" charset="0"/>
              </a:rPr>
              <a:t>Estructura del proyecto (Diagramas)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5102E86-7340-5109-983A-36462F37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" b="2142"/>
          <a:stretch/>
        </p:blipFill>
        <p:spPr>
          <a:xfrm>
            <a:off x="939800" y="921434"/>
            <a:ext cx="8624544" cy="59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55F70A1-4ACB-B904-5383-A4ACA2A1A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0" y="1083212"/>
            <a:ext cx="8368880" cy="577478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42668B6-0F9C-09D9-AF9A-8A86728B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</p:spPr>
        <p:txBody>
          <a:bodyPr>
            <a:normAutofit fontScale="90000"/>
          </a:bodyPr>
          <a:lstStyle/>
          <a:p>
            <a:r>
              <a:rPr lang="es-CO" dirty="0">
                <a:latin typeface="Bahnschrift Light" panose="020B0502040204020203" pitchFamily="34" charset="0"/>
              </a:rPr>
              <a:t>Diagrama </a:t>
            </a:r>
            <a:r>
              <a:rPr lang="es-CO" dirty="0" err="1">
                <a:latin typeface="Bahnschrift Light" panose="020B0502040204020203" pitchFamily="34" charset="0"/>
              </a:rPr>
              <a:t>Post-proyecto</a:t>
            </a:r>
            <a:r>
              <a:rPr lang="es-CO" dirty="0">
                <a:latin typeface="Bahnschrift Light" panose="020B0502040204020203" pitchFamily="34" charset="0"/>
              </a:rPr>
              <a:t> generado con Idea</a:t>
            </a:r>
          </a:p>
        </p:txBody>
      </p:sp>
    </p:spTree>
    <p:extLst>
      <p:ext uri="{BB962C8B-B14F-4D97-AF65-F5344CB8AC3E}">
        <p14:creationId xmlns:p14="http://schemas.microsoft.com/office/powerpoint/2010/main" val="362872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192F9C-6447-F00D-8CFD-2633A8DAC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66" y="0"/>
            <a:ext cx="3385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F7527-6251-8B30-98AE-B19B5949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900"/>
          </a:xfrm>
        </p:spPr>
        <p:txBody>
          <a:bodyPr anchor="t">
            <a:normAutofit fontScale="90000"/>
          </a:bodyPr>
          <a:lstStyle/>
          <a:p>
            <a:r>
              <a:rPr lang="es-CO" dirty="0" err="1">
                <a:latin typeface="Bahnschrift Light" panose="020B0502040204020203" pitchFamily="34" charset="0"/>
              </a:rPr>
              <a:t>Librerias</a:t>
            </a:r>
            <a:r>
              <a:rPr lang="es-CO" dirty="0">
                <a:latin typeface="Bahnschrift Light" panose="020B0502040204020203" pitchFamily="34" charset="0"/>
              </a:rPr>
              <a:t> y referencias utilizadas:</a:t>
            </a:r>
            <a:br>
              <a:rPr lang="es-CO" dirty="0">
                <a:latin typeface="Bahnschrift Light" panose="020B0502040204020203" pitchFamily="34" charset="0"/>
              </a:rPr>
            </a:br>
            <a:br>
              <a:rPr lang="es-CO" dirty="0">
                <a:latin typeface="Bahnschrift Light" panose="020B0502040204020203" pitchFamily="34" charset="0"/>
              </a:rPr>
            </a:br>
            <a:endParaRPr lang="es-CO" dirty="0">
              <a:latin typeface="Bahnschrift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EB8814-7A41-5EE8-C350-5C6B9C79C594}"/>
              </a:ext>
            </a:extLst>
          </p:cNvPr>
          <p:cNvSpPr txBox="1"/>
          <p:nvPr/>
        </p:nvSpPr>
        <p:spPr>
          <a:xfrm>
            <a:off x="838200" y="1688123"/>
            <a:ext cx="9529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5400" dirty="0" err="1">
                <a:latin typeface="Bahnschrift Light" panose="020B0502040204020203" pitchFamily="34" charset="0"/>
              </a:rPr>
              <a:t>Java.util.Scanner</a:t>
            </a:r>
            <a:endParaRPr lang="es-CO" sz="5400" dirty="0">
              <a:latin typeface="Bahnschrift Light" panose="020B0502040204020203" pitchFamily="34" charset="0"/>
            </a:endParaRPr>
          </a:p>
          <a:p>
            <a:endParaRPr lang="es-CO" sz="5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5400" dirty="0" err="1">
                <a:latin typeface="Bahnschrift Light" panose="020B0502040204020203" pitchFamily="34" charset="0"/>
              </a:rPr>
              <a:t>Java.util.Random</a:t>
            </a:r>
            <a:endParaRPr lang="es-CO" sz="5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5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5400" dirty="0" err="1">
                <a:latin typeface="Bahnschrift Light" panose="020B0502040204020203" pitchFamily="34" charset="0"/>
              </a:rPr>
              <a:t>Java.util.Vector</a:t>
            </a:r>
            <a:endParaRPr lang="es-CO" sz="5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3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5C5A-34CB-AD3B-F27B-FFA605FD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Java.util.Scanner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5F3B9C-75C0-D817-D6ED-215D76DC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1708" cy="36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3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5D77-2B2F-6AE6-79F2-86D7B823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Javadoc</a:t>
            </a:r>
            <a:r>
              <a:rPr lang="es-CO" dirty="0">
                <a:latin typeface="Bahnschrift Light" panose="020B0502040204020203" pitchFamily="34" charset="0"/>
              </a:rPr>
              <a:t> de </a:t>
            </a:r>
            <a:r>
              <a:rPr lang="es-CO" dirty="0" err="1">
                <a:latin typeface="Bahnschrift Light" panose="020B0502040204020203" pitchFamily="34" charset="0"/>
              </a:rPr>
              <a:t>Java.util.Scanner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6A9EAD-1988-5C45-E9EB-A71CEF4FB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" r="2202"/>
          <a:stretch/>
        </p:blipFill>
        <p:spPr>
          <a:xfrm>
            <a:off x="0" y="1457983"/>
            <a:ext cx="12156620" cy="40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8EAD2-A2B2-8DBF-BF8A-E7CEBE77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Java.util.Random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BC1CFF-E415-8436-7C6B-901BAD44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060"/>
            <a:ext cx="5880423" cy="13255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A2D877-9984-D49D-ECC7-B5E85D69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2339"/>
            <a:ext cx="5915129" cy="16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0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4247F-BD43-F309-239B-4F93F0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Javadoc</a:t>
            </a:r>
            <a:r>
              <a:rPr lang="es-CO" dirty="0">
                <a:latin typeface="Bahnschrift Light" panose="020B0502040204020203" pitchFamily="34" charset="0"/>
              </a:rPr>
              <a:t> de </a:t>
            </a:r>
            <a:r>
              <a:rPr lang="es-CO" dirty="0" err="1">
                <a:latin typeface="Bahnschrift Light" panose="020B0502040204020203" pitchFamily="34" charset="0"/>
              </a:rPr>
              <a:t>Java.util.Random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6777F9-4DD2-69DC-A03B-8A3ABD93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" y="1451307"/>
            <a:ext cx="11541016" cy="43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56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94</Words>
  <Application>Microsoft Office PowerPoint</Application>
  <PresentationFormat>Panorámica</PresentationFormat>
  <Paragraphs>20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Bahnschrift Light</vt:lpstr>
      <vt:lpstr>Calibri</vt:lpstr>
      <vt:lpstr>Calibri Light</vt:lpstr>
      <vt:lpstr>Tema de Office</vt:lpstr>
      <vt:lpstr>Proyecto en Java: Agencia Inmobiliaria</vt:lpstr>
      <vt:lpstr>Estructura del proyecto (Diagramas)</vt:lpstr>
      <vt:lpstr>Diagrama Post-proyecto generado con Idea</vt:lpstr>
      <vt:lpstr>Presentación de PowerPoint</vt:lpstr>
      <vt:lpstr>Librerias y referencias utilizadas:  </vt:lpstr>
      <vt:lpstr>Java.util.Scanner</vt:lpstr>
      <vt:lpstr>Javadoc de Java.util.Scanner</vt:lpstr>
      <vt:lpstr>Java.util.Random</vt:lpstr>
      <vt:lpstr>Javadoc de Java.util.Random</vt:lpstr>
      <vt:lpstr>Java.util.Vector</vt:lpstr>
      <vt:lpstr>Javadoc de Java.util.Vector</vt:lpstr>
      <vt:lpstr>Pruebas (Repositorio en Github)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en Java: Agencia Inmobiliaria</dc:title>
  <dc:creator>Ereduardo</dc:creator>
  <cp:lastModifiedBy>Ereduardo</cp:lastModifiedBy>
  <cp:revision>1</cp:revision>
  <dcterms:created xsi:type="dcterms:W3CDTF">2022-06-15T19:42:31Z</dcterms:created>
  <dcterms:modified xsi:type="dcterms:W3CDTF">2022-06-16T01:54:16Z</dcterms:modified>
</cp:coreProperties>
</file>