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DD4E07-F99F-EF79-171A-6670ADE62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B338647-8666-4F6D-E571-37FCF8B49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5E14414-6962-FF2F-654F-94F2E03AC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7AFF-2649-409C-87F7-AA8A4DB52D3B}" type="datetimeFigureOut">
              <a:rPr lang="tr-TR" smtClean="0"/>
              <a:t>12.05.2024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51F5A25-AEDE-11EE-3549-6C1E7E7A3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0493608-3BF6-F83B-E30F-22A4B988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715C-1348-4D91-9E43-E616A5F778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126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EC090D-B4EB-611A-4653-F7E60D1E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B1B0E07-54C0-8FB7-292C-0AC89706F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AAD8D4E-2269-738B-5B32-925065E54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7AFF-2649-409C-87F7-AA8A4DB52D3B}" type="datetimeFigureOut">
              <a:rPr lang="tr-TR" smtClean="0"/>
              <a:t>12.05.2024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902ED1D-E4A6-19B2-8AEE-DE734D57E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BAED967-1991-6325-4CD1-985CF7C1B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715C-1348-4D91-9E43-E616A5F778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079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98CB308F-10CE-0060-6F4B-027B5DB652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853469C-C3CE-3EFD-1284-15C093A24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605F094-4AF7-0D07-8B6F-2B2ED19D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7AFF-2649-409C-87F7-AA8A4DB52D3B}" type="datetimeFigureOut">
              <a:rPr lang="tr-TR" smtClean="0"/>
              <a:t>12.05.2024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3CFD196-1187-507D-2EDF-AA07CFAA0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3E777B6-AFAC-C581-07AE-958D159CC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715C-1348-4D91-9E43-E616A5F778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244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7E6E80-4DBE-A395-9EBE-35C22061F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ABBD646-55ED-188D-1742-34C0E5974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AB76B59-C9C2-6C81-5276-95BE4E99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7AFF-2649-409C-87F7-AA8A4DB52D3B}" type="datetimeFigureOut">
              <a:rPr lang="tr-TR" smtClean="0"/>
              <a:t>12.05.2024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A9A20CA-2B5E-A4DA-B952-BA355F148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D19058A-E07E-F663-B7D8-0ACE3702F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715C-1348-4D91-9E43-E616A5F778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825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217375-B1C4-BDFD-471E-CD77694EE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0FFEFAD-B7B3-D6C8-7BF6-8EF91D1F8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4B1B78F-3D99-D9DB-F30C-5670C5F7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7AFF-2649-409C-87F7-AA8A4DB52D3B}" type="datetimeFigureOut">
              <a:rPr lang="tr-TR" smtClean="0"/>
              <a:t>12.05.2024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57AE6EC-0A87-5BF6-479A-4412C2FB9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C609B7A-3E24-9F1B-24F0-2A9A5D321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715C-1348-4D91-9E43-E616A5F778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611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967FD1-A678-1FE1-85C3-D2D7C8AA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1085E52-B3F2-B74A-D459-F5577D9CD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912F850-C9FD-7C8A-4A0E-086B713E1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0C61858-BA1D-34AF-274C-34FF0D7D0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7AFF-2649-409C-87F7-AA8A4DB52D3B}" type="datetimeFigureOut">
              <a:rPr lang="tr-TR" smtClean="0"/>
              <a:t>12.05.2024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3E42B90-6209-EAEF-D623-4B9A950B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9AD2FBE-611B-BD69-1CF3-00D87B949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715C-1348-4D91-9E43-E616A5F778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064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3873CE-D675-5C19-1647-2837A3176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8DA6A33-EC47-4C8B-5468-42328F3FD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57B9421-456A-DC2E-34F1-88DD0B723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417C0C0-FEB8-E628-CDA1-69ECEE6DD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771FB64-F48A-6520-008D-DB769FC93E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236BC0FB-A521-A1FF-15A1-53C6353A9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7AFF-2649-409C-87F7-AA8A4DB52D3B}" type="datetimeFigureOut">
              <a:rPr lang="tr-TR" smtClean="0"/>
              <a:t>12.05.2024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09306C6-D119-B149-DBAB-1863DE76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BEF0BC0-9DA2-5D62-3F40-8BA26DAA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715C-1348-4D91-9E43-E616A5F778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8759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5A4F43B-A0D3-F773-F5AC-B9316C60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7C6812FE-91CE-A258-BC68-B75B83CAA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7AFF-2649-409C-87F7-AA8A4DB52D3B}" type="datetimeFigureOut">
              <a:rPr lang="tr-TR" smtClean="0"/>
              <a:t>12.05.2024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647087F-4884-E1BF-E081-DB2810B50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CF686FE-8CE8-B82C-3302-D687D760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715C-1348-4D91-9E43-E616A5F778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156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96A88C10-C169-7D8E-19D9-785BD0C6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7AFF-2649-409C-87F7-AA8A4DB52D3B}" type="datetimeFigureOut">
              <a:rPr lang="tr-TR" smtClean="0"/>
              <a:t>12.05.2024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1379027-861F-8AFE-2526-DB7A48AE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30309E3-6094-AFA8-B8AA-936EE08D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715C-1348-4D91-9E43-E616A5F778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325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0D3440-E7FE-0223-BFDC-D17DADF24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AC029C2-4157-8A12-084E-BFDA52DD8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56D1FA1-1595-6A3E-E4C7-CDAAD4D38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EFD3136-E089-11ED-BFF0-E83A50B1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7AFF-2649-409C-87F7-AA8A4DB52D3B}" type="datetimeFigureOut">
              <a:rPr lang="tr-TR" smtClean="0"/>
              <a:t>12.05.2024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F779575-B0C7-A8C4-8BD0-1D2185211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B1F6350-7D89-E71F-B61A-772339472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715C-1348-4D91-9E43-E616A5F778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330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2A076D-3F0B-05FD-0A51-D67EAF613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5C0A4E68-A943-F97D-8E61-046EE38BC7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CF7BAD2-C9DC-FB7D-D5B2-DE6EB1DD7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73A9A93-2643-E761-9411-4338E8632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7AFF-2649-409C-87F7-AA8A4DB52D3B}" type="datetimeFigureOut">
              <a:rPr lang="tr-TR" smtClean="0"/>
              <a:t>12.05.2024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FA82602-FD55-B067-0235-AA50C331D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478E69E-7E0B-F520-11E6-8ECF718E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715C-1348-4D91-9E43-E616A5F778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154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C09BA330-1B32-8EB5-CAC8-D7EC09508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B7D3AD3-378B-BD06-DBEB-55AF71CD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CEB0A64-02D8-059E-CB35-B975C51E3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337AFF-2649-409C-87F7-AA8A4DB52D3B}" type="datetimeFigureOut">
              <a:rPr lang="tr-TR" smtClean="0"/>
              <a:t>12.05.2024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7C92058-F057-E683-EA63-CF4A0CDC6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3358B0F-DD81-0B0C-BD76-EECD22C22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F5715C-1348-4D91-9E43-E616A5F778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047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170643-DB3B-10B1-0DB8-8B42C434B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6368" y="1041400"/>
            <a:ext cx="10756739" cy="2387600"/>
          </a:xfrm>
        </p:spPr>
        <p:txBody>
          <a:bodyPr>
            <a:normAutofit/>
          </a:bodyPr>
          <a:lstStyle/>
          <a:p>
            <a:r>
              <a:rPr lang="tr-TR" sz="8000" b="1" dirty="0">
                <a:latin typeface="Arial" panose="020B0604020202020204" pitchFamily="34" charset="0"/>
                <a:cs typeface="Arial" panose="020B0604020202020204" pitchFamily="34" charset="0"/>
              </a:rPr>
              <a:t>Sistem Programlama </a:t>
            </a:r>
            <a:br>
              <a:rPr lang="tr-TR" sz="8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sz="8000" b="1" dirty="0">
                <a:latin typeface="Arial" panose="020B0604020202020204" pitchFamily="34" charset="0"/>
                <a:cs typeface="Arial" panose="020B0604020202020204" pitchFamily="34" charset="0"/>
              </a:rPr>
              <a:t>Ödevi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38B326B-0585-4AC6-D2BD-C2DBBF7501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Eren Kara </a:t>
            </a:r>
          </a:p>
          <a:p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B211210031</a:t>
            </a:r>
          </a:p>
          <a:p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1/B</a:t>
            </a:r>
          </a:p>
          <a:p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Abdullah Sevin</a:t>
            </a:r>
          </a:p>
        </p:txBody>
      </p:sp>
    </p:spTree>
    <p:extLst>
      <p:ext uri="{BB962C8B-B14F-4D97-AF65-F5344CB8AC3E}">
        <p14:creationId xmlns:p14="http://schemas.microsoft.com/office/powerpoint/2010/main" val="305232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AE17BB-6826-DB21-5086-F0DDC3AB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646"/>
            <a:ext cx="12241161" cy="1325563"/>
          </a:xfrm>
        </p:spPr>
        <p:txBody>
          <a:bodyPr/>
          <a:lstStyle/>
          <a:p>
            <a:pPr algn="ctr"/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Farklı Durumlara Gore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Programin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Calismasi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FB82A79-418C-ECFA-3F1F-3F45DA834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Her şey yolundayken:</a:t>
            </a:r>
          </a:p>
          <a:p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veya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girmezsek:</a:t>
            </a:r>
          </a:p>
          <a:p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ve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outputu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yanlis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girersek.</a:t>
            </a:r>
          </a:p>
          <a:p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FAEF482C-677F-B237-B00F-53367097E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15" y="2321146"/>
            <a:ext cx="5382376" cy="504895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D5DE1587-DBDA-90B8-316C-B3C7501CC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915" y="3429000"/>
            <a:ext cx="8259328" cy="733527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D8618127-0996-1EE9-9B68-67C157949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915" y="4972754"/>
            <a:ext cx="8297433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5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B375BF5-1875-A76A-8F7F-49ECA1280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303" y="355705"/>
            <a:ext cx="10515600" cy="5773840"/>
          </a:xfrm>
        </p:spPr>
        <p:txBody>
          <a:bodyPr/>
          <a:lstStyle/>
          <a:p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Inputu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veya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outputu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yanlış girersek:</a:t>
            </a:r>
          </a:p>
          <a:p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Programda hatalı bir komut varsa: </a:t>
            </a:r>
          </a:p>
          <a:p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Sayi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girilmesi gerekirken girilmezse ve ardışık olarak devam ederse: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B8614D0-FE51-38E6-2520-F520E90DE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03" y="870356"/>
            <a:ext cx="8154538" cy="743054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75CC491-7896-E83E-32F7-89F892794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03" y="2304539"/>
            <a:ext cx="9478698" cy="70494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1E224AC6-3D0A-2F2B-8C70-382E79EFC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303" y="4231944"/>
            <a:ext cx="9211961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5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B4D5EF-CF19-0F8F-F299-0FDC59AE6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88" y="366663"/>
            <a:ext cx="10515600" cy="5841297"/>
          </a:xfrm>
        </p:spPr>
        <p:txBody>
          <a:bodyPr/>
          <a:lstStyle/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Escape karakteri varsa ancak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ozel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tanımlı olan karakter algılanamadıysa (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Orneğin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‘\.’ ) :</a:t>
            </a:r>
          </a:p>
          <a:p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Programda ‘dur:’ komutu kullanılmamışsa dosyaya yazdırılmıyor:</a:t>
            </a:r>
          </a:p>
          <a:p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Sayi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ve işlenecek olan karakterde sıkıntı oluşursa  (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Orneğin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fotoğraftaki durumda 6 tane 1 yazacak ) :</a:t>
            </a:r>
          </a:p>
          <a:p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6E672EA-3992-556C-2149-885E22CFF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88" y="1331056"/>
            <a:ext cx="10164594" cy="743054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8FB4240-2A24-5168-9457-FF36F4CC5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88" y="3170956"/>
            <a:ext cx="8663976" cy="416241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2C24061D-6F1A-F109-00AC-B3A1F15EB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2084" y="4216957"/>
            <a:ext cx="4216344" cy="276029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994E7E43-88C9-22B9-6A46-4F53CA4E38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388" y="4703545"/>
            <a:ext cx="9231013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17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94</Words>
  <Application>Microsoft Office PowerPoint</Application>
  <PresentationFormat>Geniş ekran</PresentationFormat>
  <Paragraphs>27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Teması</vt:lpstr>
      <vt:lpstr>Sistem Programlama  Ödevi</vt:lpstr>
      <vt:lpstr>Farklı Durumlara Gore Programin Calismasi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Programlama  Ödevi</dc:title>
  <dc:creator>Eren Kara</dc:creator>
  <cp:lastModifiedBy>Eren Kara</cp:lastModifiedBy>
  <cp:revision>17</cp:revision>
  <dcterms:created xsi:type="dcterms:W3CDTF">2024-05-12T11:50:22Z</dcterms:created>
  <dcterms:modified xsi:type="dcterms:W3CDTF">2024-05-12T12:16:22Z</dcterms:modified>
</cp:coreProperties>
</file>