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54D5AC-2BE3-42A0-9F45-0A6549927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BF1AD54-2208-4575-81AB-626648CDC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CD4861-9948-41EC-9612-0B1D9DE1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2DF330-1A2C-4866-A3F1-5470CC46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F7DB21-E95E-4037-8A73-41F6A0BE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29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AFE14D-77A8-47AD-9B4B-5836A447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E53150F-71C8-479C-8B70-4CB334EC5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D1F7F5-C3F6-4AB7-BAE4-9B0A325B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C66E50-1509-4FB9-B941-79FAD29F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B7D584-16D9-4134-8D9C-8A5317A4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3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0D83584-BC93-4529-AE3C-2B716A3A8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9FDFB6D-D307-488C-9A6C-93B9FB9D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D90840-E006-4F80-8740-69E867A6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D53095-DB31-4367-9C4C-1C8E6F32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DBC58B-39C1-4076-A441-830417A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9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AD93FB-5763-4EB2-B771-402FECDE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ED5D47-6C09-403C-9A24-97E9D797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2E70C3-AC15-4696-8800-AE63562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8C633F-3E78-40F4-8C27-E3B058B6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380D33-3EC0-495F-88F2-EB4986C5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160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5D6449-2C33-473A-B662-23BB28F1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E2FE27-26BD-4FF7-BAA5-D822129A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B231FA-4731-4A0E-B722-24DB05A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D5BE3D-7478-4991-BD9B-DAD0A188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800198-DF83-4AC8-8EBA-0F10D82A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57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3B59B-DBFB-4CB9-9FE9-EB45BF09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1D3F72-121B-416A-8D1B-76BEA399F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010E9FF-4C1B-4A3B-820E-05ED07FB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2816F8A-C582-4787-ACE7-F362F39C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D89BF0-53D4-48CB-A3B4-7415FA7C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AD1F80-CFF2-4675-8904-6C594F10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1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C07748-04E3-47D2-865D-B6906BC4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1ECEB39-F43E-4173-BE6B-3F24F0B3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05BE19B-625A-4F6B-8878-9D7A523F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0BEA9C1-4227-407C-83AE-374AE496A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9FFEC8F-48D8-4CAD-9ED0-86C4339A7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C2D8636-18ED-4165-AB54-B17F6413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A7EF737-97B8-42D5-ADD8-EA6DDDD4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1577FE8-8A5C-4018-B5DC-44814FE0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4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B75B2A-864A-448B-89C8-099ECC7A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00367C6-3620-4C8E-BACE-EEEBB2E6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E632DF1-83E9-45BB-9D5F-3E06FF16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CBEF79D-5C0C-4FFD-A7E9-E51A2849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71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5C8AC9B-0543-41CC-A9EB-CE73CE28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EC7DA57-7694-40AA-AB3A-A4D67051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41FAD7A-BCE7-4097-9A58-56968890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9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1AD363-4BDA-4427-B247-16D2D721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A804E0-E2FF-4577-AFB5-F745C133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7FC715F-1082-4877-AEE7-FFF692A1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4EB17C-2DCB-43FD-9AE9-8103DD9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DD8995-495C-4D49-93A1-810737C3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75B4DC-AE4B-4758-9805-6DB8B03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1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39EF30-20E0-4970-BB44-188906E7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37C5B8-AA0B-479A-94C7-FF51C2FB6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AF4AF80-C82D-436E-B8DA-4E73D877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991F19-5EEF-47A7-BDFD-94C43FC8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C543F2-EB6F-4011-9FFC-1A9B50B7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1A6D82-8B29-40CB-AA2E-3DF87FCE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12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439CB3-1E17-4663-B78F-2322526D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25B51F-7F9D-4C9C-AD61-6578329E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769FAD-D66A-402A-82F8-E599B8442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E00B-5A75-4025-85AB-9F4A1F5FD1F1}" type="datetimeFigureOut">
              <a:rPr lang="tr-TR" smtClean="0"/>
              <a:t>17.12.2021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C25CB5-532F-42FD-86EC-4565EAAC7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88215C-058E-48E6-8467-8DB114C2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5345-BE2F-4D13-A484-BBD765A852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50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24C6A-F360-4C07-866B-DF01AC54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AC1C2BD-0DE4-4AAD-BC1C-3BAFCD415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AF8D3FB-4C28-4236-ABFA-D7A20691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1" y="326102"/>
            <a:ext cx="11065397" cy="56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0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DE14B8-BF3A-47C1-A669-F1F99F02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77D08E0-D383-4230-AE71-261255545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" y="365125"/>
            <a:ext cx="11188932" cy="5811838"/>
          </a:xfrm>
        </p:spPr>
      </p:pic>
    </p:spTree>
    <p:extLst>
      <p:ext uri="{BB962C8B-B14F-4D97-AF65-F5344CB8AC3E}">
        <p14:creationId xmlns:p14="http://schemas.microsoft.com/office/powerpoint/2010/main" val="263377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1C3C7AA-1A3C-49BD-8DE3-970A2370C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344811"/>
            <a:ext cx="11264347" cy="58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8ED91FC-158E-4BCA-929F-C9495FF3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4" y="396433"/>
            <a:ext cx="11654571" cy="60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7CE4F8F-11C5-44EB-8247-80FA389A4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6" y="402257"/>
            <a:ext cx="11829067" cy="60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D6E2D1E-8A79-4526-83C2-68CC71ADC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6" y="436944"/>
            <a:ext cx="11851707" cy="61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C02511B-04A4-41A8-92CB-26D90FFB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6" y="379071"/>
            <a:ext cx="11696388" cy="60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Eren Kara</dc:creator>
  <cp:lastModifiedBy>Eren Kara</cp:lastModifiedBy>
  <cp:revision>2</cp:revision>
  <dcterms:created xsi:type="dcterms:W3CDTF">2021-12-17T19:21:58Z</dcterms:created>
  <dcterms:modified xsi:type="dcterms:W3CDTF">2021-12-17T19:28:56Z</dcterms:modified>
</cp:coreProperties>
</file>