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0" r:id="rId9"/>
    <p:sldId id="268" r:id="rId10"/>
    <p:sldId id="280" r:id="rId11"/>
    <p:sldId id="281" r:id="rId12"/>
    <p:sldId id="272" r:id="rId13"/>
    <p:sldId id="271" r:id="rId14"/>
    <p:sldId id="274" r:id="rId15"/>
    <p:sldId id="273" r:id="rId16"/>
    <p:sldId id="275" r:id="rId17"/>
    <p:sldId id="276" r:id="rId18"/>
    <p:sldId id="278" r:id="rId19"/>
    <p:sldId id="279" r:id="rId20"/>
    <p:sldId id="26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692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00F8-CAAE-4197-B7D5-DE999F85E4F6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F856-97C0-4649-B8A8-A59FD737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Souvent</a:t>
            </a:r>
            <a:r>
              <a:rPr lang="en-US" baseline="0" dirty="0"/>
              <a:t> on </a:t>
            </a:r>
            <a:r>
              <a:rPr lang="en-US" baseline="0" dirty="0" err="1"/>
              <a:t>retrouve</a:t>
            </a:r>
            <a:r>
              <a:rPr lang="en-US" baseline="0" dirty="0"/>
              <a:t> </a:t>
            </a:r>
            <a:r>
              <a:rPr lang="en-US" baseline="0" dirty="0" err="1"/>
              <a:t>plusieurs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les m</a:t>
            </a:r>
            <a:r>
              <a:rPr lang="fr-FR" baseline="0" dirty="0"/>
              <a:t>ê</a:t>
            </a:r>
            <a:r>
              <a:rPr lang="en-US" baseline="0" dirty="0" err="1"/>
              <a:t>mes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Et la </a:t>
            </a:r>
            <a:r>
              <a:rPr lang="en-US" baseline="0" dirty="0" err="1"/>
              <a:t>plupart</a:t>
            </a:r>
            <a:r>
              <a:rPr lang="en-US" baseline="0" dirty="0"/>
              <a:t> du temps pas </a:t>
            </a:r>
            <a:r>
              <a:rPr lang="en-US" baseline="0" dirty="0" err="1"/>
              <a:t>besoin</a:t>
            </a:r>
            <a:r>
              <a:rPr lang="en-US" baseline="0" dirty="0"/>
              <a:t> d’</a:t>
            </a:r>
            <a:r>
              <a:rPr lang="fr-FR" baseline="0" dirty="0"/>
              <a:t>être</a:t>
            </a:r>
            <a:r>
              <a:rPr lang="en-US" baseline="0" dirty="0"/>
              <a:t> un g</a:t>
            </a:r>
            <a:r>
              <a:rPr lang="fr-FR" baseline="0" dirty="0" err="1"/>
              <a:t>énie</a:t>
            </a:r>
            <a:r>
              <a:rPr lang="en-US" baseline="0" dirty="0"/>
              <a:t> pour les r</a:t>
            </a:r>
            <a:r>
              <a:rPr lang="fr-FR" baseline="0" dirty="0" err="1"/>
              <a:t>ésoudres</a:t>
            </a:r>
            <a:r>
              <a:rPr lang="en-US" baseline="0" dirty="0"/>
              <a:t>, </a:t>
            </a:r>
            <a:r>
              <a:rPr lang="en-US" baseline="0" dirty="0" err="1"/>
              <a:t>ce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des </a:t>
            </a:r>
            <a:r>
              <a:rPr lang="en-US" baseline="0" dirty="0" err="1"/>
              <a:t>problèmes</a:t>
            </a:r>
            <a:r>
              <a:rPr lang="en-US" baseline="0" dirty="0"/>
              <a:t> courants.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baseline="0" dirty="0"/>
              <a:t> on </a:t>
            </a:r>
            <a:r>
              <a:rPr lang="en-US" baseline="0" dirty="0" err="1"/>
              <a:t>tombe</a:t>
            </a:r>
            <a:r>
              <a:rPr lang="en-US" baseline="0" dirty="0"/>
              <a:t> sur un </a:t>
            </a:r>
            <a:r>
              <a:rPr lang="en-US" baseline="0" dirty="0" err="1"/>
              <a:t>problème</a:t>
            </a:r>
            <a:r>
              <a:rPr lang="en-US" baseline="0" dirty="0"/>
              <a:t> et </a:t>
            </a:r>
            <a:r>
              <a:rPr lang="en-US" baseline="0" dirty="0" err="1"/>
              <a:t>qu’on</a:t>
            </a:r>
            <a:r>
              <a:rPr lang="en-US" baseline="0" dirty="0"/>
              <a:t> se </a:t>
            </a:r>
            <a:r>
              <a:rPr lang="en-US" baseline="0" dirty="0" err="1"/>
              <a:t>dit</a:t>
            </a:r>
            <a:r>
              <a:rPr lang="en-US" baseline="0" dirty="0"/>
              <a:t>… “Ah.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vu </a:t>
            </a:r>
            <a:r>
              <a:rPr lang="fr-FR" baseline="0" dirty="0"/>
              <a:t>ça</a:t>
            </a:r>
            <a:r>
              <a:rPr lang="en-US" baseline="0" dirty="0"/>
              <a:t>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FAIT </a:t>
            </a:r>
            <a:r>
              <a:rPr lang="en-US" baseline="0" dirty="0" err="1"/>
              <a:t>ça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r>
              <a:rPr lang="en-US" baseline="0" dirty="0"/>
              <a:t> </a:t>
            </a:r>
            <a:r>
              <a:rPr lang="en-US" baseline="0" dirty="0" err="1"/>
              <a:t>Mais</a:t>
            </a:r>
            <a:r>
              <a:rPr lang="en-US" baseline="0" dirty="0"/>
              <a:t> … </a:t>
            </a:r>
            <a:r>
              <a:rPr lang="en-US" baseline="0" dirty="0" err="1"/>
              <a:t>J’avais</a:t>
            </a:r>
            <a:r>
              <a:rPr lang="en-US" baseline="0" dirty="0"/>
              <a:t> fait quoi d</a:t>
            </a:r>
            <a:r>
              <a:rPr lang="fr-FR" baseline="0" dirty="0" err="1"/>
              <a:t>éjà</a:t>
            </a:r>
            <a:r>
              <a:rPr lang="en-US" baseline="0" dirty="0"/>
              <a:t> ?”</a:t>
            </a:r>
          </a:p>
          <a:p>
            <a:endParaRPr lang="en-US" baseline="0" dirty="0"/>
          </a:p>
          <a:p>
            <a:r>
              <a:rPr lang="en-US" baseline="0" dirty="0" err="1"/>
              <a:t>Parfois</a:t>
            </a:r>
            <a:r>
              <a:rPr lang="en-US" baseline="0" dirty="0"/>
              <a:t> on se </a:t>
            </a:r>
            <a:r>
              <a:rPr lang="en-US" baseline="0" dirty="0" err="1"/>
              <a:t>souvient</a:t>
            </a:r>
            <a:r>
              <a:rPr lang="en-US" baseline="0" dirty="0"/>
              <a:t>, on </a:t>
            </a:r>
            <a:r>
              <a:rPr lang="en-US" baseline="0" dirty="0" err="1"/>
              <a:t>retrouve</a:t>
            </a:r>
            <a:r>
              <a:rPr lang="en-US" baseline="0" dirty="0"/>
              <a:t>, on se rend </a:t>
            </a:r>
            <a:r>
              <a:rPr lang="en-US" baseline="0" dirty="0" err="1"/>
              <a:t>compte</a:t>
            </a:r>
            <a:r>
              <a:rPr lang="en-US" baseline="0" dirty="0"/>
              <a:t> </a:t>
            </a:r>
            <a:r>
              <a:rPr lang="en-US" baseline="0" dirty="0" err="1"/>
              <a:t>qu’on</a:t>
            </a:r>
            <a:r>
              <a:rPr lang="en-US" baseline="0" dirty="0"/>
              <a:t> affine des choses…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on se </a:t>
            </a:r>
            <a:r>
              <a:rPr lang="en-US" baseline="0" dirty="0" err="1"/>
              <a:t>dit</a:t>
            </a:r>
            <a:r>
              <a:rPr lang="en-US" baseline="0" dirty="0"/>
              <a:t> que ca </a:t>
            </a:r>
            <a:r>
              <a:rPr lang="en-US" baseline="0" dirty="0" err="1"/>
              <a:t>serait</a:t>
            </a:r>
            <a:r>
              <a:rPr lang="en-US" baseline="0" dirty="0"/>
              <a:t> </a:t>
            </a:r>
            <a:r>
              <a:rPr lang="en-US" baseline="0" dirty="0" err="1"/>
              <a:t>bien</a:t>
            </a:r>
            <a:r>
              <a:rPr lang="en-US" baseline="0" dirty="0"/>
              <a:t> </a:t>
            </a:r>
            <a:r>
              <a:rPr lang="en-US" baseline="0" dirty="0" err="1"/>
              <a:t>d’avoir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base de </a:t>
            </a:r>
            <a:r>
              <a:rPr lang="en-US" baseline="0" dirty="0" err="1"/>
              <a:t>connaissances</a:t>
            </a:r>
            <a:r>
              <a:rPr lang="en-US" baseline="0" dirty="0"/>
              <a:t> </a:t>
            </a:r>
            <a:r>
              <a:rPr lang="en-US" baseline="0" dirty="0" err="1"/>
              <a:t>concernant</a:t>
            </a:r>
            <a:r>
              <a:rPr lang="en-US" baseline="0" dirty="0"/>
              <a:t> </a:t>
            </a:r>
            <a:r>
              <a:rPr lang="en-US" baseline="0" dirty="0" err="1"/>
              <a:t>ces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courants, et </a:t>
            </a:r>
            <a:r>
              <a:rPr lang="en-US" baseline="0" dirty="0" err="1"/>
              <a:t>leur</a:t>
            </a:r>
            <a:r>
              <a:rPr lang="en-US" baseline="0" dirty="0"/>
              <a:t> solutions.</a:t>
            </a:r>
          </a:p>
          <a:p>
            <a:endParaRPr lang="en-US" baseline="0" dirty="0"/>
          </a:p>
          <a:p>
            <a:r>
              <a:rPr lang="en-US" baseline="0" dirty="0"/>
              <a:t>Surtout </a:t>
            </a:r>
            <a:r>
              <a:rPr lang="en-US" baseline="0" dirty="0" err="1"/>
              <a:t>qu’on</a:t>
            </a:r>
            <a:r>
              <a:rPr lang="en-US" baseline="0" dirty="0"/>
              <a:t> b</a:t>
            </a:r>
            <a:r>
              <a:rPr lang="fr-FR" baseline="0" dirty="0" err="1"/>
              <a:t>énéficierait</a:t>
            </a:r>
            <a:r>
              <a:rPr lang="fr-FR" baseline="0" dirty="0"/>
              <a:t> de l</a:t>
            </a:r>
            <a:r>
              <a:rPr lang="en-US" baseline="0" dirty="0"/>
              <a:t>’</a:t>
            </a:r>
            <a:r>
              <a:rPr lang="fr-FR" baseline="0" dirty="0"/>
              <a:t>expérience</a:t>
            </a:r>
            <a:r>
              <a:rPr lang="en-US" baseline="0" dirty="0"/>
              <a:t> de </a:t>
            </a:r>
            <a:r>
              <a:rPr lang="en-US" baseline="0" dirty="0" err="1"/>
              <a:t>ceux</a:t>
            </a:r>
            <a:r>
              <a:rPr lang="en-US" baseline="0" dirty="0"/>
              <a:t> qui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design patterns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Des solutions</a:t>
            </a:r>
            <a:r>
              <a:rPr lang="en-US" baseline="0" dirty="0"/>
              <a:t> </a:t>
            </a:r>
            <a:r>
              <a:rPr lang="en-US" baseline="0" dirty="0" err="1"/>
              <a:t>préconçues</a:t>
            </a:r>
            <a:r>
              <a:rPr lang="en-US" baseline="0" dirty="0"/>
              <a:t> à des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15/10/2018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/>
              <a:t>Design patterns</a:t>
            </a:r>
            <a:br>
              <a:rPr lang="en-US" sz="6600" dirty="0"/>
            </a:br>
            <a:r>
              <a:rPr lang="en-US" sz="2400" dirty="0"/>
              <a:t>Elements of reusable object-oriented programming</a:t>
            </a:r>
            <a:endParaRPr lang="fr-FR" sz="6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2420888"/>
            <a:ext cx="8229600" cy="370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Qu'est-ce que c'est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quoi ca sert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 patterns importants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42572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36C654-4C84-4498-9BA8-DC1BD780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" y="1041377"/>
            <a:ext cx="9529801" cy="60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Composite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Abstract Factory</a:t>
            </a:r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Strategy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Template Method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23944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b="1" u="sng" dirty="0"/>
              <a:t>Builder</a:t>
            </a:r>
            <a:r>
              <a:rPr lang="en-US" sz="2800" dirty="0"/>
              <a:t>: </a:t>
            </a:r>
            <a:r>
              <a:rPr lang="en-US" sz="2800" dirty="0" err="1"/>
              <a:t>Séparer</a:t>
            </a:r>
            <a:r>
              <a:rPr lang="en-US" sz="2800" dirty="0"/>
              <a:t> la construction d’un objet </a:t>
            </a:r>
            <a:r>
              <a:rPr lang="en-US" sz="2800" dirty="0" err="1"/>
              <a:t>complexe</a:t>
            </a:r>
            <a:r>
              <a:rPr lang="en-US" sz="2800" dirty="0"/>
              <a:t> de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repr</a:t>
            </a:r>
            <a:r>
              <a:rPr lang="fr-FR" sz="2800" dirty="0" err="1"/>
              <a:t>ésentation</a:t>
            </a:r>
            <a:r>
              <a:rPr lang="en-US" sz="2800" dirty="0"/>
              <a:t> pour que le m</a:t>
            </a:r>
            <a:r>
              <a:rPr lang="fr-FR" sz="2800" dirty="0"/>
              <a:t>ê</a:t>
            </a:r>
            <a:r>
              <a:rPr lang="en-US" sz="2800" dirty="0"/>
              <a:t>me </a:t>
            </a:r>
            <a:r>
              <a:rPr lang="en-US" sz="2800" dirty="0" err="1"/>
              <a:t>processus</a:t>
            </a:r>
            <a:r>
              <a:rPr lang="en-US" sz="2800" dirty="0"/>
              <a:t> de construction </a:t>
            </a:r>
            <a:r>
              <a:rPr lang="en-US" sz="2800" dirty="0" err="1"/>
              <a:t>puisse</a:t>
            </a:r>
            <a:r>
              <a:rPr lang="en-US" sz="2800" dirty="0"/>
              <a:t> </a:t>
            </a:r>
            <a:r>
              <a:rPr lang="en-US" sz="2800" dirty="0" err="1"/>
              <a:t>cr</a:t>
            </a:r>
            <a:r>
              <a:rPr lang="fr-FR" sz="2800" dirty="0" err="1"/>
              <a:t>éer</a:t>
            </a:r>
            <a:r>
              <a:rPr lang="fr-FR" sz="2800" dirty="0"/>
              <a:t> différentes représentation</a:t>
            </a:r>
            <a:r>
              <a:rPr lang="en-US" sz="2800" dirty="0"/>
              <a:t>s.</a:t>
            </a:r>
          </a:p>
          <a:p>
            <a:pPr algn="just"/>
            <a:r>
              <a:rPr lang="en-US" sz="2800" b="1" u="sng" dirty="0"/>
              <a:t>Visitor</a:t>
            </a:r>
            <a:r>
              <a:rPr lang="en-US" sz="2800" dirty="0"/>
              <a:t>: </a:t>
            </a:r>
            <a:r>
              <a:rPr lang="en-US" sz="2800" dirty="0" err="1"/>
              <a:t>Représenter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opération</a:t>
            </a:r>
            <a:r>
              <a:rPr lang="en-US" sz="2800" dirty="0"/>
              <a:t> </a:t>
            </a:r>
            <a:r>
              <a:rPr lang="fr-FR" sz="2800" dirty="0"/>
              <a:t>à</a:t>
            </a:r>
            <a:r>
              <a:rPr lang="en-US" sz="2800" dirty="0"/>
              <a:t> faire sur les </a:t>
            </a:r>
            <a:r>
              <a:rPr lang="fr-FR" sz="2800" dirty="0" err="1"/>
              <a:t>élé</a:t>
            </a:r>
            <a:r>
              <a:rPr lang="en-US" sz="2800" dirty="0" err="1"/>
              <a:t>ments</a:t>
            </a:r>
            <a:r>
              <a:rPr lang="en-US" sz="2800" dirty="0"/>
              <a:t> </a:t>
            </a:r>
            <a:r>
              <a:rPr lang="en-US" sz="2800" dirty="0" err="1"/>
              <a:t>d’une</a:t>
            </a:r>
            <a:r>
              <a:rPr lang="en-US" sz="2800" dirty="0"/>
              <a:t> structure </a:t>
            </a:r>
            <a:r>
              <a:rPr lang="en-US" sz="2800" dirty="0" err="1"/>
              <a:t>d’objet</a:t>
            </a:r>
            <a:r>
              <a:rPr lang="en-US" sz="2800" dirty="0"/>
              <a:t>, </a:t>
            </a:r>
            <a:r>
              <a:rPr lang="en-US" sz="2800" dirty="0" err="1"/>
              <a:t>permet</a:t>
            </a:r>
            <a:r>
              <a:rPr lang="en-US" sz="2800" dirty="0"/>
              <a:t> </a:t>
            </a:r>
            <a:r>
              <a:rPr lang="en-US" sz="2800" dirty="0" err="1"/>
              <a:t>d’ajouter</a:t>
            </a:r>
            <a:r>
              <a:rPr lang="en-US" sz="2800" dirty="0"/>
              <a:t> de </a:t>
            </a:r>
            <a:r>
              <a:rPr lang="en-US" sz="2800" dirty="0" err="1"/>
              <a:t>nouvelles</a:t>
            </a:r>
            <a:r>
              <a:rPr lang="en-US" sz="2800" dirty="0"/>
              <a:t> op</a:t>
            </a:r>
            <a:r>
              <a:rPr lang="fr-FR" sz="2800" dirty="0" err="1"/>
              <a:t>ération</a:t>
            </a:r>
            <a:r>
              <a:rPr lang="en-US" sz="2800" dirty="0"/>
              <a:t>s sans changer les classes des </a:t>
            </a:r>
            <a:r>
              <a:rPr lang="en-US" sz="2800" dirty="0" err="1"/>
              <a:t>éléments</a:t>
            </a:r>
            <a:r>
              <a:rPr lang="en-US" sz="2800" dirty="0"/>
              <a:t> sur </a:t>
            </a:r>
            <a:r>
              <a:rPr lang="en-US" sz="2800" dirty="0" err="1"/>
              <a:t>lesquelles</a:t>
            </a:r>
            <a:r>
              <a:rPr lang="en-US" sz="2800" dirty="0"/>
              <a:t> </a:t>
            </a:r>
            <a:r>
              <a:rPr lang="en-US" sz="2800" dirty="0" err="1"/>
              <a:t>il</a:t>
            </a:r>
            <a:r>
              <a:rPr lang="en-US" sz="2800" dirty="0"/>
              <a:t> op</a:t>
            </a:r>
            <a:r>
              <a:rPr lang="fr-FR" sz="2800" dirty="0"/>
              <a:t>ère</a:t>
            </a:r>
            <a:r>
              <a:rPr lang="en-US" sz="2800" dirty="0"/>
              <a:t>.</a:t>
            </a:r>
          </a:p>
          <a:p>
            <a:pPr algn="just"/>
            <a:r>
              <a:rPr lang="en-US" sz="2800" b="1" u="sng" dirty="0"/>
              <a:t>Abstract Factory</a:t>
            </a:r>
            <a:r>
              <a:rPr lang="en-US" sz="2800" dirty="0"/>
              <a:t>: Propose </a:t>
            </a:r>
            <a:r>
              <a:rPr lang="en-US" sz="2800" dirty="0" err="1"/>
              <a:t>une</a:t>
            </a:r>
            <a:r>
              <a:rPr lang="en-US" sz="2800" dirty="0"/>
              <a:t> interface pour </a:t>
            </a:r>
            <a:r>
              <a:rPr lang="en-US" sz="2800" dirty="0" err="1"/>
              <a:t>cr</a:t>
            </a:r>
            <a:r>
              <a:rPr lang="fr-FR" sz="2800" dirty="0" err="1"/>
              <a:t>éer</a:t>
            </a:r>
            <a:r>
              <a:rPr lang="en-US" sz="2800" dirty="0"/>
              <a:t> des </a:t>
            </a:r>
            <a:r>
              <a:rPr lang="en-US" sz="2800" dirty="0" err="1"/>
              <a:t>familles</a:t>
            </a:r>
            <a:r>
              <a:rPr lang="en-US" sz="2800" dirty="0"/>
              <a:t> </a:t>
            </a:r>
            <a:r>
              <a:rPr lang="en-US" sz="2800" dirty="0" err="1"/>
              <a:t>d’objets</a:t>
            </a:r>
            <a:r>
              <a:rPr lang="en-US" sz="2800" dirty="0"/>
              <a:t> </a:t>
            </a:r>
            <a:r>
              <a:rPr lang="en-US" sz="2800" dirty="0" err="1"/>
              <a:t>reli</a:t>
            </a:r>
            <a:r>
              <a:rPr lang="fr-FR" sz="2800" dirty="0" err="1"/>
              <a:t>és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d</a:t>
            </a:r>
            <a:r>
              <a:rPr lang="fr-FR" sz="2800" dirty="0" err="1"/>
              <a:t>épendants</a:t>
            </a:r>
            <a:r>
              <a:rPr lang="en-US" sz="2800" dirty="0"/>
              <a:t> sans </a:t>
            </a:r>
            <a:r>
              <a:rPr lang="en-US" sz="2800" dirty="0" err="1"/>
              <a:t>sp</a:t>
            </a:r>
            <a:r>
              <a:rPr lang="fr-FR" sz="2800" dirty="0" err="1"/>
              <a:t>écifier</a:t>
            </a:r>
            <a:r>
              <a:rPr lang="fr-FR" sz="2800" dirty="0"/>
              <a:t> </a:t>
            </a:r>
            <a:r>
              <a:rPr lang="en-US" sz="2800" dirty="0" err="1"/>
              <a:t>leur</a:t>
            </a:r>
            <a:r>
              <a:rPr lang="en-US" sz="2800" dirty="0"/>
              <a:t> </a:t>
            </a:r>
            <a:r>
              <a:rPr lang="en-US" sz="2800" dirty="0" err="1"/>
              <a:t>classe</a:t>
            </a:r>
            <a:r>
              <a:rPr lang="en-US" sz="2800" dirty="0"/>
              <a:t> </a:t>
            </a:r>
            <a:r>
              <a:rPr lang="en-US" sz="2800" dirty="0" err="1"/>
              <a:t>concr</a:t>
            </a:r>
            <a:r>
              <a:rPr lang="fr-FR" sz="2800" dirty="0" err="1"/>
              <a:t>ète</a:t>
            </a:r>
            <a:r>
              <a:rPr lang="en-US" sz="2800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u="sng" dirty="0"/>
              <a:t>Template Method</a:t>
            </a:r>
            <a:r>
              <a:rPr lang="en-US" sz="2800" dirty="0"/>
              <a:t>: D</a:t>
            </a:r>
            <a:r>
              <a:rPr lang="fr-FR" sz="2800" dirty="0"/>
              <a:t>é</a:t>
            </a:r>
            <a:r>
              <a:rPr lang="en-US" sz="2800" dirty="0" err="1"/>
              <a:t>finit</a:t>
            </a:r>
            <a:r>
              <a:rPr lang="en-US" sz="2800" dirty="0"/>
              <a:t> le </a:t>
            </a:r>
            <a:r>
              <a:rPr lang="en-US" sz="2800" dirty="0" err="1"/>
              <a:t>squelette</a:t>
            </a:r>
            <a:r>
              <a:rPr lang="en-US" sz="2800" dirty="0"/>
              <a:t> d’un </a:t>
            </a:r>
            <a:r>
              <a:rPr lang="en-US" sz="2800" dirty="0" err="1"/>
              <a:t>algorithme</a:t>
            </a:r>
            <a:r>
              <a:rPr lang="en-US" sz="2800" dirty="0"/>
              <a:t> </a:t>
            </a:r>
            <a:r>
              <a:rPr lang="en-US" sz="2800" dirty="0" err="1"/>
              <a:t>dans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opération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d</a:t>
            </a:r>
            <a:r>
              <a:rPr lang="fr-FR" sz="2800" dirty="0" err="1"/>
              <a:t>éléguant</a:t>
            </a:r>
            <a:r>
              <a:rPr lang="fr-FR" sz="2800" dirty="0"/>
              <a:t> quelques étape</a:t>
            </a:r>
            <a:r>
              <a:rPr lang="en-US" sz="2800" dirty="0"/>
              <a:t>s aux classes d</a:t>
            </a:r>
            <a:r>
              <a:rPr lang="fr-FR" sz="2800" dirty="0" err="1"/>
              <a:t>érivées</a:t>
            </a:r>
            <a:r>
              <a:rPr lang="en-US" sz="2800" dirty="0"/>
              <a:t>. Laisse les classes d</a:t>
            </a:r>
            <a:r>
              <a:rPr lang="fr-FR" sz="2800" dirty="0" err="1"/>
              <a:t>érivées</a:t>
            </a:r>
            <a:r>
              <a:rPr lang="fr-FR" sz="2800" dirty="0"/>
              <a:t> redéfini</a:t>
            </a:r>
            <a:r>
              <a:rPr lang="en-US" sz="2800" dirty="0"/>
              <a:t>r </a:t>
            </a:r>
            <a:r>
              <a:rPr lang="en-US" sz="2800" dirty="0" err="1"/>
              <a:t>certaines</a:t>
            </a:r>
            <a:r>
              <a:rPr lang="en-US" sz="2800" dirty="0"/>
              <a:t> </a:t>
            </a:r>
            <a:r>
              <a:rPr lang="fr-FR" sz="2800" dirty="0"/>
              <a:t>étape</a:t>
            </a:r>
            <a:r>
              <a:rPr lang="en-US" sz="2800" dirty="0"/>
              <a:t>s d’un </a:t>
            </a:r>
            <a:r>
              <a:rPr lang="en-US" sz="2800" dirty="0" err="1"/>
              <a:t>algorithme</a:t>
            </a:r>
            <a:r>
              <a:rPr lang="en-US" sz="2800" dirty="0"/>
              <a:t> sans </a:t>
            </a:r>
            <a:r>
              <a:rPr lang="en-US" sz="2800" dirty="0" err="1"/>
              <a:t>en</a:t>
            </a:r>
            <a:r>
              <a:rPr lang="en-US" sz="2800" dirty="0"/>
              <a:t> changer la structure.</a:t>
            </a:r>
          </a:p>
          <a:p>
            <a:pPr algn="just"/>
            <a:r>
              <a:rPr lang="en-US" sz="2800" b="1" u="sng" dirty="0"/>
              <a:t>Adapter</a:t>
            </a:r>
            <a:r>
              <a:rPr lang="en-US" sz="2800" dirty="0"/>
              <a:t>: </a:t>
            </a:r>
            <a:r>
              <a:rPr lang="en-US" sz="2800" dirty="0" err="1"/>
              <a:t>Convertir</a:t>
            </a:r>
            <a:r>
              <a:rPr lang="en-US" sz="2800" dirty="0"/>
              <a:t> </a:t>
            </a:r>
            <a:r>
              <a:rPr lang="en-US" sz="2800" dirty="0" err="1"/>
              <a:t>l’interface</a:t>
            </a:r>
            <a:r>
              <a:rPr lang="en-US" sz="2800" dirty="0"/>
              <a:t> </a:t>
            </a:r>
            <a:r>
              <a:rPr lang="en-US" sz="2800" dirty="0" err="1"/>
              <a:t>d’une</a:t>
            </a:r>
            <a:r>
              <a:rPr lang="en-US" sz="2800" dirty="0"/>
              <a:t> </a:t>
            </a:r>
            <a:r>
              <a:rPr lang="en-US" sz="2800" dirty="0" err="1"/>
              <a:t>classe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autre</a:t>
            </a:r>
            <a:r>
              <a:rPr lang="en-US" sz="2800" dirty="0"/>
              <a:t> interface que le client </a:t>
            </a:r>
            <a:r>
              <a:rPr lang="en-US" sz="2800" dirty="0" err="1"/>
              <a:t>accepte</a:t>
            </a:r>
            <a:r>
              <a:rPr lang="en-US" sz="2800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8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dirty="0"/>
              <a:t>Class: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Possibilit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d’override</a:t>
            </a:r>
            <a:r>
              <a:rPr lang="en-US" dirty="0"/>
              <a:t> </a:t>
            </a:r>
            <a:r>
              <a:rPr lang="en-US" dirty="0" err="1"/>
              <a:t>certaines</a:t>
            </a:r>
            <a:r>
              <a:rPr lang="en-US" dirty="0"/>
              <a:t> </a:t>
            </a:r>
            <a:r>
              <a:rPr lang="en-US" dirty="0" err="1"/>
              <a:t>fonctionnalit</a:t>
            </a:r>
            <a:r>
              <a:rPr lang="fr-FR" dirty="0" err="1"/>
              <a:t>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Un </a:t>
            </a:r>
            <a:r>
              <a:rPr lang="en-US" dirty="0" err="1"/>
              <a:t>seul</a:t>
            </a:r>
            <a:r>
              <a:rPr lang="en-US" dirty="0"/>
              <a:t> objet, pas plus de </a:t>
            </a:r>
            <a:r>
              <a:rPr lang="en-US" dirty="0" err="1"/>
              <a:t>traver</a:t>
            </a:r>
            <a:r>
              <a:rPr lang="fr-FR" dirty="0" err="1"/>
              <a:t>sée</a:t>
            </a:r>
            <a:r>
              <a:rPr lang="en-US" dirty="0"/>
              <a:t> </a:t>
            </a:r>
            <a:r>
              <a:rPr lang="fr-FR" dirty="0"/>
              <a:t>de référence</a:t>
            </a:r>
            <a:r>
              <a:rPr lang="en-US" dirty="0"/>
              <a:t>s </a:t>
            </a:r>
            <a:r>
              <a:rPr lang="fr-FR" dirty="0"/>
              <a:t>pour atteindre l’adapté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Consacré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endParaRPr lang="fr-FR" dirty="0"/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fr-FR" dirty="0"/>
              <a:t>Object 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fr-FR" dirty="0"/>
              <a:t> Marche avec plusieurs classes </a:t>
            </a:r>
            <a:r>
              <a:rPr lang="en-US" dirty="0"/>
              <a:t>: </a:t>
            </a:r>
            <a:r>
              <a:rPr lang="fr-FR" dirty="0" err="1"/>
              <a:t>l’adap</a:t>
            </a:r>
            <a:r>
              <a:rPr lang="en-US" dirty="0" err="1"/>
              <a:t>té</a:t>
            </a:r>
            <a:r>
              <a:rPr lang="en-US" dirty="0"/>
              <a:t> et </a:t>
            </a:r>
            <a:r>
              <a:rPr lang="en-US" dirty="0" err="1"/>
              <a:t>ses</a:t>
            </a:r>
            <a:r>
              <a:rPr lang="en-US" dirty="0"/>
              <a:t> d</a:t>
            </a:r>
            <a:r>
              <a:rPr lang="fr-FR" dirty="0" err="1"/>
              <a:t>érivé</a:t>
            </a:r>
            <a:r>
              <a:rPr lang="en-US" dirty="0"/>
              <a:t>s</a:t>
            </a:r>
            <a:endParaRPr lang="fr-FR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Difficile d’</a:t>
            </a:r>
            <a:r>
              <a:rPr lang="fr-FR" dirty="0" err="1"/>
              <a:t>override</a:t>
            </a:r>
            <a:r>
              <a:rPr lang="fr-FR" dirty="0"/>
              <a:t> les </a:t>
            </a:r>
            <a:r>
              <a:rPr lang="fr-FR" dirty="0" err="1"/>
              <a:t>fonctionalités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en-US" dirty="0"/>
              <a:t> Facile </a:t>
            </a:r>
            <a:r>
              <a:rPr lang="en-US" dirty="0" err="1"/>
              <a:t>d’ajouter</a:t>
            </a:r>
            <a:r>
              <a:rPr lang="en-US" dirty="0"/>
              <a:t> des </a:t>
            </a:r>
            <a:r>
              <a:rPr lang="en-US" dirty="0" err="1"/>
              <a:t>nouvelles</a:t>
            </a:r>
            <a:r>
              <a:rPr lang="en-US" dirty="0"/>
              <a:t> op</a:t>
            </a:r>
            <a:r>
              <a:rPr lang="fr-FR" dirty="0" err="1"/>
              <a:t>érations</a:t>
            </a:r>
            <a:endParaRPr lang="fr-FR" dirty="0"/>
          </a:p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fr-FR" dirty="0"/>
              <a:t> Garde les classes d’objets un peu plus « propres » du point de vue des responsabilités</a:t>
            </a:r>
          </a:p>
          <a:p>
            <a:pPr>
              <a:buFont typeface="Wingdings 2" panose="05020102010507070707" pitchFamily="18" charset="2"/>
              <a:buChar char="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</a:t>
            </a:r>
            <a:r>
              <a:rPr lang="fr-FR" dirty="0"/>
              <a:t>« </a:t>
            </a:r>
            <a:r>
              <a:rPr lang="en-US" dirty="0"/>
              <a:t>Difficile</a:t>
            </a:r>
            <a:r>
              <a:rPr lang="fr-FR" dirty="0"/>
              <a:t> » d</a:t>
            </a:r>
            <a:r>
              <a:rPr lang="en-US" dirty="0"/>
              <a:t>’</a:t>
            </a:r>
            <a:r>
              <a:rPr lang="en-US" dirty="0" err="1"/>
              <a:t>ajouter</a:t>
            </a:r>
            <a:r>
              <a:rPr lang="en-US" dirty="0"/>
              <a:t> des nouveaux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d’acc</a:t>
            </a:r>
            <a:r>
              <a:rPr lang="fr-FR" dirty="0"/>
              <a:t>ès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des </a:t>
            </a:r>
            <a:r>
              <a:rPr lang="en-US" dirty="0" err="1"/>
              <a:t>donn</a:t>
            </a:r>
            <a:r>
              <a:rPr lang="fr-FR" dirty="0" err="1"/>
              <a:t>ées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cens</a:t>
            </a:r>
            <a:r>
              <a:rPr lang="fr-FR" dirty="0" err="1"/>
              <a:t>ée</a:t>
            </a:r>
            <a:r>
              <a:rPr lang="en-US" dirty="0"/>
              <a:t>s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priv</a:t>
            </a:r>
            <a:r>
              <a:rPr lang="fr-FR" dirty="0" err="1"/>
              <a:t>ée</a:t>
            </a:r>
            <a:r>
              <a:rPr lang="en-US" dirty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9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Évoluer</a:t>
            </a:r>
            <a:r>
              <a:rPr lang="en-US" dirty="0"/>
              <a:t> la </a:t>
            </a:r>
            <a:r>
              <a:rPr lang="en-US" dirty="0" err="1"/>
              <a:t>mani</a:t>
            </a:r>
            <a:r>
              <a:rPr lang="fr-FR" dirty="0"/>
              <a:t>ère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un ensemble </a:t>
            </a:r>
            <a:r>
              <a:rPr lang="en-US" dirty="0" err="1"/>
              <a:t>d’objets</a:t>
            </a:r>
            <a:r>
              <a:rPr lang="en-US" dirty="0"/>
              <a:t> s</a:t>
            </a:r>
            <a:r>
              <a:rPr lang="fr-FR" dirty="0"/>
              <a:t>éparé</a:t>
            </a:r>
            <a:r>
              <a:rPr lang="en-US" dirty="0" err="1"/>
              <a:t>ment</a:t>
            </a:r>
            <a:r>
              <a:rPr lang="en-US" dirty="0"/>
              <a:t> de la </a:t>
            </a:r>
            <a:r>
              <a:rPr lang="en-US" dirty="0" err="1"/>
              <a:t>repr</a:t>
            </a:r>
            <a:r>
              <a:rPr lang="fr-FR" dirty="0" err="1"/>
              <a:t>ésentation</a:t>
            </a:r>
            <a:r>
              <a:rPr lang="en-US" dirty="0"/>
              <a:t> interne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Plus de </a:t>
            </a:r>
            <a:r>
              <a:rPr lang="en-US" dirty="0" err="1"/>
              <a:t>contr</a:t>
            </a:r>
            <a:r>
              <a:rPr lang="fr-FR" dirty="0" err="1"/>
              <a:t>ôl</a:t>
            </a:r>
            <a:r>
              <a:rPr lang="en-US" dirty="0"/>
              <a:t>e sur le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cr</a:t>
            </a:r>
            <a:r>
              <a:rPr lang="fr-FR" dirty="0" err="1"/>
              <a:t>éation</a:t>
            </a:r>
            <a:r>
              <a:rPr lang="en-US" dirty="0"/>
              <a:t> au travers de </a:t>
            </a:r>
            <a:r>
              <a:rPr lang="en-US" dirty="0" err="1"/>
              <a:t>l’interface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Construction par </a:t>
            </a:r>
            <a:r>
              <a:rPr lang="fr-FR" dirty="0"/>
              <a:t>étape</a:t>
            </a:r>
            <a:r>
              <a:rPr lang="en-US" dirty="0"/>
              <a:t> :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suffisamment</a:t>
            </a:r>
            <a:r>
              <a:rPr lang="en-US" dirty="0"/>
              <a:t> g</a:t>
            </a:r>
            <a:r>
              <a:rPr lang="fr-FR" dirty="0" err="1"/>
              <a:t>énérique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Isole</a:t>
            </a:r>
            <a:r>
              <a:rPr lang="en-US" dirty="0"/>
              <a:t> les classes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r>
              <a:rPr lang="en-US" dirty="0"/>
              <a:t>s, </a:t>
            </a:r>
            <a:r>
              <a:rPr lang="en-US" dirty="0" err="1"/>
              <a:t>encapsule</a:t>
            </a:r>
            <a:r>
              <a:rPr lang="en-US" dirty="0"/>
              <a:t> la </a:t>
            </a:r>
            <a:r>
              <a:rPr lang="en-US" dirty="0" err="1"/>
              <a:t>responsabilit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d’instantiation</a:t>
            </a:r>
            <a:r>
              <a:rPr lang="en-US" dirty="0"/>
              <a:t>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</a:t>
            </a:r>
            <a:r>
              <a:rPr lang="fr-FR" dirty="0"/>
              <a:t>é de changer de famille de « produits ».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fr-FR" dirty="0"/>
              <a:t>Permet un contrôle</a:t>
            </a:r>
            <a:r>
              <a:rPr lang="en-US" dirty="0"/>
              <a:t> sur la </a:t>
            </a:r>
            <a:r>
              <a:rPr lang="en-US" dirty="0" err="1"/>
              <a:t>coh</a:t>
            </a:r>
            <a:r>
              <a:rPr lang="fr-FR" dirty="0" err="1"/>
              <a:t>érence</a:t>
            </a:r>
            <a:r>
              <a:rPr lang="en-US" dirty="0"/>
              <a:t> des </a:t>
            </a:r>
            <a:r>
              <a:rPr lang="fr-FR" dirty="0"/>
              <a:t>« produits ».</a:t>
            </a:r>
          </a:p>
          <a:p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Ajouter</a:t>
            </a:r>
            <a:r>
              <a:rPr lang="en-US" dirty="0"/>
              <a:t> des nouveaux types de </a:t>
            </a:r>
            <a:r>
              <a:rPr lang="fr-FR" dirty="0"/>
              <a:t>« produit »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difficile.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Facilite</a:t>
            </a:r>
            <a:r>
              <a:rPr lang="en-US" dirty="0"/>
              <a:t> la r</a:t>
            </a:r>
            <a:r>
              <a:rPr lang="fr-FR" dirty="0" err="1"/>
              <a:t>éutilisation</a:t>
            </a:r>
            <a:r>
              <a:rPr lang="fr-FR" dirty="0"/>
              <a:t> du code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Am</a:t>
            </a:r>
            <a:r>
              <a:rPr lang="fr-FR" dirty="0" err="1"/>
              <a:t>éliore</a:t>
            </a:r>
            <a:r>
              <a:rPr lang="en-US" dirty="0"/>
              <a:t> le </a:t>
            </a:r>
            <a:r>
              <a:rPr lang="en-US" dirty="0" err="1"/>
              <a:t>contr</a:t>
            </a:r>
            <a:r>
              <a:rPr lang="fr-FR" dirty="0" err="1"/>
              <a:t>ôle</a:t>
            </a:r>
            <a:r>
              <a:rPr lang="en-US" dirty="0"/>
              <a:t> sur </a:t>
            </a:r>
            <a:r>
              <a:rPr lang="en-US" dirty="0" err="1"/>
              <a:t>l’extensibili</a:t>
            </a:r>
            <a:r>
              <a:rPr lang="fr-FR" dirty="0"/>
              <a:t>té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260E07-9505-436D-8880-2431719F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24744"/>
            <a:ext cx="9144000" cy="57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?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0" indent="0">
              <a:buNone/>
            </a:pPr>
            <a:endParaRPr lang="fr-FR" i="1" dirty="0"/>
          </a:p>
          <a:p>
            <a:pPr marL="0" indent="0" algn="just">
              <a:buNone/>
            </a:pPr>
            <a:r>
              <a:rPr lang="fr-FR" i="1" dirty="0"/>
              <a:t>« </a:t>
            </a:r>
            <a:r>
              <a:rPr lang="fr-FR" i="1" dirty="0" err="1"/>
              <a:t>Each</a:t>
            </a:r>
            <a:r>
              <a:rPr lang="fr-FR" i="1" dirty="0"/>
              <a:t> design pattern </a:t>
            </a:r>
            <a:r>
              <a:rPr lang="fr-FR" i="1" dirty="0" err="1"/>
              <a:t>describes</a:t>
            </a:r>
            <a:r>
              <a:rPr lang="fr-FR" i="1" dirty="0"/>
              <a:t> a </a:t>
            </a:r>
            <a:r>
              <a:rPr lang="fr-FR" i="1" dirty="0" err="1"/>
              <a:t>problem</a:t>
            </a:r>
            <a:r>
              <a:rPr lang="fr-FR" i="1" dirty="0"/>
              <a:t> </a:t>
            </a:r>
            <a:r>
              <a:rPr lang="fr-FR" i="1" dirty="0" err="1"/>
              <a:t>which</a:t>
            </a:r>
            <a:r>
              <a:rPr lang="fr-FR" i="1" dirty="0"/>
              <a:t> </a:t>
            </a:r>
            <a:r>
              <a:rPr lang="fr-FR" i="1" dirty="0" err="1"/>
              <a:t>occurs</a:t>
            </a:r>
            <a:r>
              <a:rPr lang="fr-FR" i="1" dirty="0"/>
              <a:t> over and over </a:t>
            </a:r>
            <a:r>
              <a:rPr lang="fr-FR" i="1" dirty="0" err="1"/>
              <a:t>again</a:t>
            </a:r>
            <a:r>
              <a:rPr lang="fr-FR" i="1" dirty="0"/>
              <a:t> in </a:t>
            </a:r>
            <a:r>
              <a:rPr lang="fr-FR" i="1" dirty="0" err="1"/>
              <a:t>our</a:t>
            </a:r>
            <a:r>
              <a:rPr lang="fr-FR" i="1" dirty="0"/>
              <a:t> </a:t>
            </a:r>
            <a:r>
              <a:rPr lang="fr-FR" i="1" dirty="0" err="1"/>
              <a:t>environment</a:t>
            </a:r>
            <a:r>
              <a:rPr lang="fr-FR" i="1" dirty="0"/>
              <a:t>, and </a:t>
            </a:r>
            <a:r>
              <a:rPr lang="fr-FR" i="1" dirty="0" err="1"/>
              <a:t>then</a:t>
            </a:r>
            <a:r>
              <a:rPr lang="fr-FR" i="1" dirty="0"/>
              <a:t> </a:t>
            </a:r>
            <a:r>
              <a:rPr lang="fr-FR" i="1" dirty="0" err="1"/>
              <a:t>describes</a:t>
            </a:r>
            <a:r>
              <a:rPr lang="fr-FR" i="1" dirty="0"/>
              <a:t> the </a:t>
            </a:r>
            <a:r>
              <a:rPr lang="fr-FR" i="1" dirty="0" err="1"/>
              <a:t>core</a:t>
            </a:r>
            <a:r>
              <a:rPr lang="fr-FR" i="1" dirty="0"/>
              <a:t> of the solution to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problem</a:t>
            </a:r>
            <a:r>
              <a:rPr lang="fr-FR" i="1" dirty="0"/>
              <a:t>, in </a:t>
            </a:r>
            <a:r>
              <a:rPr lang="fr-FR" i="1" dirty="0" err="1"/>
              <a:t>such</a:t>
            </a:r>
            <a:r>
              <a:rPr lang="fr-FR" i="1" dirty="0"/>
              <a:t> a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can</a:t>
            </a:r>
            <a:r>
              <a:rPr lang="fr-FR" i="1" dirty="0"/>
              <a:t> use </a:t>
            </a:r>
            <a:r>
              <a:rPr lang="fr-FR" i="1" dirty="0" err="1"/>
              <a:t>this</a:t>
            </a:r>
            <a:r>
              <a:rPr lang="fr-FR" i="1" dirty="0"/>
              <a:t> solution a million times over, </a:t>
            </a:r>
            <a:r>
              <a:rPr lang="fr-FR" i="1" dirty="0" err="1"/>
              <a:t>without</a:t>
            </a:r>
            <a:r>
              <a:rPr lang="fr-FR" i="1" dirty="0"/>
              <a:t> </a:t>
            </a:r>
            <a:r>
              <a:rPr lang="fr-FR" i="1" dirty="0" err="1"/>
              <a:t>ever</a:t>
            </a:r>
            <a:r>
              <a:rPr lang="fr-FR" i="1" dirty="0"/>
              <a:t> </a:t>
            </a:r>
            <a:r>
              <a:rPr lang="fr-FR" i="1" dirty="0" err="1"/>
              <a:t>doing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twice</a:t>
            </a:r>
            <a:r>
              <a:rPr lang="fr-FR" i="1" dirty="0"/>
              <a:t> »</a:t>
            </a:r>
          </a:p>
          <a:p>
            <a:pPr marL="0" indent="0">
              <a:buNone/>
            </a:pPr>
            <a:r>
              <a:rPr lang="fr-FR" i="1" dirty="0"/>
              <a:t>					- Christopher Alexander</a:t>
            </a:r>
          </a:p>
          <a:p>
            <a:pPr marL="0" indent="0">
              <a:buNone/>
            </a:pPr>
            <a:r>
              <a:rPr lang="fr-FR" i="1" dirty="0"/>
              <a:t>				« A pattern </a:t>
            </a:r>
            <a:r>
              <a:rPr lang="fr-FR" i="1" dirty="0" err="1"/>
              <a:t>language</a:t>
            </a:r>
            <a:r>
              <a:rPr lang="fr-FR" i="1" dirty="0"/>
              <a:t> », 1977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576" y="4581128"/>
            <a:ext cx="7851648" cy="18288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!</a:t>
            </a:r>
          </a:p>
        </p:txBody>
      </p:sp>
      <p:pic>
        <p:nvPicPr>
          <p:cNvPr id="6" name="Picture 2" descr="H:\Tech\key 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1712292" cy="17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Tech\gang-of-fou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28788"/>
            <a:ext cx="3528392" cy="43936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:\Tech\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18" y="2303604"/>
            <a:ext cx="1420416" cy="142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302548" y="3560464"/>
            <a:ext cx="27290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</a:t>
            </a:r>
            <a:r>
              <a:rPr lang="en-US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eregrith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0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Tech\Design patterns\6a0120a85dcdae970b012877701411970c-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72" y="1196752"/>
            <a:ext cx="2857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Tech\Design patterns\Julian Street In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1623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Tech\Design patterns\chrisAlexand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78596"/>
            <a:ext cx="47625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Tech\Design patterns\Eishin H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764704"/>
            <a:ext cx="2286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5955 0.5060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quoi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?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Tech\Design patterns\formules_mathematiqu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4887"/>
            <a:ext cx="4789016" cy="26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:\Tech\Design patterns\blackboard_ma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06" y="3706266"/>
            <a:ext cx="1685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:\Tech\Design patterns\problèmes-mathématique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677667" cy="37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:\Tech\Design patterns\6oOzcFUzSzKVVnvZgB-btoycg0Y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56" y="2915754"/>
            <a:ext cx="2809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:\Tech\Design patterns\Mat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73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:\Tech\Design patterns\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3" y="2134887"/>
            <a:ext cx="2881719" cy="43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:\Tech\Design patterns\Capture-decran-2015-04-15-a-14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8" y="2230103"/>
            <a:ext cx="81724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 descr="H:\Tech\Design patterns\dessiner-une-voiture-de-sport-aston-martin-virage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775551"/>
            <a:ext cx="6732748" cy="47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:\Tech\Design patterns\F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58" y="3140968"/>
            <a:ext cx="2909168" cy="26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Tech\Design patterns\Continous-Improvement-homme-cro-magnon-roue-carree-inven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848872" cy="49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:\Tech\Design patterns\AAEAAQAAAAAAAAK-AAAAJDRlNzZjODgxLWQ5ZWQtNGNjZS05Mjc3LWU1ZjkxNzgxODJj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2" y="1484783"/>
            <a:ext cx="8892480" cy="50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6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Les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:\Tech\Design patterns\e042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5976664" cy="40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55976" y="1828800"/>
            <a:ext cx="144016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55976" y="1828800"/>
            <a:ext cx="576064" cy="25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95736" y="1828800"/>
            <a:ext cx="216024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637928"/>
            <a:ext cx="8229600" cy="1143000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Comment s’en sert-on ?</a:t>
            </a:r>
          </a:p>
        </p:txBody>
      </p:sp>
      <p:pic>
        <p:nvPicPr>
          <p:cNvPr id="6146" name="Picture 2" descr="H:\Tech\Design patterns\gang-of-fou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62063"/>
            <a:ext cx="2720982" cy="33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Tech\Design patterns\6a0120a85dcdae970b0128776fb8b7970c-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110"/>
            <a:ext cx="2979398" cy="34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:\Tech\Design patterns\c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0" y="2723353"/>
            <a:ext cx="3096344" cy="369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:\Tech\Design patterns\6165625515af7a7ad560852346fccc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7" y="2732608"/>
            <a:ext cx="2695312" cy="356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:\Tech\Design patterns\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16" y="2800947"/>
            <a:ext cx="2664296" cy="349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:\Tech\Design patterns\Ezust-co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57959"/>
            <a:ext cx="2811621" cy="35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9552" y="28620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Où va-t-on les chercher ?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9552" y="408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Comment les met-on en place ?</a:t>
            </a:r>
          </a:p>
        </p:txBody>
      </p:sp>
      <p:pic>
        <p:nvPicPr>
          <p:cNvPr id="1026" name="Picture 2" descr="H:\Tech\Design patterns\goog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1" y="2750936"/>
            <a:ext cx="8678862" cy="59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5764 -0.00995 C 0.0717 -0.00092 0.08264 -0.02106 0.0868 -0.05439 C 0.10069 -0.08958 0.09219 -0.09907 0.10625 -0.1081 L 0.07708 -0.15625 L 0.05625 -0.19143 L -0.0007 -0.20439 " pathEditMode="relative" rAng="0" ptsTypes="FffFAAF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0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2593 L -0.00191 0.1622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5" grpId="1"/>
      <p:bldP spid="5" grpId="2"/>
      <p:bldP spid="4" grpId="0"/>
      <p:bldP spid="4" grpId="1"/>
      <p:bldP spid="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/>
              <a:t>Composite</a:t>
            </a:r>
          </a:p>
          <a:p>
            <a:pPr marL="0" indent="0" algn="ctr">
              <a:buNone/>
            </a:pPr>
            <a:r>
              <a:rPr lang="en-US" dirty="0"/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Abstract Factory</a:t>
            </a:r>
          </a:p>
          <a:p>
            <a:pPr algn="ctr"/>
            <a:r>
              <a:rPr lang="en-US" sz="2000" dirty="0"/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/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Strategy</a:t>
            </a:r>
          </a:p>
          <a:p>
            <a:pPr algn="ctr"/>
            <a:r>
              <a:rPr lang="en-US" sz="2200" dirty="0"/>
              <a:t>Template Method</a:t>
            </a:r>
          </a:p>
          <a:p>
            <a:pPr algn="ctr"/>
            <a:r>
              <a:rPr lang="en-US" sz="2200" dirty="0"/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76124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3821</TotalTime>
  <Words>615</Words>
  <Application>Microsoft Office PowerPoint</Application>
  <PresentationFormat>On-screen Show (4:3)</PresentationFormat>
  <Paragraphs>130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Wingdings 3</vt:lpstr>
      <vt:lpstr>Flow</vt:lpstr>
      <vt:lpstr>Design patterns Elements of reusable object-oriented programming</vt:lpstr>
      <vt:lpstr>Qu’est-ce que c’est ?</vt:lpstr>
      <vt:lpstr>PowerPoint Presentation</vt:lpstr>
      <vt:lpstr>A quoi ca sert ?</vt:lpstr>
      <vt:lpstr>PowerPoint Presentation</vt:lpstr>
      <vt:lpstr>PowerPoint Presentation</vt:lpstr>
      <vt:lpstr>          Les Design Patterns</vt:lpstr>
      <vt:lpstr>Comment s’en sert-on ?</vt:lpstr>
      <vt:lpstr>Les patterns courants</vt:lpstr>
      <vt:lpstr>PowerPoint Presentation</vt:lpstr>
      <vt:lpstr>Les patterns courants</vt:lpstr>
      <vt:lpstr>PowerPoint Presentation</vt:lpstr>
      <vt:lpstr>PowerPoint Presentation</vt:lpstr>
      <vt:lpstr>Adapter</vt:lpstr>
      <vt:lpstr>Visitor</vt:lpstr>
      <vt:lpstr>Builder</vt:lpstr>
      <vt:lpstr>Abstract Factory</vt:lpstr>
      <vt:lpstr>Template Method</vt:lpstr>
      <vt:lpstr>PowerPoint Presentation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Elements of reusable object-oriented programming</dc:title>
  <dc:creator>FRACHE Stephane</dc:creator>
  <cp:lastModifiedBy>Stéphane Frache</cp:lastModifiedBy>
  <cp:revision>79</cp:revision>
  <dcterms:created xsi:type="dcterms:W3CDTF">2016-04-19T09:59:00Z</dcterms:created>
  <dcterms:modified xsi:type="dcterms:W3CDTF">2018-10-15T13:30:01Z</dcterms:modified>
</cp:coreProperties>
</file>