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8" r:id="rId11"/>
    <p:sldId id="280" r:id="rId12"/>
    <p:sldId id="281" r:id="rId13"/>
    <p:sldId id="272" r:id="rId14"/>
    <p:sldId id="271" r:id="rId15"/>
    <p:sldId id="274" r:id="rId16"/>
    <p:sldId id="273" r:id="rId17"/>
    <p:sldId id="275" r:id="rId18"/>
    <p:sldId id="276" r:id="rId19"/>
    <p:sldId id="278" r:id="rId20"/>
    <p:sldId id="279" r:id="rId21"/>
    <p:sldId id="26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692" autoAdjust="0"/>
  </p:normalViewPr>
  <p:slideViewPr>
    <p:cSldViewPr>
      <p:cViewPr varScale="1">
        <p:scale>
          <a:sx n="113" d="100"/>
          <a:sy n="113" d="100"/>
        </p:scale>
        <p:origin x="9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6" y="1124743"/>
            <a:ext cx="4878837" cy="48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6256" y="558924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St</a:t>
            </a:r>
            <a:r>
              <a:rPr lang="fr-FR" sz="2000" dirty="0" err="1"/>
              <a:t>éphane</a:t>
            </a:r>
            <a:r>
              <a:rPr lang="en-US" sz="2000" dirty="0"/>
              <a:t> FRACHE</a:t>
            </a:r>
            <a:endParaRPr lang="fr-FR" sz="2000" dirty="0"/>
          </a:p>
        </p:txBody>
      </p:sp>
      <p:pic>
        <p:nvPicPr>
          <p:cNvPr id="1029" name="Picture 5" descr="H:\Tech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998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Tech\51oXyW8WQwL._AC_UL320_SR248,32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08" y="959566"/>
            <a:ext cx="1537261" cy="21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Tech\51NYjoeEfqL._SY344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49" y="3187914"/>
            <a:ext cx="1537261" cy="21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Tech\gang-of-four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49" y="980728"/>
            <a:ext cx="1753804" cy="21839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:\Tech\Design patterns\512NzCU0wfL._SX258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6" y="3201037"/>
            <a:ext cx="1672446" cy="21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3A28AE-E1AC-4B0A-982C-EFDCBFB9933C}"/>
              </a:ext>
            </a:extLst>
          </p:cNvPr>
          <p:cNvSpPr txBox="1"/>
          <p:nvPr/>
        </p:nvSpPr>
        <p:spPr>
          <a:xfrm>
            <a:off x="261765" y="954615"/>
            <a:ext cx="4829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rgbClr val="7030A0"/>
                </a:solidFill>
                <a:latin typeface="+mj-lt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933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u="sng" dirty="0"/>
              <a:t>Builder</a:t>
            </a:r>
            <a:r>
              <a:rPr lang="en-US" sz="2800" dirty="0"/>
              <a:t>: </a:t>
            </a:r>
            <a:r>
              <a:rPr lang="en-US" sz="2800" dirty="0" err="1"/>
              <a:t>Séparer</a:t>
            </a:r>
            <a:r>
              <a:rPr lang="en-US" sz="2800" dirty="0"/>
              <a:t> la construction d’un objet </a:t>
            </a:r>
            <a:r>
              <a:rPr lang="en-US" sz="2800" dirty="0" err="1"/>
              <a:t>complexe</a:t>
            </a:r>
            <a:r>
              <a:rPr lang="en-US" sz="2800" dirty="0"/>
              <a:t> de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repr</a:t>
            </a:r>
            <a:r>
              <a:rPr lang="fr-FR" sz="2800" dirty="0" err="1"/>
              <a:t>ésentation</a:t>
            </a:r>
            <a:r>
              <a:rPr lang="en-US" sz="2800" dirty="0"/>
              <a:t> pour que le m</a:t>
            </a:r>
            <a:r>
              <a:rPr lang="fr-FR" sz="2800" dirty="0"/>
              <a:t>ê</a:t>
            </a:r>
            <a:r>
              <a:rPr lang="en-US" sz="2800" dirty="0"/>
              <a:t>me </a:t>
            </a:r>
            <a:r>
              <a:rPr lang="en-US" sz="2800" dirty="0" err="1"/>
              <a:t>processus</a:t>
            </a:r>
            <a:r>
              <a:rPr lang="en-US" sz="2800" dirty="0"/>
              <a:t> de construction </a:t>
            </a:r>
            <a:r>
              <a:rPr lang="en-US" sz="2800" dirty="0" err="1"/>
              <a:t>puisse</a:t>
            </a:r>
            <a:r>
              <a:rPr lang="en-US" sz="2800" dirty="0"/>
              <a:t>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fr-FR" sz="2800" dirty="0"/>
              <a:t> différentes représentation</a:t>
            </a:r>
            <a:r>
              <a:rPr lang="en-US" sz="2800" dirty="0"/>
              <a:t>s.</a:t>
            </a:r>
          </a:p>
          <a:p>
            <a:pPr algn="just"/>
            <a:r>
              <a:rPr lang="en-US" sz="2800" b="1" u="sng" dirty="0"/>
              <a:t>Visitor</a:t>
            </a:r>
            <a:r>
              <a:rPr lang="en-US" sz="2800" dirty="0"/>
              <a:t>: </a:t>
            </a:r>
            <a:r>
              <a:rPr lang="en-US" sz="2800" dirty="0" err="1"/>
              <a:t>Représenter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 </a:t>
            </a:r>
            <a:r>
              <a:rPr lang="fr-FR" sz="2800" dirty="0"/>
              <a:t>à</a:t>
            </a:r>
            <a:r>
              <a:rPr lang="en-US" sz="2800" dirty="0"/>
              <a:t> faire sur les </a:t>
            </a:r>
            <a:r>
              <a:rPr lang="fr-FR" sz="2800" dirty="0" err="1"/>
              <a:t>élé</a:t>
            </a:r>
            <a:r>
              <a:rPr lang="en-US" sz="2800" dirty="0" err="1"/>
              <a:t>ments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structure </a:t>
            </a:r>
            <a:r>
              <a:rPr lang="en-US" sz="2800" dirty="0" err="1"/>
              <a:t>d’objet</a:t>
            </a:r>
            <a:r>
              <a:rPr lang="en-US" sz="2800" dirty="0"/>
              <a:t>, </a:t>
            </a:r>
            <a:r>
              <a:rPr lang="en-US" sz="2800" dirty="0" err="1"/>
              <a:t>permet</a:t>
            </a:r>
            <a:r>
              <a:rPr lang="en-US" sz="2800" dirty="0"/>
              <a:t> </a:t>
            </a:r>
            <a:r>
              <a:rPr lang="en-US" sz="2800" dirty="0" err="1"/>
              <a:t>d’ajouter</a:t>
            </a:r>
            <a:r>
              <a:rPr lang="en-US" sz="2800" dirty="0"/>
              <a:t> de </a:t>
            </a:r>
            <a:r>
              <a:rPr lang="en-US" sz="2800" dirty="0" err="1"/>
              <a:t>nouvelles</a:t>
            </a:r>
            <a:r>
              <a:rPr lang="en-US" sz="2800" dirty="0"/>
              <a:t> op</a:t>
            </a:r>
            <a:r>
              <a:rPr lang="fr-FR" sz="2800" dirty="0" err="1"/>
              <a:t>ération</a:t>
            </a:r>
            <a:r>
              <a:rPr lang="en-US" sz="2800" dirty="0"/>
              <a:t>s sans changer les classes des </a:t>
            </a:r>
            <a:r>
              <a:rPr lang="en-US" sz="2800" dirty="0" err="1"/>
              <a:t>éléments</a:t>
            </a:r>
            <a:r>
              <a:rPr lang="en-US" sz="2800" dirty="0"/>
              <a:t> sur </a:t>
            </a:r>
            <a:r>
              <a:rPr lang="en-US" sz="2800" dirty="0" err="1"/>
              <a:t>lesquelles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op</a:t>
            </a:r>
            <a:r>
              <a:rPr lang="fr-FR" sz="2800" dirty="0"/>
              <a:t>ère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u="sng" dirty="0"/>
              <a:t>Abstract Factory</a:t>
            </a:r>
            <a:r>
              <a:rPr lang="en-US" sz="2800" dirty="0"/>
              <a:t>: Propose </a:t>
            </a:r>
            <a:r>
              <a:rPr lang="en-US" sz="2800" dirty="0" err="1"/>
              <a:t>une</a:t>
            </a:r>
            <a:r>
              <a:rPr lang="en-US" sz="2800" dirty="0"/>
              <a:t> interface pour </a:t>
            </a:r>
            <a:r>
              <a:rPr lang="en-US" sz="2800" dirty="0" err="1"/>
              <a:t>cr</a:t>
            </a:r>
            <a:r>
              <a:rPr lang="fr-FR" sz="2800" dirty="0" err="1"/>
              <a:t>éer</a:t>
            </a:r>
            <a:r>
              <a:rPr lang="en-US" sz="2800" dirty="0"/>
              <a:t> des </a:t>
            </a:r>
            <a:r>
              <a:rPr lang="en-US" sz="2800" dirty="0" err="1"/>
              <a:t>familles</a:t>
            </a:r>
            <a:r>
              <a:rPr lang="en-US" sz="2800" dirty="0"/>
              <a:t> </a:t>
            </a:r>
            <a:r>
              <a:rPr lang="en-US" sz="2800" dirty="0" err="1"/>
              <a:t>d’objets</a:t>
            </a:r>
            <a:r>
              <a:rPr lang="en-US" sz="2800" dirty="0"/>
              <a:t> </a:t>
            </a:r>
            <a:r>
              <a:rPr lang="en-US" sz="2800" dirty="0" err="1"/>
              <a:t>reli</a:t>
            </a:r>
            <a:r>
              <a:rPr lang="fr-FR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d</a:t>
            </a:r>
            <a:r>
              <a:rPr lang="fr-FR" sz="2800" dirty="0" err="1"/>
              <a:t>épendants</a:t>
            </a:r>
            <a:r>
              <a:rPr lang="en-US" sz="2800" dirty="0"/>
              <a:t> sans </a:t>
            </a:r>
            <a:r>
              <a:rPr lang="en-US" sz="2800" dirty="0" err="1"/>
              <a:t>sp</a:t>
            </a:r>
            <a:r>
              <a:rPr lang="fr-FR" sz="2800" dirty="0" err="1"/>
              <a:t>écifier</a:t>
            </a:r>
            <a:r>
              <a:rPr lang="fr-FR" sz="2800" dirty="0"/>
              <a:t> </a:t>
            </a:r>
            <a:r>
              <a:rPr lang="en-US" sz="2800" dirty="0" err="1"/>
              <a:t>leur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concr</a:t>
            </a:r>
            <a:r>
              <a:rPr lang="fr-FR" sz="2800" dirty="0" err="1"/>
              <a:t>ète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u="sng" dirty="0"/>
              <a:t>Template Method</a:t>
            </a:r>
            <a:r>
              <a:rPr lang="en-US" sz="2800" dirty="0"/>
              <a:t>: D</a:t>
            </a:r>
            <a:r>
              <a:rPr lang="fr-FR" sz="2800" dirty="0"/>
              <a:t>é</a:t>
            </a:r>
            <a:r>
              <a:rPr lang="en-US" sz="2800" dirty="0" err="1"/>
              <a:t>finit</a:t>
            </a:r>
            <a:r>
              <a:rPr lang="en-US" sz="2800" dirty="0"/>
              <a:t> le </a:t>
            </a:r>
            <a:r>
              <a:rPr lang="en-US" sz="2800" dirty="0" err="1"/>
              <a:t>squelette</a:t>
            </a:r>
            <a:r>
              <a:rPr lang="en-US" sz="2800" dirty="0"/>
              <a:t> d’un </a:t>
            </a:r>
            <a:r>
              <a:rPr lang="en-US" sz="2800" dirty="0" err="1"/>
              <a:t>algorithme</a:t>
            </a:r>
            <a:r>
              <a:rPr lang="en-US" sz="2800" dirty="0"/>
              <a:t> </a:t>
            </a:r>
            <a:r>
              <a:rPr lang="en-US" sz="2800" dirty="0" err="1"/>
              <a:t>dans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opération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d</a:t>
            </a:r>
            <a:r>
              <a:rPr lang="fr-FR" sz="2800" dirty="0" err="1"/>
              <a:t>éléguant</a:t>
            </a:r>
            <a:r>
              <a:rPr lang="fr-FR" sz="2800" dirty="0"/>
              <a:t> quelques étape</a:t>
            </a:r>
            <a:r>
              <a:rPr lang="en-US" sz="2800" dirty="0"/>
              <a:t>s aux classes d</a:t>
            </a:r>
            <a:r>
              <a:rPr lang="fr-FR" sz="2800" dirty="0" err="1"/>
              <a:t>érivées</a:t>
            </a:r>
            <a:r>
              <a:rPr lang="en-US" sz="2800" dirty="0"/>
              <a:t>. Laisse les classes d</a:t>
            </a:r>
            <a:r>
              <a:rPr lang="fr-FR" sz="2800" dirty="0" err="1"/>
              <a:t>érivées</a:t>
            </a:r>
            <a:r>
              <a:rPr lang="fr-FR" sz="2800" dirty="0"/>
              <a:t> redéfini</a:t>
            </a:r>
            <a:r>
              <a:rPr lang="en-US" sz="2800" dirty="0"/>
              <a:t>r </a:t>
            </a:r>
            <a:r>
              <a:rPr lang="en-US" sz="2800" dirty="0" err="1"/>
              <a:t>certaines</a:t>
            </a:r>
            <a:r>
              <a:rPr lang="en-US" sz="2800" dirty="0"/>
              <a:t> </a:t>
            </a:r>
            <a:r>
              <a:rPr lang="fr-FR" sz="2800" dirty="0"/>
              <a:t>étape</a:t>
            </a:r>
            <a:r>
              <a:rPr lang="en-US" sz="2800" dirty="0"/>
              <a:t>s d’un </a:t>
            </a:r>
            <a:r>
              <a:rPr lang="en-US" sz="2800" dirty="0" err="1"/>
              <a:t>algorithme</a:t>
            </a:r>
            <a:r>
              <a:rPr lang="en-US" sz="2800" dirty="0"/>
              <a:t> sans </a:t>
            </a:r>
            <a:r>
              <a:rPr lang="en-US" sz="2800" dirty="0" err="1"/>
              <a:t>en</a:t>
            </a:r>
            <a:r>
              <a:rPr lang="en-US" sz="2800" dirty="0"/>
              <a:t> changer la structure.</a:t>
            </a:r>
          </a:p>
          <a:p>
            <a:pPr algn="just"/>
            <a:r>
              <a:rPr lang="en-US" sz="2800" b="1" u="sng" dirty="0"/>
              <a:t>Adapter</a:t>
            </a:r>
            <a:r>
              <a:rPr lang="en-US" sz="2800" dirty="0"/>
              <a:t>: </a:t>
            </a:r>
            <a:r>
              <a:rPr lang="en-US" sz="2800" dirty="0" err="1"/>
              <a:t>Convertir</a:t>
            </a:r>
            <a:r>
              <a:rPr lang="en-US" sz="2800" dirty="0"/>
              <a:t> </a:t>
            </a:r>
            <a:r>
              <a:rPr lang="en-US" sz="2800" dirty="0" err="1"/>
              <a:t>l’interface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autre</a:t>
            </a:r>
            <a:r>
              <a:rPr lang="en-US" sz="2800" dirty="0"/>
              <a:t> interface que le client </a:t>
            </a:r>
            <a:r>
              <a:rPr lang="en-US" sz="2800" dirty="0" err="1"/>
              <a:t>accepte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patterns courants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4581128"/>
            <a:ext cx="7851648" cy="18288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</a:p>
        </p:txBody>
      </p:sp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8788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:\Tech\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18" y="2303604"/>
            <a:ext cx="1420416" cy="14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02548" y="3560464"/>
            <a:ext cx="27290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</a:t>
            </a:r>
            <a:r>
              <a:rPr lang="en-US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eregrith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3637</TotalTime>
  <Words>620</Words>
  <Application>Microsoft Office PowerPoint</Application>
  <PresentationFormat>On-screen Show (4:3)</PresentationFormat>
  <Paragraphs>132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Wingdings 2</vt:lpstr>
      <vt:lpstr>Wingdings 3</vt:lpstr>
      <vt:lpstr>Flow</vt:lpstr>
      <vt:lpstr>Stéphane FRACHE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Les patterns courants</vt:lpstr>
      <vt:lpstr>PowerPoint Presentation</vt:lpstr>
      <vt:lpstr>PowerPoint Presentation</vt:lpstr>
      <vt:lpstr>Adapter</vt:lpstr>
      <vt:lpstr>Visitor</vt:lpstr>
      <vt:lpstr>Builder</vt:lpstr>
      <vt:lpstr>Abstract Factory</vt:lpstr>
      <vt:lpstr>Template Method</vt:lpstr>
      <vt:lpstr>PowerPoint Presentation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76</cp:revision>
  <dcterms:created xsi:type="dcterms:W3CDTF">2016-04-19T09:59:00Z</dcterms:created>
  <dcterms:modified xsi:type="dcterms:W3CDTF">2018-10-12T13:19:26Z</dcterms:modified>
</cp:coreProperties>
</file>