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+mj-lt"/>
                <a:ea typeface="Open Sans"/>
                <a:cs typeface="Open Sans"/>
                <a:sym typeface="Open Sans"/>
              </a:rPr>
              <a:t>We can see from this figure the total purchases for every genre and notice that </a:t>
            </a:r>
            <a:r>
              <a:rPr lang="en-US" b="1" dirty="0">
                <a:solidFill>
                  <a:schemeClr val="accent2"/>
                </a:solidFill>
                <a:latin typeface="+mj-lt"/>
                <a:ea typeface="Open Sans"/>
                <a:cs typeface="Open Sans"/>
                <a:sym typeface="Open Sans"/>
              </a:rPr>
              <a:t>Rock</a:t>
            </a:r>
            <a:r>
              <a:rPr lang="en-US" dirty="0">
                <a:solidFill>
                  <a:schemeClr val="accent2"/>
                </a:solidFill>
                <a:latin typeface="+mj-lt"/>
                <a:ea typeface="Open Sans"/>
                <a:cs typeface="Open Sans"/>
                <a:sym typeface="Open Sans"/>
              </a:rPr>
              <a:t> is the most popular genre.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The Total Purchases For Every Genre</a:t>
            </a:r>
            <a:endParaRPr sz="20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4442386-8CCB-41E3-BC8D-FEE1D55E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1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Now in this figure we have the top 10 artists for rock genre and notice </a:t>
            </a:r>
            <a:r>
              <a:rPr lang="en-US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U2</a:t>
            </a:r>
            <a:r>
              <a:rPr lang="en-US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is the most popular artist for </a:t>
            </a:r>
            <a:r>
              <a:rPr lang="en-US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rock genre</a:t>
            </a:r>
            <a:r>
              <a:rPr lang="en-US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The Names For Most Popular Artists For Rock Genre</a:t>
            </a:r>
            <a:endParaRPr sz="2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BA2E277E-7E9F-479A-9E2A-46071470F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51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We saw number of tracks that are made for every genre of music and </a:t>
            </a:r>
            <a:r>
              <a:rPr lang="en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Rock</a:t>
            </a:r>
            <a:r>
              <a:rPr lang="en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is the most type is made.</a:t>
            </a: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2540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Number of Tracks for every genre</a:t>
            </a:r>
            <a:endParaRPr sz="20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95038081-E3C8-448C-ADDD-BBD04B4A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1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984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Here there are </a:t>
            </a:r>
            <a:r>
              <a:rPr lang="en-US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figure that explains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title of each album in each tracks and notice </a:t>
            </a:r>
            <a:r>
              <a:rPr lang="en-US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Greatest Hits </a:t>
            </a:r>
            <a:r>
              <a:rPr lang="en-US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is the most popular based number of this albums in each tracks</a:t>
            </a:r>
            <a:endParaRPr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Names of Top made albums based on Number Albums in each Track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80EFE5A6-6BA9-455B-B5DF-BB55A5D8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8" y="1418450"/>
            <a:ext cx="4624492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147</Words>
  <Application>Microsoft Office PowerPoint</Application>
  <PresentationFormat>عرض على الشاشة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The Total Purchases For Every Genre</vt:lpstr>
      <vt:lpstr> The Names For Most Popular Artists For Rock Genre</vt:lpstr>
      <vt:lpstr>  Number of Tracks for every genre</vt:lpstr>
      <vt:lpstr>  Names of Top made albums based on Number Albums in each Track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Total Customers for every Country</dc:title>
  <dc:creator>Hany</dc:creator>
  <cp:lastModifiedBy>hany abdou</cp:lastModifiedBy>
  <cp:revision>12</cp:revision>
  <dcterms:modified xsi:type="dcterms:W3CDTF">2022-03-19T22:11:09Z</dcterms:modified>
</cp:coreProperties>
</file>