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59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hyperlink" Target="mailto:competition@agakaz.kz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BFB6A-5C7D-415C-A20E-069845BD32ED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14FA198-9E3C-41B1-A92D-5C6356856024}">
      <dgm:prSet phldrT="[Текст]"/>
      <dgm:spPr/>
      <dgm:t>
        <a:bodyPr/>
        <a:lstStyle/>
        <a:p>
          <a:pPr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dirty="0" smtClean="0"/>
            <a:t>Разовое питание</a:t>
          </a:r>
          <a:endParaRPr lang="ru-RU" dirty="0"/>
        </a:p>
      </dgm:t>
    </dgm:pt>
    <dgm:pt modelId="{D4A51160-36E2-45F5-A680-F5A92151A718}" type="parTrans" cxnId="{D18D1A0B-BF39-42D6-B742-03AE707CDE1F}">
      <dgm:prSet/>
      <dgm:spPr/>
      <dgm:t>
        <a:bodyPr/>
        <a:lstStyle/>
        <a:p>
          <a:endParaRPr lang="ru-RU"/>
        </a:p>
      </dgm:t>
    </dgm:pt>
    <dgm:pt modelId="{E4845684-EBF3-4500-B662-43ACA36616A9}" type="sibTrans" cxnId="{D18D1A0B-BF39-42D6-B742-03AE707CDE1F}">
      <dgm:prSet/>
      <dgm:spPr/>
      <dgm:t>
        <a:bodyPr/>
        <a:lstStyle/>
        <a:p>
          <a:endParaRPr lang="ru-RU"/>
        </a:p>
      </dgm:t>
    </dgm:pt>
    <dgm:pt modelId="{94641B9F-8B98-4D5C-9221-94F8F9C22AF9}">
      <dgm:prSet phldrT="[Текст]"/>
      <dgm:spPr/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 smtClean="0"/>
            <a:t>500 шт.</a:t>
          </a:r>
          <a:endParaRPr lang="ru-RU" dirty="0"/>
        </a:p>
      </dgm:t>
    </dgm:pt>
    <dgm:pt modelId="{5991BDF8-A4DE-4753-8769-07CCFB1B15ED}" type="parTrans" cxnId="{4C5D0CCD-A298-48E4-BFE4-520B8414E28C}">
      <dgm:prSet/>
      <dgm:spPr/>
      <dgm:t>
        <a:bodyPr/>
        <a:lstStyle/>
        <a:p>
          <a:endParaRPr lang="ru-RU"/>
        </a:p>
      </dgm:t>
    </dgm:pt>
    <dgm:pt modelId="{170EDF51-081C-40EE-8C02-09D1E5B3EE2D}" type="sibTrans" cxnId="{4C5D0CCD-A298-48E4-BFE4-520B8414E28C}">
      <dgm:prSet/>
      <dgm:spPr/>
      <dgm:t>
        <a:bodyPr/>
        <a:lstStyle/>
        <a:p>
          <a:endParaRPr lang="ru-RU"/>
        </a:p>
      </dgm:t>
    </dgm:pt>
    <dgm:pt modelId="{7EB9C7F1-63D6-41C5-81A8-9ABA6773EA01}">
      <dgm:prSet phldrT="[Текст]"/>
      <dgm:spPr/>
      <dgm:t>
        <a:bodyPr/>
        <a:lstStyle/>
        <a:p>
          <a:pPr marL="171450" indent="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ru-RU" dirty="0" smtClean="0"/>
            <a:t>При выборе этого компонента необходимо отправить паспорт вакцины на эту почту</a:t>
          </a:r>
          <a:endParaRPr lang="ru-RU" dirty="0"/>
        </a:p>
      </dgm:t>
    </dgm:pt>
    <dgm:pt modelId="{F8C1827F-4CAA-471B-AA9A-E8652BE15536}" type="parTrans" cxnId="{8CB351BF-EA11-4BA8-BDF1-514C4AFD230E}">
      <dgm:prSet/>
      <dgm:spPr/>
      <dgm:t>
        <a:bodyPr/>
        <a:lstStyle/>
        <a:p>
          <a:endParaRPr lang="ru-RU"/>
        </a:p>
      </dgm:t>
    </dgm:pt>
    <dgm:pt modelId="{4A8CCC6F-50E1-479B-AE92-0835A40521BF}" type="sibTrans" cxnId="{8CB351BF-EA11-4BA8-BDF1-514C4AFD230E}">
      <dgm:prSet/>
      <dgm:spPr/>
      <dgm:t>
        <a:bodyPr/>
        <a:lstStyle/>
        <a:p>
          <a:endParaRPr lang="ru-RU"/>
        </a:p>
      </dgm:t>
    </dgm:pt>
    <dgm:pt modelId="{3B7C2D3A-D714-456E-A8FB-B903629D6060}">
      <dgm:prSet phldrT="[Текст]"/>
      <dgm:spPr/>
      <dgm:t>
        <a:bodyPr/>
        <a:lstStyle/>
        <a:p>
          <a:pPr algn="ctr"/>
          <a:r>
            <a:rPr lang="ru-RU" dirty="0" smtClean="0"/>
            <a:t>Проездной «</a:t>
          </a:r>
          <a:r>
            <a:rPr lang="ru-RU" dirty="0" err="1" smtClean="0"/>
            <a:t>Онай</a:t>
          </a:r>
          <a:r>
            <a:rPr lang="ru-RU" dirty="0" smtClean="0"/>
            <a:t>»</a:t>
          </a:r>
          <a:endParaRPr lang="ru-RU" dirty="0"/>
        </a:p>
      </dgm:t>
    </dgm:pt>
    <dgm:pt modelId="{85B7BBD7-701F-4100-9738-4C0C0A9F293F}" type="parTrans" cxnId="{36B5477D-2499-465A-B0E0-BB9CE751D87C}">
      <dgm:prSet/>
      <dgm:spPr/>
      <dgm:t>
        <a:bodyPr/>
        <a:lstStyle/>
        <a:p>
          <a:endParaRPr lang="ru-RU"/>
        </a:p>
      </dgm:t>
    </dgm:pt>
    <dgm:pt modelId="{FFE44208-219A-46CB-A77E-A27FAC6ED001}" type="sibTrans" cxnId="{36B5477D-2499-465A-B0E0-BB9CE751D87C}">
      <dgm:prSet/>
      <dgm:spPr/>
      <dgm:t>
        <a:bodyPr/>
        <a:lstStyle/>
        <a:p>
          <a:endParaRPr lang="ru-RU"/>
        </a:p>
      </dgm:t>
    </dgm:pt>
    <dgm:pt modelId="{2D05A6C8-6635-43E6-AE7B-E5956C7362D4}">
      <dgm:prSet phldrT="[Текст]"/>
      <dgm:spPr/>
      <dgm:t>
        <a:bodyPr/>
        <a:lstStyle/>
        <a:p>
          <a:pPr algn="ctr"/>
          <a:r>
            <a:rPr lang="ru-RU" dirty="0" smtClean="0"/>
            <a:t>300 шт.</a:t>
          </a:r>
          <a:endParaRPr lang="ru-RU" dirty="0"/>
        </a:p>
      </dgm:t>
    </dgm:pt>
    <dgm:pt modelId="{E9DC3FB9-A04F-47FC-8624-FEDD099C8FD6}" type="parTrans" cxnId="{A9506DE6-69CE-444C-BD0C-9B9B9676FB8D}">
      <dgm:prSet/>
      <dgm:spPr/>
      <dgm:t>
        <a:bodyPr/>
        <a:lstStyle/>
        <a:p>
          <a:endParaRPr lang="ru-RU"/>
        </a:p>
      </dgm:t>
    </dgm:pt>
    <dgm:pt modelId="{F4A677F6-F786-4BF7-B4C8-4584134F272C}" type="sibTrans" cxnId="{A9506DE6-69CE-444C-BD0C-9B9B9676FB8D}">
      <dgm:prSet/>
      <dgm:spPr/>
      <dgm:t>
        <a:bodyPr/>
        <a:lstStyle/>
        <a:p>
          <a:endParaRPr lang="ru-RU"/>
        </a:p>
      </dgm:t>
    </dgm:pt>
    <dgm:pt modelId="{BE459C75-5DCD-428F-B954-0BB59A8554AF}">
      <dgm:prSet phldrT="[Текст]"/>
      <dgm:spPr/>
      <dgm:t>
        <a:bodyPr/>
        <a:lstStyle/>
        <a:p>
          <a:pPr algn="ctr"/>
          <a:r>
            <a:rPr lang="ru-RU" dirty="0" smtClean="0"/>
            <a:t>Месяц бесплатного проживание в общежитии</a:t>
          </a:r>
          <a:endParaRPr lang="ru-RU" dirty="0"/>
        </a:p>
      </dgm:t>
    </dgm:pt>
    <dgm:pt modelId="{723DF0C6-F270-4614-8B00-F7F61034EFE6}" type="parTrans" cxnId="{C447686E-9AFB-420A-B2B8-8DAC1877EA8D}">
      <dgm:prSet/>
      <dgm:spPr/>
      <dgm:t>
        <a:bodyPr/>
        <a:lstStyle/>
        <a:p>
          <a:endParaRPr lang="ru-RU"/>
        </a:p>
      </dgm:t>
    </dgm:pt>
    <dgm:pt modelId="{18E271E2-0F06-4B6C-A823-6E50B7CADC32}" type="sibTrans" cxnId="{C447686E-9AFB-420A-B2B8-8DAC1877EA8D}">
      <dgm:prSet/>
      <dgm:spPr/>
      <dgm:t>
        <a:bodyPr/>
        <a:lstStyle/>
        <a:p>
          <a:endParaRPr lang="ru-RU"/>
        </a:p>
      </dgm:t>
    </dgm:pt>
    <dgm:pt modelId="{0B049FC5-51FD-429D-8615-130820C1D74D}">
      <dgm:prSet phldrT="[Текст]"/>
      <dgm:spPr/>
      <dgm:t>
        <a:bodyPr/>
        <a:lstStyle/>
        <a:p>
          <a:pPr algn="ctr"/>
          <a:r>
            <a:rPr lang="ru-RU" dirty="0" smtClean="0"/>
            <a:t>200 шт.</a:t>
          </a:r>
          <a:endParaRPr lang="ru-RU" dirty="0"/>
        </a:p>
      </dgm:t>
    </dgm:pt>
    <dgm:pt modelId="{D5C62994-7D61-4D13-86A2-D0DF83C6B06D}" type="parTrans" cxnId="{69B37B06-E843-4F65-8B6C-A6D819407DCE}">
      <dgm:prSet/>
      <dgm:spPr/>
      <dgm:t>
        <a:bodyPr/>
        <a:lstStyle/>
        <a:p>
          <a:endParaRPr lang="ru-RU"/>
        </a:p>
      </dgm:t>
    </dgm:pt>
    <dgm:pt modelId="{B73B6EE5-DA03-4E60-81DE-3F291E4228D9}" type="sibTrans" cxnId="{69B37B06-E843-4F65-8B6C-A6D819407DCE}">
      <dgm:prSet/>
      <dgm:spPr/>
      <dgm:t>
        <a:bodyPr/>
        <a:lstStyle/>
        <a:p>
          <a:endParaRPr lang="ru-RU"/>
        </a:p>
      </dgm:t>
    </dgm:pt>
    <dgm:pt modelId="{50A1B041-9C59-4673-BFCB-9DAC777D64C2}">
      <dgm:prSet phldrT="[Текст]"/>
      <dgm:spPr/>
      <dgm:t>
        <a:bodyPr/>
        <a:lstStyle/>
        <a:p>
          <a:pPr algn="ctr"/>
          <a:r>
            <a:rPr lang="ru-RU" dirty="0" err="1" smtClean="0"/>
            <a:t>freeonay@agakaz.kz</a:t>
          </a:r>
          <a:r>
            <a:rPr lang="ru-RU" dirty="0" smtClean="0"/>
            <a:t> </a:t>
          </a:r>
          <a:endParaRPr lang="ru-RU" dirty="0"/>
        </a:p>
      </dgm:t>
    </dgm:pt>
    <dgm:pt modelId="{6E2CB155-B15D-4A48-A1EC-EB089C1D1A39}" type="parTrans" cxnId="{CE85846A-6952-48CD-AE43-07D9C42A53C1}">
      <dgm:prSet/>
      <dgm:spPr/>
    </dgm:pt>
    <dgm:pt modelId="{3C9C7146-5281-46B0-8391-4638857DF6B8}" type="sibTrans" cxnId="{CE85846A-6952-48CD-AE43-07D9C42A53C1}">
      <dgm:prSet/>
      <dgm:spPr/>
    </dgm:pt>
    <dgm:pt modelId="{310BF77D-96F0-44AE-B0C1-45E819D04C32}">
      <dgm:prSet phldrT="[Текст]"/>
      <dgm:spPr/>
      <dgm:t>
        <a:bodyPr/>
        <a:lstStyle/>
        <a:p>
          <a:pPr algn="ctr"/>
          <a:r>
            <a:rPr lang="ru-RU" dirty="0" smtClean="0"/>
            <a:t>При выборе этого компонента необходимо отправить паспорт вакцины на эту почту</a:t>
          </a:r>
          <a:endParaRPr lang="ru-RU" dirty="0"/>
        </a:p>
      </dgm:t>
    </dgm:pt>
    <dgm:pt modelId="{7A0A5D0A-4E90-4079-BA4B-6596D30D20BE}" type="parTrans" cxnId="{2A0D3863-0A9D-488E-806B-342535D5FBEB}">
      <dgm:prSet/>
      <dgm:spPr/>
    </dgm:pt>
    <dgm:pt modelId="{9BB87BD2-D10A-464F-8688-B5A249A6C28B}" type="sibTrans" cxnId="{2A0D3863-0A9D-488E-806B-342535D5FBEB}">
      <dgm:prSet/>
      <dgm:spPr/>
    </dgm:pt>
    <dgm:pt modelId="{91AF016F-F6FF-4B89-A82A-8F166E7E346B}">
      <dgm:prSet phldrT="[Текст]"/>
      <dgm:spPr/>
      <dgm:t>
        <a:bodyPr/>
        <a:lstStyle/>
        <a:p>
          <a:pPr algn="ctr"/>
          <a:r>
            <a:rPr lang="ru-RU" dirty="0" smtClean="0"/>
            <a:t>При выборе этого компонента необходимо отправить паспорт вакцины на эту почту</a:t>
          </a:r>
          <a:endParaRPr lang="ru-RU" dirty="0"/>
        </a:p>
      </dgm:t>
    </dgm:pt>
    <dgm:pt modelId="{4D367671-A91A-4584-9E8B-4031420B0926}" type="parTrans" cxnId="{05DBAF1A-B676-47BD-97C8-DA6EAACBB66D}">
      <dgm:prSet/>
      <dgm:spPr/>
    </dgm:pt>
    <dgm:pt modelId="{85F62C4C-B9A4-4734-9FE7-2489E2640286}" type="sibTrans" cxnId="{05DBAF1A-B676-47BD-97C8-DA6EAACBB66D}">
      <dgm:prSet/>
      <dgm:spPr/>
    </dgm:pt>
    <dgm:pt modelId="{A1F24C37-F0FB-4399-AD65-E01264BC9812}">
      <dgm:prSet phldrT="[Текст]"/>
      <dgm:spPr/>
      <dgm:t>
        <a:bodyPr/>
        <a:lstStyle/>
        <a:p>
          <a:pPr algn="ctr"/>
          <a:r>
            <a:rPr lang="ru-RU" dirty="0" err="1" smtClean="0"/>
            <a:t>freedormitary@agakaz.kz</a:t>
          </a:r>
          <a:r>
            <a:rPr lang="ru-RU" dirty="0" smtClean="0"/>
            <a:t> </a:t>
          </a:r>
          <a:endParaRPr lang="ru-RU" dirty="0"/>
        </a:p>
      </dgm:t>
    </dgm:pt>
    <dgm:pt modelId="{B3012C8E-5942-4D9C-A9A5-2B15CAB8B42D}" type="parTrans" cxnId="{64D8D420-11BB-4653-8CE3-129E8BCECE68}">
      <dgm:prSet/>
      <dgm:spPr/>
    </dgm:pt>
    <dgm:pt modelId="{D6CE4EA7-70F1-4819-8643-CDC7FC82F12C}" type="sibTrans" cxnId="{64D8D420-11BB-4653-8CE3-129E8BCECE68}">
      <dgm:prSet/>
      <dgm:spPr/>
    </dgm:pt>
    <dgm:pt modelId="{D9A06B8B-3DCD-4409-96B1-2C9DBDB9006E}">
      <dgm:prSet phldrT="[Текст]"/>
      <dgm:spPr/>
      <dgm:t>
        <a:bodyPr/>
        <a:lstStyle/>
        <a:p>
          <a:pPr marL="0" marR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ru-RU" dirty="0" err="1" smtClean="0"/>
            <a:t>freemeal@agakaz.kz</a:t>
          </a:r>
          <a:r>
            <a:rPr lang="ru-RU" dirty="0" smtClean="0"/>
            <a:t> </a:t>
          </a:r>
          <a:endParaRPr lang="ru-RU" dirty="0"/>
        </a:p>
      </dgm:t>
    </dgm:pt>
    <dgm:pt modelId="{1A5EDCD6-CC22-4AE0-9E5F-7A6BF7A05BE4}" type="parTrans" cxnId="{9AA3DD65-73E6-43DB-9E14-6366BFA6105D}">
      <dgm:prSet/>
      <dgm:spPr/>
    </dgm:pt>
    <dgm:pt modelId="{6F78A97A-3C3C-4A05-A17F-5D2E7B5E605F}" type="sibTrans" cxnId="{9AA3DD65-73E6-43DB-9E14-6366BFA6105D}">
      <dgm:prSet/>
      <dgm:spPr/>
    </dgm:pt>
    <dgm:pt modelId="{9641812E-73F1-4DD2-9EBE-5790B8CDDB05}" type="pres">
      <dgm:prSet presAssocID="{888BFB6A-5C7D-415C-A20E-069845BD32ED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5FEDCE74-FE9C-4DD9-AF38-6BF22318515D}" type="pres">
      <dgm:prSet presAssocID="{E14FA198-9E3C-41B1-A92D-5C6356856024}" presName="comp" presStyleCnt="0"/>
      <dgm:spPr/>
    </dgm:pt>
    <dgm:pt modelId="{E228DDAA-9BA4-4607-8F48-21B5006BEC98}" type="pres">
      <dgm:prSet presAssocID="{E14FA198-9E3C-41B1-A92D-5C6356856024}" presName="box" presStyleLbl="node1" presStyleIdx="0" presStyleCnt="3" custLinFactNeighborX="-348"/>
      <dgm:spPr/>
      <dgm:t>
        <a:bodyPr/>
        <a:lstStyle/>
        <a:p>
          <a:endParaRPr lang="ru-RU"/>
        </a:p>
      </dgm:t>
    </dgm:pt>
    <dgm:pt modelId="{2D6B9807-7216-4671-AB6C-0091ABDBC8DD}" type="pres">
      <dgm:prSet presAssocID="{E14FA198-9E3C-41B1-A92D-5C6356856024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94B4CB5E-784D-4093-90E2-C074D85CC91E}" type="pres">
      <dgm:prSet presAssocID="{E14FA198-9E3C-41B1-A92D-5C6356856024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C652DC65-844F-4A9D-B542-A73BCA820F5D}" type="pres">
      <dgm:prSet presAssocID="{E4845684-EBF3-4500-B662-43ACA36616A9}" presName="spacer" presStyleCnt="0"/>
      <dgm:spPr/>
    </dgm:pt>
    <dgm:pt modelId="{F38AE7A2-AE33-4D11-A0F6-D5465CB6F711}" type="pres">
      <dgm:prSet presAssocID="{3B7C2D3A-D714-456E-A8FB-B903629D6060}" presName="comp" presStyleCnt="0"/>
      <dgm:spPr/>
    </dgm:pt>
    <dgm:pt modelId="{E252A9F2-813C-4C1B-9C51-24A1B72A3079}" type="pres">
      <dgm:prSet presAssocID="{3B7C2D3A-D714-456E-A8FB-B903629D6060}" presName="box" presStyleLbl="node1" presStyleIdx="1" presStyleCnt="3"/>
      <dgm:spPr/>
      <dgm:t>
        <a:bodyPr/>
        <a:lstStyle/>
        <a:p>
          <a:endParaRPr lang="ru-RU"/>
        </a:p>
      </dgm:t>
    </dgm:pt>
    <dgm:pt modelId="{6841896D-729E-49CD-A65B-1A2354253140}" type="pres">
      <dgm:prSet presAssocID="{3B7C2D3A-D714-456E-A8FB-B903629D6060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FA5EF3B7-9A01-4B2E-AD88-EC8455F2B66E}" type="pres">
      <dgm:prSet presAssocID="{3B7C2D3A-D714-456E-A8FB-B903629D6060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DCAE06C-D4CA-4033-B5BD-547AABBB600C}" type="pres">
      <dgm:prSet presAssocID="{FFE44208-219A-46CB-A77E-A27FAC6ED001}" presName="spacer" presStyleCnt="0"/>
      <dgm:spPr/>
    </dgm:pt>
    <dgm:pt modelId="{23ADB3D6-9BC7-4BA4-8329-25B1F29F9582}" type="pres">
      <dgm:prSet presAssocID="{BE459C75-5DCD-428F-B954-0BB59A8554AF}" presName="comp" presStyleCnt="0"/>
      <dgm:spPr/>
    </dgm:pt>
    <dgm:pt modelId="{105344EA-A069-4E88-97AF-F91D12840EE3}" type="pres">
      <dgm:prSet presAssocID="{BE459C75-5DCD-428F-B954-0BB59A8554AF}" presName="box" presStyleLbl="node1" presStyleIdx="2" presStyleCnt="3"/>
      <dgm:spPr/>
      <dgm:t>
        <a:bodyPr/>
        <a:lstStyle/>
        <a:p>
          <a:endParaRPr lang="ru-RU"/>
        </a:p>
      </dgm:t>
    </dgm:pt>
    <dgm:pt modelId="{8BCC8410-7CF4-425D-B5AA-77C9F2C069A3}" type="pres">
      <dgm:prSet presAssocID="{BE459C75-5DCD-428F-B954-0BB59A8554AF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36253B31-E7FB-4946-B964-6B8588F2A052}" type="pres">
      <dgm:prSet presAssocID="{BE459C75-5DCD-428F-B954-0BB59A8554AF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A581B035-3D57-4E88-A82E-BD6BA636872A}" type="presOf" srcId="{888BFB6A-5C7D-415C-A20E-069845BD32ED}" destId="{9641812E-73F1-4DD2-9EBE-5790B8CDDB05}" srcOrd="0" destOrd="0" presId="urn:microsoft.com/office/officeart/2005/8/layout/vList4"/>
    <dgm:cxn modelId="{9AA3DD65-73E6-43DB-9E14-6366BFA6105D}" srcId="{E14FA198-9E3C-41B1-A92D-5C6356856024}" destId="{D9A06B8B-3DCD-4409-96B1-2C9DBDB9006E}" srcOrd="1" destOrd="0" parTransId="{1A5EDCD6-CC22-4AE0-9E5F-7A6BF7A05BE4}" sibTransId="{6F78A97A-3C3C-4A05-A17F-5D2E7B5E605F}"/>
    <dgm:cxn modelId="{A5CA10C1-82D1-440D-AC72-00309210EB7F}" type="presOf" srcId="{BE459C75-5DCD-428F-B954-0BB59A8554AF}" destId="{105344EA-A069-4E88-97AF-F91D12840EE3}" srcOrd="0" destOrd="0" presId="urn:microsoft.com/office/officeart/2005/8/layout/vList4"/>
    <dgm:cxn modelId="{E1E9E588-61A1-4125-BC25-E1F85B1F9675}" type="presOf" srcId="{94641B9F-8B98-4D5C-9221-94F8F9C22AF9}" destId="{94B4CB5E-784D-4093-90E2-C074D85CC91E}" srcOrd="1" destOrd="1" presId="urn:microsoft.com/office/officeart/2005/8/layout/vList4"/>
    <dgm:cxn modelId="{D596A40A-049D-43E3-9C65-F8ECE3A55FF9}" type="presOf" srcId="{50A1B041-9C59-4673-BFCB-9DAC777D64C2}" destId="{FA5EF3B7-9A01-4B2E-AD88-EC8455F2B66E}" srcOrd="1" destOrd="2" presId="urn:microsoft.com/office/officeart/2005/8/layout/vList4"/>
    <dgm:cxn modelId="{F8D9AFCC-E9FD-4EB7-AD32-33CB9AD8E909}" type="presOf" srcId="{310BF77D-96F0-44AE-B0C1-45E819D04C32}" destId="{FA5EF3B7-9A01-4B2E-AD88-EC8455F2B66E}" srcOrd="1" destOrd="3" presId="urn:microsoft.com/office/officeart/2005/8/layout/vList4"/>
    <dgm:cxn modelId="{004AFEC4-6344-405A-8B48-FA352383F9CC}" type="presOf" srcId="{0B049FC5-51FD-429D-8615-130820C1D74D}" destId="{36253B31-E7FB-4946-B964-6B8588F2A052}" srcOrd="1" destOrd="1" presId="urn:microsoft.com/office/officeart/2005/8/layout/vList4"/>
    <dgm:cxn modelId="{64D8D420-11BB-4653-8CE3-129E8BCECE68}" srcId="{BE459C75-5DCD-428F-B954-0BB59A8554AF}" destId="{A1F24C37-F0FB-4399-AD65-E01264BC9812}" srcOrd="1" destOrd="0" parTransId="{B3012C8E-5942-4D9C-A9A5-2B15CAB8B42D}" sibTransId="{D6CE4EA7-70F1-4819-8643-CDC7FC82F12C}"/>
    <dgm:cxn modelId="{740AC52C-03F3-4CA2-A99A-B14B0A3B2912}" type="presOf" srcId="{310BF77D-96F0-44AE-B0C1-45E819D04C32}" destId="{E252A9F2-813C-4C1B-9C51-24A1B72A3079}" srcOrd="0" destOrd="3" presId="urn:microsoft.com/office/officeart/2005/8/layout/vList4"/>
    <dgm:cxn modelId="{4C5D0CCD-A298-48E4-BFE4-520B8414E28C}" srcId="{E14FA198-9E3C-41B1-A92D-5C6356856024}" destId="{94641B9F-8B98-4D5C-9221-94F8F9C22AF9}" srcOrd="0" destOrd="0" parTransId="{5991BDF8-A4DE-4753-8769-07CCFB1B15ED}" sibTransId="{170EDF51-081C-40EE-8C02-09D1E5B3EE2D}"/>
    <dgm:cxn modelId="{43D4F1CD-2689-46E6-8C93-0DD811763351}" type="presOf" srcId="{2D05A6C8-6635-43E6-AE7B-E5956C7362D4}" destId="{FA5EF3B7-9A01-4B2E-AD88-EC8455F2B66E}" srcOrd="1" destOrd="1" presId="urn:microsoft.com/office/officeart/2005/8/layout/vList4"/>
    <dgm:cxn modelId="{BD9C3944-6D4E-4375-ACFE-3DC368A86368}" type="presOf" srcId="{94641B9F-8B98-4D5C-9221-94F8F9C22AF9}" destId="{E228DDAA-9BA4-4607-8F48-21B5006BEC98}" srcOrd="0" destOrd="1" presId="urn:microsoft.com/office/officeart/2005/8/layout/vList4"/>
    <dgm:cxn modelId="{FB39745D-CA25-47C5-A9F8-9A6DA5E8FD22}" type="presOf" srcId="{3B7C2D3A-D714-456E-A8FB-B903629D6060}" destId="{FA5EF3B7-9A01-4B2E-AD88-EC8455F2B66E}" srcOrd="1" destOrd="0" presId="urn:microsoft.com/office/officeart/2005/8/layout/vList4"/>
    <dgm:cxn modelId="{603AD3D3-13FB-44C5-BD5F-7D980E8D6A50}" type="presOf" srcId="{A1F24C37-F0FB-4399-AD65-E01264BC9812}" destId="{105344EA-A069-4E88-97AF-F91D12840EE3}" srcOrd="0" destOrd="2" presId="urn:microsoft.com/office/officeart/2005/8/layout/vList4"/>
    <dgm:cxn modelId="{CFEB2AEF-CEB0-4134-BC41-0CE664F85266}" type="presOf" srcId="{7EB9C7F1-63D6-41C5-81A8-9ABA6773EA01}" destId="{94B4CB5E-784D-4093-90E2-C074D85CC91E}" srcOrd="1" destOrd="3" presId="urn:microsoft.com/office/officeart/2005/8/layout/vList4"/>
    <dgm:cxn modelId="{8CB351BF-EA11-4BA8-BDF1-514C4AFD230E}" srcId="{E14FA198-9E3C-41B1-A92D-5C6356856024}" destId="{7EB9C7F1-63D6-41C5-81A8-9ABA6773EA01}" srcOrd="2" destOrd="0" parTransId="{F8C1827F-4CAA-471B-AA9A-E8652BE15536}" sibTransId="{4A8CCC6F-50E1-479B-AE92-0835A40521BF}"/>
    <dgm:cxn modelId="{36B5477D-2499-465A-B0E0-BB9CE751D87C}" srcId="{888BFB6A-5C7D-415C-A20E-069845BD32ED}" destId="{3B7C2D3A-D714-456E-A8FB-B903629D6060}" srcOrd="1" destOrd="0" parTransId="{85B7BBD7-701F-4100-9738-4C0C0A9F293F}" sibTransId="{FFE44208-219A-46CB-A77E-A27FAC6ED001}"/>
    <dgm:cxn modelId="{B82C8F8F-293E-4661-8F78-FE713C63697B}" type="presOf" srcId="{E14FA198-9E3C-41B1-A92D-5C6356856024}" destId="{94B4CB5E-784D-4093-90E2-C074D85CC91E}" srcOrd="1" destOrd="0" presId="urn:microsoft.com/office/officeart/2005/8/layout/vList4"/>
    <dgm:cxn modelId="{CE85846A-6952-48CD-AE43-07D9C42A53C1}" srcId="{3B7C2D3A-D714-456E-A8FB-B903629D6060}" destId="{50A1B041-9C59-4673-BFCB-9DAC777D64C2}" srcOrd="1" destOrd="0" parTransId="{6E2CB155-B15D-4A48-A1EC-EB089C1D1A39}" sibTransId="{3C9C7146-5281-46B0-8391-4638857DF6B8}"/>
    <dgm:cxn modelId="{A9506DE6-69CE-444C-BD0C-9B9B9676FB8D}" srcId="{3B7C2D3A-D714-456E-A8FB-B903629D6060}" destId="{2D05A6C8-6635-43E6-AE7B-E5956C7362D4}" srcOrd="0" destOrd="0" parTransId="{E9DC3FB9-A04F-47FC-8624-FEDD099C8FD6}" sibTransId="{F4A677F6-F786-4BF7-B4C8-4584134F272C}"/>
    <dgm:cxn modelId="{05DBAF1A-B676-47BD-97C8-DA6EAACBB66D}" srcId="{BE459C75-5DCD-428F-B954-0BB59A8554AF}" destId="{91AF016F-F6FF-4B89-A82A-8F166E7E346B}" srcOrd="2" destOrd="0" parTransId="{4D367671-A91A-4584-9E8B-4031420B0926}" sibTransId="{85F62C4C-B9A4-4734-9FE7-2489E2640286}"/>
    <dgm:cxn modelId="{9F1264C2-0DE5-4C23-9281-AB39B217DD41}" type="presOf" srcId="{E14FA198-9E3C-41B1-A92D-5C6356856024}" destId="{E228DDAA-9BA4-4607-8F48-21B5006BEC98}" srcOrd="0" destOrd="0" presId="urn:microsoft.com/office/officeart/2005/8/layout/vList4"/>
    <dgm:cxn modelId="{95E8303E-8979-4707-8052-38DDA6106F2E}" type="presOf" srcId="{91AF016F-F6FF-4B89-A82A-8F166E7E346B}" destId="{105344EA-A069-4E88-97AF-F91D12840EE3}" srcOrd="0" destOrd="3" presId="urn:microsoft.com/office/officeart/2005/8/layout/vList4"/>
    <dgm:cxn modelId="{94F0E78F-7F89-4E44-9EE9-8EC0151A8D8E}" type="presOf" srcId="{91AF016F-F6FF-4B89-A82A-8F166E7E346B}" destId="{36253B31-E7FB-4946-B964-6B8588F2A052}" srcOrd="1" destOrd="3" presId="urn:microsoft.com/office/officeart/2005/8/layout/vList4"/>
    <dgm:cxn modelId="{69B37B06-E843-4F65-8B6C-A6D819407DCE}" srcId="{BE459C75-5DCD-428F-B954-0BB59A8554AF}" destId="{0B049FC5-51FD-429D-8615-130820C1D74D}" srcOrd="0" destOrd="0" parTransId="{D5C62994-7D61-4D13-86A2-D0DF83C6B06D}" sibTransId="{B73B6EE5-DA03-4E60-81DE-3F291E4228D9}"/>
    <dgm:cxn modelId="{C78C3BCC-42E6-45C8-9650-9A6081B68EE5}" type="presOf" srcId="{D9A06B8B-3DCD-4409-96B1-2C9DBDB9006E}" destId="{E228DDAA-9BA4-4607-8F48-21B5006BEC98}" srcOrd="0" destOrd="2" presId="urn:microsoft.com/office/officeart/2005/8/layout/vList4"/>
    <dgm:cxn modelId="{2A0D3863-0A9D-488E-806B-342535D5FBEB}" srcId="{3B7C2D3A-D714-456E-A8FB-B903629D6060}" destId="{310BF77D-96F0-44AE-B0C1-45E819D04C32}" srcOrd="2" destOrd="0" parTransId="{7A0A5D0A-4E90-4079-BA4B-6596D30D20BE}" sibTransId="{9BB87BD2-D10A-464F-8688-B5A249A6C28B}"/>
    <dgm:cxn modelId="{0FC165F3-A6EF-483C-8FF2-E8D65B7276EC}" type="presOf" srcId="{2D05A6C8-6635-43E6-AE7B-E5956C7362D4}" destId="{E252A9F2-813C-4C1B-9C51-24A1B72A3079}" srcOrd="0" destOrd="1" presId="urn:microsoft.com/office/officeart/2005/8/layout/vList4"/>
    <dgm:cxn modelId="{C447686E-9AFB-420A-B2B8-8DAC1877EA8D}" srcId="{888BFB6A-5C7D-415C-A20E-069845BD32ED}" destId="{BE459C75-5DCD-428F-B954-0BB59A8554AF}" srcOrd="2" destOrd="0" parTransId="{723DF0C6-F270-4614-8B00-F7F61034EFE6}" sibTransId="{18E271E2-0F06-4B6C-A823-6E50B7CADC32}"/>
    <dgm:cxn modelId="{73D76C14-D1AE-41CE-9E40-2C1D28A2D301}" type="presOf" srcId="{D9A06B8B-3DCD-4409-96B1-2C9DBDB9006E}" destId="{94B4CB5E-784D-4093-90E2-C074D85CC91E}" srcOrd="1" destOrd="2" presId="urn:microsoft.com/office/officeart/2005/8/layout/vList4"/>
    <dgm:cxn modelId="{1158AFA5-6DA5-4E71-8C36-72ED6C67F3D7}" type="presOf" srcId="{BE459C75-5DCD-428F-B954-0BB59A8554AF}" destId="{36253B31-E7FB-4946-B964-6B8588F2A052}" srcOrd="1" destOrd="0" presId="urn:microsoft.com/office/officeart/2005/8/layout/vList4"/>
    <dgm:cxn modelId="{D72A14A3-4AE1-43F7-8EA2-90FDCE65FC22}" type="presOf" srcId="{7EB9C7F1-63D6-41C5-81A8-9ABA6773EA01}" destId="{E228DDAA-9BA4-4607-8F48-21B5006BEC98}" srcOrd="0" destOrd="3" presId="urn:microsoft.com/office/officeart/2005/8/layout/vList4"/>
    <dgm:cxn modelId="{D18D1A0B-BF39-42D6-B742-03AE707CDE1F}" srcId="{888BFB6A-5C7D-415C-A20E-069845BD32ED}" destId="{E14FA198-9E3C-41B1-A92D-5C6356856024}" srcOrd="0" destOrd="0" parTransId="{D4A51160-36E2-45F5-A680-F5A92151A718}" sibTransId="{E4845684-EBF3-4500-B662-43ACA36616A9}"/>
    <dgm:cxn modelId="{D6EFE8B2-F860-4907-B7D3-6FD94FA8C4C3}" type="presOf" srcId="{3B7C2D3A-D714-456E-A8FB-B903629D6060}" destId="{E252A9F2-813C-4C1B-9C51-24A1B72A3079}" srcOrd="0" destOrd="0" presId="urn:microsoft.com/office/officeart/2005/8/layout/vList4"/>
    <dgm:cxn modelId="{97EADF4F-E22C-4E00-AB4A-9CAD104F3E4A}" type="presOf" srcId="{A1F24C37-F0FB-4399-AD65-E01264BC9812}" destId="{36253B31-E7FB-4946-B964-6B8588F2A052}" srcOrd="1" destOrd="2" presId="urn:microsoft.com/office/officeart/2005/8/layout/vList4"/>
    <dgm:cxn modelId="{84C69142-82FD-4E23-94DA-2659631359CE}" type="presOf" srcId="{50A1B041-9C59-4673-BFCB-9DAC777D64C2}" destId="{E252A9F2-813C-4C1B-9C51-24A1B72A3079}" srcOrd="0" destOrd="2" presId="urn:microsoft.com/office/officeart/2005/8/layout/vList4"/>
    <dgm:cxn modelId="{B23420EB-64B0-44F2-811F-86D4F8A6A132}" type="presOf" srcId="{0B049FC5-51FD-429D-8615-130820C1D74D}" destId="{105344EA-A069-4E88-97AF-F91D12840EE3}" srcOrd="0" destOrd="1" presId="urn:microsoft.com/office/officeart/2005/8/layout/vList4"/>
    <dgm:cxn modelId="{032866A4-1D2D-446E-9ADF-0A5AF3AC37D2}" type="presParOf" srcId="{9641812E-73F1-4DD2-9EBE-5790B8CDDB05}" destId="{5FEDCE74-FE9C-4DD9-AF38-6BF22318515D}" srcOrd="0" destOrd="0" presId="urn:microsoft.com/office/officeart/2005/8/layout/vList4"/>
    <dgm:cxn modelId="{00C7765A-A793-4E6E-BE5A-F9185B4BFC77}" type="presParOf" srcId="{5FEDCE74-FE9C-4DD9-AF38-6BF22318515D}" destId="{E228DDAA-9BA4-4607-8F48-21B5006BEC98}" srcOrd="0" destOrd="0" presId="urn:microsoft.com/office/officeart/2005/8/layout/vList4"/>
    <dgm:cxn modelId="{DDD26B8A-FEC6-4A95-A57A-3119BF27F45B}" type="presParOf" srcId="{5FEDCE74-FE9C-4DD9-AF38-6BF22318515D}" destId="{2D6B9807-7216-4671-AB6C-0091ABDBC8DD}" srcOrd="1" destOrd="0" presId="urn:microsoft.com/office/officeart/2005/8/layout/vList4"/>
    <dgm:cxn modelId="{DB5AED47-9C62-4191-A557-83A9C4B31D37}" type="presParOf" srcId="{5FEDCE74-FE9C-4DD9-AF38-6BF22318515D}" destId="{94B4CB5E-784D-4093-90E2-C074D85CC91E}" srcOrd="2" destOrd="0" presId="urn:microsoft.com/office/officeart/2005/8/layout/vList4"/>
    <dgm:cxn modelId="{A1BAC41F-B054-4F71-B4D2-FAB753E640D5}" type="presParOf" srcId="{9641812E-73F1-4DD2-9EBE-5790B8CDDB05}" destId="{C652DC65-844F-4A9D-B542-A73BCA820F5D}" srcOrd="1" destOrd="0" presId="urn:microsoft.com/office/officeart/2005/8/layout/vList4"/>
    <dgm:cxn modelId="{122DB612-C6B2-495C-9712-32F5F9C960FB}" type="presParOf" srcId="{9641812E-73F1-4DD2-9EBE-5790B8CDDB05}" destId="{F38AE7A2-AE33-4D11-A0F6-D5465CB6F711}" srcOrd="2" destOrd="0" presId="urn:microsoft.com/office/officeart/2005/8/layout/vList4"/>
    <dgm:cxn modelId="{DD2DC6C5-0655-418F-9438-DB5CB4B9F2FB}" type="presParOf" srcId="{F38AE7A2-AE33-4D11-A0F6-D5465CB6F711}" destId="{E252A9F2-813C-4C1B-9C51-24A1B72A3079}" srcOrd="0" destOrd="0" presId="urn:microsoft.com/office/officeart/2005/8/layout/vList4"/>
    <dgm:cxn modelId="{08491448-ED4C-46EE-84DB-CD48925CEF9C}" type="presParOf" srcId="{F38AE7A2-AE33-4D11-A0F6-D5465CB6F711}" destId="{6841896D-729E-49CD-A65B-1A2354253140}" srcOrd="1" destOrd="0" presId="urn:microsoft.com/office/officeart/2005/8/layout/vList4"/>
    <dgm:cxn modelId="{D34E8A16-96A2-4730-93A8-BE6D1AE597D3}" type="presParOf" srcId="{F38AE7A2-AE33-4D11-A0F6-D5465CB6F711}" destId="{FA5EF3B7-9A01-4B2E-AD88-EC8455F2B66E}" srcOrd="2" destOrd="0" presId="urn:microsoft.com/office/officeart/2005/8/layout/vList4"/>
    <dgm:cxn modelId="{4E75996F-31B1-496F-8383-20C57E83EF31}" type="presParOf" srcId="{9641812E-73F1-4DD2-9EBE-5790B8CDDB05}" destId="{6DCAE06C-D4CA-4033-B5BD-547AABBB600C}" srcOrd="3" destOrd="0" presId="urn:microsoft.com/office/officeart/2005/8/layout/vList4"/>
    <dgm:cxn modelId="{C2ECBBFC-D513-45FD-9145-1FDF6369CE04}" type="presParOf" srcId="{9641812E-73F1-4DD2-9EBE-5790B8CDDB05}" destId="{23ADB3D6-9BC7-4BA4-8329-25B1F29F9582}" srcOrd="4" destOrd="0" presId="urn:microsoft.com/office/officeart/2005/8/layout/vList4"/>
    <dgm:cxn modelId="{2201A62A-1838-4D7E-A0D2-C9F07EAD2390}" type="presParOf" srcId="{23ADB3D6-9BC7-4BA4-8329-25B1F29F9582}" destId="{105344EA-A069-4E88-97AF-F91D12840EE3}" srcOrd="0" destOrd="0" presId="urn:microsoft.com/office/officeart/2005/8/layout/vList4"/>
    <dgm:cxn modelId="{1FFD9B7A-EFD5-433A-887E-2756CC255B29}" type="presParOf" srcId="{23ADB3D6-9BC7-4BA4-8329-25B1F29F9582}" destId="{8BCC8410-7CF4-425D-B5AA-77C9F2C069A3}" srcOrd="1" destOrd="0" presId="urn:microsoft.com/office/officeart/2005/8/layout/vList4"/>
    <dgm:cxn modelId="{19A459FC-EDA1-43F0-B006-8F67EEECF13D}" type="presParOf" srcId="{23ADB3D6-9BC7-4BA4-8329-25B1F29F9582}" destId="{36253B31-E7FB-4946-B964-6B8588F2A052}" srcOrd="2" destOrd="0" presId="urn:microsoft.com/office/officeart/2005/8/layout/vList4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1D75BE-DC84-491D-9738-3DBB5BE2A5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656BC4-1D4A-440C-926A-662CC46CD3ED}">
      <dgm:prSet phldrT="[Текст]"/>
      <dgm:spPr/>
      <dgm:t>
        <a:bodyPr/>
        <a:lstStyle/>
        <a:p>
          <a:r>
            <a:rPr lang="kk-KZ" dirty="0" smtClean="0"/>
            <a:t>3 ноутбука среди студентов 2-4 курсов</a:t>
          </a:r>
          <a:endParaRPr lang="ru-RU" dirty="0"/>
        </a:p>
      </dgm:t>
    </dgm:pt>
    <dgm:pt modelId="{C3A77C89-5697-484B-BA25-4FA1DC7495C2}" type="parTrans" cxnId="{8DB31685-0AAC-457C-A2B7-343A9CF605DA}">
      <dgm:prSet/>
      <dgm:spPr/>
      <dgm:t>
        <a:bodyPr/>
        <a:lstStyle/>
        <a:p>
          <a:endParaRPr lang="ru-RU"/>
        </a:p>
      </dgm:t>
    </dgm:pt>
    <dgm:pt modelId="{76E96591-376C-4F5B-A6B2-DC5F0335F8FD}" type="sibTrans" cxnId="{8DB31685-0AAC-457C-A2B7-343A9CF605DA}">
      <dgm:prSet/>
      <dgm:spPr/>
      <dgm:t>
        <a:bodyPr/>
        <a:lstStyle/>
        <a:p>
          <a:endParaRPr lang="ru-RU"/>
        </a:p>
      </dgm:t>
    </dgm:pt>
    <dgm:pt modelId="{DC48D7B7-7AE1-4AA2-A86C-E3622A0A3BBC}">
      <dgm:prSet phldrT="[Текст]"/>
      <dgm:spPr/>
      <dgm:t>
        <a:bodyPr/>
        <a:lstStyle/>
        <a:p>
          <a:r>
            <a:rPr lang="kk-KZ" dirty="0" smtClean="0"/>
            <a:t>20 сертификатов на приобретение книг на сумму 10.000 тг.</a:t>
          </a:r>
          <a:endParaRPr lang="ru-RU" dirty="0"/>
        </a:p>
      </dgm:t>
    </dgm:pt>
    <dgm:pt modelId="{53E4F8F2-0685-4176-BDAA-D4ACC6D875AA}" type="parTrans" cxnId="{3220DEBD-A50A-4A8C-A7DA-A8D2AC674202}">
      <dgm:prSet/>
      <dgm:spPr/>
      <dgm:t>
        <a:bodyPr/>
        <a:lstStyle/>
        <a:p>
          <a:endParaRPr lang="ru-RU"/>
        </a:p>
      </dgm:t>
    </dgm:pt>
    <dgm:pt modelId="{4359AD36-341F-4000-844B-EBACDD374CCA}" type="sibTrans" cxnId="{3220DEBD-A50A-4A8C-A7DA-A8D2AC674202}">
      <dgm:prSet/>
      <dgm:spPr/>
      <dgm:t>
        <a:bodyPr/>
        <a:lstStyle/>
        <a:p>
          <a:endParaRPr lang="ru-RU"/>
        </a:p>
      </dgm:t>
    </dgm:pt>
    <dgm:pt modelId="{2F1C9382-7927-4A62-BB89-7C2840B299E1}">
      <dgm:prSet phldrT="[Текст]"/>
      <dgm:spPr/>
      <dgm:t>
        <a:bodyPr/>
        <a:lstStyle/>
        <a:p>
          <a:r>
            <a:rPr lang="ru-RU" b="0" i="0" dirty="0" smtClean="0"/>
            <a:t>30 сертификатов в фитнес-зал</a:t>
          </a:r>
          <a:endParaRPr lang="ru-RU" dirty="0"/>
        </a:p>
      </dgm:t>
    </dgm:pt>
    <dgm:pt modelId="{6DA1FD45-2396-4BC9-959E-7851C4E0E5F6}" type="parTrans" cxnId="{7FEC86CA-7452-443A-A8AC-893F8ACE9812}">
      <dgm:prSet/>
      <dgm:spPr/>
      <dgm:t>
        <a:bodyPr/>
        <a:lstStyle/>
        <a:p>
          <a:endParaRPr lang="ru-RU"/>
        </a:p>
      </dgm:t>
    </dgm:pt>
    <dgm:pt modelId="{602F0235-0154-46C7-A681-454F77BE38AF}" type="sibTrans" cxnId="{7FEC86CA-7452-443A-A8AC-893F8ACE9812}">
      <dgm:prSet/>
      <dgm:spPr/>
      <dgm:t>
        <a:bodyPr/>
        <a:lstStyle/>
        <a:p>
          <a:endParaRPr lang="ru-RU"/>
        </a:p>
      </dgm:t>
    </dgm:pt>
    <dgm:pt modelId="{F41D1897-A91B-4650-967C-5A6F8EE76B5F}" type="pres">
      <dgm:prSet presAssocID="{FE1D75BE-DC84-491D-9738-3DBB5BE2A5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07A9DD2-07EB-4D89-B035-45D1F389C54B}" type="pres">
      <dgm:prSet presAssocID="{03656BC4-1D4A-440C-926A-662CC46CD3ED}" presName="parentText" presStyleLbl="node1" presStyleIdx="0" presStyleCnt="3" custLinFactNeighborX="520" custLinFactNeighborY="-2518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53E02E-D1BB-4576-BECA-02137DB430FE}" type="pres">
      <dgm:prSet presAssocID="{76E96591-376C-4F5B-A6B2-DC5F0335F8FD}" presName="spacer" presStyleCnt="0"/>
      <dgm:spPr/>
    </dgm:pt>
    <dgm:pt modelId="{52129EAC-CE77-470E-8F6E-D7ABB79E8323}" type="pres">
      <dgm:prSet presAssocID="{DC48D7B7-7AE1-4AA2-A86C-E3622A0A3BB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47D2CD-BA38-4FCA-B989-D07330FCF767}" type="pres">
      <dgm:prSet presAssocID="{4359AD36-341F-4000-844B-EBACDD374CCA}" presName="spacer" presStyleCnt="0"/>
      <dgm:spPr/>
    </dgm:pt>
    <dgm:pt modelId="{DB6024DB-8305-446D-9070-C92DA71F86A7}" type="pres">
      <dgm:prSet presAssocID="{2F1C9382-7927-4A62-BB89-7C2840B299E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DB31685-0AAC-457C-A2B7-343A9CF605DA}" srcId="{FE1D75BE-DC84-491D-9738-3DBB5BE2A56D}" destId="{03656BC4-1D4A-440C-926A-662CC46CD3ED}" srcOrd="0" destOrd="0" parTransId="{C3A77C89-5697-484B-BA25-4FA1DC7495C2}" sibTransId="{76E96591-376C-4F5B-A6B2-DC5F0335F8FD}"/>
    <dgm:cxn modelId="{606E944A-2C8F-4ABD-AB1E-28B5E1442FA9}" type="presOf" srcId="{DC48D7B7-7AE1-4AA2-A86C-E3622A0A3BBC}" destId="{52129EAC-CE77-470E-8F6E-D7ABB79E8323}" srcOrd="0" destOrd="0" presId="urn:microsoft.com/office/officeart/2005/8/layout/vList2"/>
    <dgm:cxn modelId="{0D66C8D0-AFB5-4012-8FB7-76094250C544}" type="presOf" srcId="{2F1C9382-7927-4A62-BB89-7C2840B299E1}" destId="{DB6024DB-8305-446D-9070-C92DA71F86A7}" srcOrd="0" destOrd="0" presId="urn:microsoft.com/office/officeart/2005/8/layout/vList2"/>
    <dgm:cxn modelId="{3220DEBD-A50A-4A8C-A7DA-A8D2AC674202}" srcId="{FE1D75BE-DC84-491D-9738-3DBB5BE2A56D}" destId="{DC48D7B7-7AE1-4AA2-A86C-E3622A0A3BBC}" srcOrd="1" destOrd="0" parTransId="{53E4F8F2-0685-4176-BDAA-D4ACC6D875AA}" sibTransId="{4359AD36-341F-4000-844B-EBACDD374CCA}"/>
    <dgm:cxn modelId="{356D0B19-C371-4DCC-AEC7-2510FA14CA47}" type="presOf" srcId="{03656BC4-1D4A-440C-926A-662CC46CD3ED}" destId="{007A9DD2-07EB-4D89-B035-45D1F389C54B}" srcOrd="0" destOrd="0" presId="urn:microsoft.com/office/officeart/2005/8/layout/vList2"/>
    <dgm:cxn modelId="{DDF88AA0-C780-476D-B4F5-B0EB85D7CF3B}" type="presOf" srcId="{FE1D75BE-DC84-491D-9738-3DBB5BE2A56D}" destId="{F41D1897-A91B-4650-967C-5A6F8EE76B5F}" srcOrd="0" destOrd="0" presId="urn:microsoft.com/office/officeart/2005/8/layout/vList2"/>
    <dgm:cxn modelId="{7FEC86CA-7452-443A-A8AC-893F8ACE9812}" srcId="{FE1D75BE-DC84-491D-9738-3DBB5BE2A56D}" destId="{2F1C9382-7927-4A62-BB89-7C2840B299E1}" srcOrd="2" destOrd="0" parTransId="{6DA1FD45-2396-4BC9-959E-7851C4E0E5F6}" sibTransId="{602F0235-0154-46C7-A681-454F77BE38AF}"/>
    <dgm:cxn modelId="{CE8F737E-A9C0-47FD-84A2-D9F474502A41}" type="presParOf" srcId="{F41D1897-A91B-4650-967C-5A6F8EE76B5F}" destId="{007A9DD2-07EB-4D89-B035-45D1F389C54B}" srcOrd="0" destOrd="0" presId="urn:microsoft.com/office/officeart/2005/8/layout/vList2"/>
    <dgm:cxn modelId="{2E09C85B-304B-4623-9128-BB85D12450B0}" type="presParOf" srcId="{F41D1897-A91B-4650-967C-5A6F8EE76B5F}" destId="{3653E02E-D1BB-4576-BECA-02137DB430FE}" srcOrd="1" destOrd="0" presId="urn:microsoft.com/office/officeart/2005/8/layout/vList2"/>
    <dgm:cxn modelId="{2EF4DE92-DA83-42CE-992C-8EE79CBA1F33}" type="presParOf" srcId="{F41D1897-A91B-4650-967C-5A6F8EE76B5F}" destId="{52129EAC-CE77-470E-8F6E-D7ABB79E8323}" srcOrd="2" destOrd="0" presId="urn:microsoft.com/office/officeart/2005/8/layout/vList2"/>
    <dgm:cxn modelId="{81EA7ABB-886F-402E-A02C-001CB1AA5FED}" type="presParOf" srcId="{F41D1897-A91B-4650-967C-5A6F8EE76B5F}" destId="{BA47D2CD-BA38-4FCA-B989-D07330FCF767}" srcOrd="3" destOrd="0" presId="urn:microsoft.com/office/officeart/2005/8/layout/vList2"/>
    <dgm:cxn modelId="{08E0E0AB-5115-4658-BD02-74A5D1C25CE1}" type="presParOf" srcId="{F41D1897-A91B-4650-967C-5A6F8EE76B5F}" destId="{DB6024DB-8305-446D-9070-C92DA71F86A7}" srcOrd="4" destOrd="0" presId="urn:microsoft.com/office/officeart/2005/8/layout/vList2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1D75BE-DC84-491D-9738-3DBB5BE2A5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656BC4-1D4A-440C-926A-662CC46CD3ED}">
      <dgm:prSet phldrT="[Текст]"/>
      <dgm:spPr/>
      <dgm:t>
        <a:bodyPr/>
        <a:lstStyle/>
        <a:p>
          <a:r>
            <a:rPr lang="ru-RU" dirty="0" smtClean="0"/>
            <a:t>20 студентам скидка на обучение (20%)</a:t>
          </a:r>
          <a:endParaRPr lang="ru-RU" dirty="0"/>
        </a:p>
      </dgm:t>
    </dgm:pt>
    <dgm:pt modelId="{C3A77C89-5697-484B-BA25-4FA1DC7495C2}" type="parTrans" cxnId="{8DB31685-0AAC-457C-A2B7-343A9CF605DA}">
      <dgm:prSet/>
      <dgm:spPr/>
      <dgm:t>
        <a:bodyPr/>
        <a:lstStyle/>
        <a:p>
          <a:endParaRPr lang="ru-RU"/>
        </a:p>
      </dgm:t>
    </dgm:pt>
    <dgm:pt modelId="{76E96591-376C-4F5B-A6B2-DC5F0335F8FD}" type="sibTrans" cxnId="{8DB31685-0AAC-457C-A2B7-343A9CF605DA}">
      <dgm:prSet/>
      <dgm:spPr/>
      <dgm:t>
        <a:bodyPr/>
        <a:lstStyle/>
        <a:p>
          <a:endParaRPr lang="ru-RU"/>
        </a:p>
      </dgm:t>
    </dgm:pt>
    <dgm:pt modelId="{DC48D7B7-7AE1-4AA2-A86C-E3622A0A3BBC}">
      <dgm:prSet phldrT="[Текст]"/>
      <dgm:spPr/>
      <dgm:t>
        <a:bodyPr/>
        <a:lstStyle/>
        <a:p>
          <a:r>
            <a:rPr lang="kk-KZ" dirty="0" smtClean="0"/>
            <a:t>30 сертифкатов на обучение английского языка</a:t>
          </a:r>
          <a:endParaRPr lang="ru-RU" dirty="0"/>
        </a:p>
      </dgm:t>
    </dgm:pt>
    <dgm:pt modelId="{53E4F8F2-0685-4176-BDAA-D4ACC6D875AA}" type="parTrans" cxnId="{3220DEBD-A50A-4A8C-A7DA-A8D2AC674202}">
      <dgm:prSet/>
      <dgm:spPr/>
      <dgm:t>
        <a:bodyPr/>
        <a:lstStyle/>
        <a:p>
          <a:endParaRPr lang="ru-RU"/>
        </a:p>
      </dgm:t>
    </dgm:pt>
    <dgm:pt modelId="{4359AD36-341F-4000-844B-EBACDD374CCA}" type="sibTrans" cxnId="{3220DEBD-A50A-4A8C-A7DA-A8D2AC674202}">
      <dgm:prSet/>
      <dgm:spPr/>
      <dgm:t>
        <a:bodyPr/>
        <a:lstStyle/>
        <a:p>
          <a:endParaRPr lang="ru-RU"/>
        </a:p>
      </dgm:t>
    </dgm:pt>
    <dgm:pt modelId="{F41D1897-A91B-4650-967C-5A6F8EE76B5F}" type="pres">
      <dgm:prSet presAssocID="{FE1D75BE-DC84-491D-9738-3DBB5BE2A5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07A9DD2-07EB-4D89-B035-45D1F389C54B}" type="pres">
      <dgm:prSet presAssocID="{03656BC4-1D4A-440C-926A-662CC46CD3ED}" presName="parentText" presStyleLbl="node1" presStyleIdx="0" presStyleCnt="2" custLinFactNeighborX="-348" custLinFactNeighborY="5232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53E02E-D1BB-4576-BECA-02137DB430FE}" type="pres">
      <dgm:prSet presAssocID="{76E96591-376C-4F5B-A6B2-DC5F0335F8FD}" presName="spacer" presStyleCnt="0"/>
      <dgm:spPr/>
    </dgm:pt>
    <dgm:pt modelId="{52129EAC-CE77-470E-8F6E-D7ABB79E8323}" type="pres">
      <dgm:prSet presAssocID="{DC48D7B7-7AE1-4AA2-A86C-E3622A0A3BB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8DB31685-0AAC-457C-A2B7-343A9CF605DA}" srcId="{FE1D75BE-DC84-491D-9738-3DBB5BE2A56D}" destId="{03656BC4-1D4A-440C-926A-662CC46CD3ED}" srcOrd="0" destOrd="0" parTransId="{C3A77C89-5697-484B-BA25-4FA1DC7495C2}" sibTransId="{76E96591-376C-4F5B-A6B2-DC5F0335F8FD}"/>
    <dgm:cxn modelId="{92A45B88-AAB6-4C1B-AAC6-2A8206DA1686}" type="presOf" srcId="{03656BC4-1D4A-440C-926A-662CC46CD3ED}" destId="{007A9DD2-07EB-4D89-B035-45D1F389C54B}" srcOrd="0" destOrd="0" presId="urn:microsoft.com/office/officeart/2005/8/layout/vList2"/>
    <dgm:cxn modelId="{3220DEBD-A50A-4A8C-A7DA-A8D2AC674202}" srcId="{FE1D75BE-DC84-491D-9738-3DBB5BE2A56D}" destId="{DC48D7B7-7AE1-4AA2-A86C-E3622A0A3BBC}" srcOrd="1" destOrd="0" parTransId="{53E4F8F2-0685-4176-BDAA-D4ACC6D875AA}" sibTransId="{4359AD36-341F-4000-844B-EBACDD374CCA}"/>
    <dgm:cxn modelId="{6D70D532-4246-49DD-8D75-18DBBA59BBE5}" type="presOf" srcId="{FE1D75BE-DC84-491D-9738-3DBB5BE2A56D}" destId="{F41D1897-A91B-4650-967C-5A6F8EE76B5F}" srcOrd="0" destOrd="0" presId="urn:microsoft.com/office/officeart/2005/8/layout/vList2"/>
    <dgm:cxn modelId="{B6BC6620-7F2A-4E96-AB11-97C452F3FA4C}" type="presOf" srcId="{DC48D7B7-7AE1-4AA2-A86C-E3622A0A3BBC}" destId="{52129EAC-CE77-470E-8F6E-D7ABB79E8323}" srcOrd="0" destOrd="0" presId="urn:microsoft.com/office/officeart/2005/8/layout/vList2"/>
    <dgm:cxn modelId="{2DC0EFF2-DDF3-4A4B-907E-4E42526437DC}" type="presParOf" srcId="{F41D1897-A91B-4650-967C-5A6F8EE76B5F}" destId="{007A9DD2-07EB-4D89-B035-45D1F389C54B}" srcOrd="0" destOrd="0" presId="urn:microsoft.com/office/officeart/2005/8/layout/vList2"/>
    <dgm:cxn modelId="{13806F98-90FD-47D1-A680-1BAC2EC30FC7}" type="presParOf" srcId="{F41D1897-A91B-4650-967C-5A6F8EE76B5F}" destId="{3653E02E-D1BB-4576-BECA-02137DB430FE}" srcOrd="1" destOrd="0" presId="urn:microsoft.com/office/officeart/2005/8/layout/vList2"/>
    <dgm:cxn modelId="{1A36B253-7FF0-416B-A967-09C0962B7118}" type="presParOf" srcId="{F41D1897-A91B-4650-967C-5A6F8EE76B5F}" destId="{52129EAC-CE77-470E-8F6E-D7ABB79E8323}" srcOrd="2" destOrd="0" presId="urn:microsoft.com/office/officeart/2005/8/layout/vList2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1D75BE-DC84-491D-9738-3DBB5BE2A5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656BC4-1D4A-440C-926A-662CC46CD3ED}">
      <dgm:prSet phldrT="[Текст]"/>
      <dgm:spPr/>
      <dgm:t>
        <a:bodyPr/>
        <a:lstStyle/>
        <a:p>
          <a:r>
            <a:rPr lang="ru-RU" dirty="0" smtClean="0"/>
            <a:t>20 сертификатов в театр</a:t>
          </a:r>
          <a:endParaRPr lang="ru-RU" dirty="0"/>
        </a:p>
      </dgm:t>
    </dgm:pt>
    <dgm:pt modelId="{C3A77C89-5697-484B-BA25-4FA1DC7495C2}" type="parTrans" cxnId="{8DB31685-0AAC-457C-A2B7-343A9CF605DA}">
      <dgm:prSet/>
      <dgm:spPr/>
      <dgm:t>
        <a:bodyPr/>
        <a:lstStyle/>
        <a:p>
          <a:endParaRPr lang="ru-RU"/>
        </a:p>
      </dgm:t>
    </dgm:pt>
    <dgm:pt modelId="{76E96591-376C-4F5B-A6B2-DC5F0335F8FD}" type="sibTrans" cxnId="{8DB31685-0AAC-457C-A2B7-343A9CF605DA}">
      <dgm:prSet/>
      <dgm:spPr/>
      <dgm:t>
        <a:bodyPr/>
        <a:lstStyle/>
        <a:p>
          <a:endParaRPr lang="ru-RU"/>
        </a:p>
      </dgm:t>
    </dgm:pt>
    <dgm:pt modelId="{DC48D7B7-7AE1-4AA2-A86C-E3622A0A3BBC}">
      <dgm:prSet phldrT="[Текст]"/>
      <dgm:spPr/>
      <dgm:t>
        <a:bodyPr/>
        <a:lstStyle/>
        <a:p>
          <a:r>
            <a:rPr lang="ru-RU" dirty="0" smtClean="0"/>
            <a:t>20 сертификатов в кино</a:t>
          </a:r>
          <a:endParaRPr lang="ru-RU" dirty="0"/>
        </a:p>
      </dgm:t>
    </dgm:pt>
    <dgm:pt modelId="{53E4F8F2-0685-4176-BDAA-D4ACC6D875AA}" type="parTrans" cxnId="{3220DEBD-A50A-4A8C-A7DA-A8D2AC674202}">
      <dgm:prSet/>
      <dgm:spPr/>
      <dgm:t>
        <a:bodyPr/>
        <a:lstStyle/>
        <a:p>
          <a:endParaRPr lang="ru-RU"/>
        </a:p>
      </dgm:t>
    </dgm:pt>
    <dgm:pt modelId="{4359AD36-341F-4000-844B-EBACDD374CCA}" type="sibTrans" cxnId="{3220DEBD-A50A-4A8C-A7DA-A8D2AC674202}">
      <dgm:prSet/>
      <dgm:spPr/>
      <dgm:t>
        <a:bodyPr/>
        <a:lstStyle/>
        <a:p>
          <a:endParaRPr lang="ru-RU"/>
        </a:p>
      </dgm:t>
    </dgm:pt>
    <dgm:pt modelId="{2F1C9382-7927-4A62-BB89-7C2840B299E1}">
      <dgm:prSet phldrT="[Текст]"/>
      <dgm:spPr/>
      <dgm:t>
        <a:bodyPr/>
        <a:lstStyle/>
        <a:p>
          <a:r>
            <a:rPr lang="ru-RU" dirty="0" smtClean="0"/>
            <a:t>50 различных подарков и ценных призов</a:t>
          </a:r>
        </a:p>
      </dgm:t>
    </dgm:pt>
    <dgm:pt modelId="{6DA1FD45-2396-4BC9-959E-7851C4E0E5F6}" type="parTrans" cxnId="{7FEC86CA-7452-443A-A8AC-893F8ACE9812}">
      <dgm:prSet/>
      <dgm:spPr/>
      <dgm:t>
        <a:bodyPr/>
        <a:lstStyle/>
        <a:p>
          <a:endParaRPr lang="ru-RU"/>
        </a:p>
      </dgm:t>
    </dgm:pt>
    <dgm:pt modelId="{602F0235-0154-46C7-A681-454F77BE38AF}" type="sibTrans" cxnId="{7FEC86CA-7452-443A-A8AC-893F8ACE9812}">
      <dgm:prSet/>
      <dgm:spPr/>
      <dgm:t>
        <a:bodyPr/>
        <a:lstStyle/>
        <a:p>
          <a:endParaRPr lang="ru-RU"/>
        </a:p>
      </dgm:t>
    </dgm:pt>
    <dgm:pt modelId="{F41D1897-A91B-4650-967C-5A6F8EE76B5F}" type="pres">
      <dgm:prSet presAssocID="{FE1D75BE-DC84-491D-9738-3DBB5BE2A5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07A9DD2-07EB-4D89-B035-45D1F389C54B}" type="pres">
      <dgm:prSet presAssocID="{03656BC4-1D4A-440C-926A-662CC46CD3ED}" presName="parentText" presStyleLbl="node1" presStyleIdx="0" presStyleCnt="3" custLinFactNeighborX="-348" custLinFactNeighborY="5232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53E02E-D1BB-4576-BECA-02137DB430FE}" type="pres">
      <dgm:prSet presAssocID="{76E96591-376C-4F5B-A6B2-DC5F0335F8FD}" presName="spacer" presStyleCnt="0"/>
      <dgm:spPr/>
    </dgm:pt>
    <dgm:pt modelId="{52129EAC-CE77-470E-8F6E-D7ABB79E8323}" type="pres">
      <dgm:prSet presAssocID="{DC48D7B7-7AE1-4AA2-A86C-E3622A0A3BBC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A47D2CD-BA38-4FCA-B989-D07330FCF767}" type="pres">
      <dgm:prSet presAssocID="{4359AD36-341F-4000-844B-EBACDD374CCA}" presName="spacer" presStyleCnt="0"/>
      <dgm:spPr/>
    </dgm:pt>
    <dgm:pt modelId="{DB6024DB-8305-446D-9070-C92DA71F86A7}" type="pres">
      <dgm:prSet presAssocID="{2F1C9382-7927-4A62-BB89-7C2840B299E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B9BAEE2-11F1-4333-986C-895C6F1EF9AE}" type="presOf" srcId="{03656BC4-1D4A-440C-926A-662CC46CD3ED}" destId="{007A9DD2-07EB-4D89-B035-45D1F389C54B}" srcOrd="0" destOrd="0" presId="urn:microsoft.com/office/officeart/2005/8/layout/vList2"/>
    <dgm:cxn modelId="{8DB31685-0AAC-457C-A2B7-343A9CF605DA}" srcId="{FE1D75BE-DC84-491D-9738-3DBB5BE2A56D}" destId="{03656BC4-1D4A-440C-926A-662CC46CD3ED}" srcOrd="0" destOrd="0" parTransId="{C3A77C89-5697-484B-BA25-4FA1DC7495C2}" sibTransId="{76E96591-376C-4F5B-A6B2-DC5F0335F8FD}"/>
    <dgm:cxn modelId="{DB58511C-C864-4C12-B8A4-AEC99AD67786}" type="presOf" srcId="{FE1D75BE-DC84-491D-9738-3DBB5BE2A56D}" destId="{F41D1897-A91B-4650-967C-5A6F8EE76B5F}" srcOrd="0" destOrd="0" presId="urn:microsoft.com/office/officeart/2005/8/layout/vList2"/>
    <dgm:cxn modelId="{3220DEBD-A50A-4A8C-A7DA-A8D2AC674202}" srcId="{FE1D75BE-DC84-491D-9738-3DBB5BE2A56D}" destId="{DC48D7B7-7AE1-4AA2-A86C-E3622A0A3BBC}" srcOrd="1" destOrd="0" parTransId="{53E4F8F2-0685-4176-BDAA-D4ACC6D875AA}" sibTransId="{4359AD36-341F-4000-844B-EBACDD374CCA}"/>
    <dgm:cxn modelId="{7FEC86CA-7452-443A-A8AC-893F8ACE9812}" srcId="{FE1D75BE-DC84-491D-9738-3DBB5BE2A56D}" destId="{2F1C9382-7927-4A62-BB89-7C2840B299E1}" srcOrd="2" destOrd="0" parTransId="{6DA1FD45-2396-4BC9-959E-7851C4E0E5F6}" sibTransId="{602F0235-0154-46C7-A681-454F77BE38AF}"/>
    <dgm:cxn modelId="{FC2AB850-3D09-47A8-ACBF-3896FE956814}" type="presOf" srcId="{2F1C9382-7927-4A62-BB89-7C2840B299E1}" destId="{DB6024DB-8305-446D-9070-C92DA71F86A7}" srcOrd="0" destOrd="0" presId="urn:microsoft.com/office/officeart/2005/8/layout/vList2"/>
    <dgm:cxn modelId="{BB81C9F4-320C-436D-B49E-6FA68892C63B}" type="presOf" srcId="{DC48D7B7-7AE1-4AA2-A86C-E3622A0A3BBC}" destId="{52129EAC-CE77-470E-8F6E-D7ABB79E8323}" srcOrd="0" destOrd="0" presId="urn:microsoft.com/office/officeart/2005/8/layout/vList2"/>
    <dgm:cxn modelId="{6FCA316F-0369-4F03-B172-2FD8965400BD}" type="presParOf" srcId="{F41D1897-A91B-4650-967C-5A6F8EE76B5F}" destId="{007A9DD2-07EB-4D89-B035-45D1F389C54B}" srcOrd="0" destOrd="0" presId="urn:microsoft.com/office/officeart/2005/8/layout/vList2"/>
    <dgm:cxn modelId="{0C792E6F-7447-4DEE-B79C-0948B86FAEE2}" type="presParOf" srcId="{F41D1897-A91B-4650-967C-5A6F8EE76B5F}" destId="{3653E02E-D1BB-4576-BECA-02137DB430FE}" srcOrd="1" destOrd="0" presId="urn:microsoft.com/office/officeart/2005/8/layout/vList2"/>
    <dgm:cxn modelId="{F6C64673-1563-48EA-BA9A-674900B84E43}" type="presParOf" srcId="{F41D1897-A91B-4650-967C-5A6F8EE76B5F}" destId="{52129EAC-CE77-470E-8F6E-D7ABB79E8323}" srcOrd="2" destOrd="0" presId="urn:microsoft.com/office/officeart/2005/8/layout/vList2"/>
    <dgm:cxn modelId="{7F432D00-3AC8-4B9A-89E8-96C67199FDFB}" type="presParOf" srcId="{F41D1897-A91B-4650-967C-5A6F8EE76B5F}" destId="{BA47D2CD-BA38-4FCA-B989-D07330FCF767}" srcOrd="3" destOrd="0" presId="urn:microsoft.com/office/officeart/2005/8/layout/vList2"/>
    <dgm:cxn modelId="{3212B252-17A0-4E86-BDAD-C55EAEC05518}" type="presParOf" srcId="{F41D1897-A91B-4650-967C-5A6F8EE76B5F}" destId="{DB6024DB-8305-446D-9070-C92DA71F86A7}" srcOrd="4" destOrd="0" presId="urn:microsoft.com/office/officeart/2005/8/layout/vList2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1D75BE-DC84-491D-9738-3DBB5BE2A56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03656BC4-1D4A-440C-926A-662CC46CD3ED}">
      <dgm:prSet phldrT="[Текст]"/>
      <dgm:spPr/>
      <dgm:t>
        <a:bodyPr/>
        <a:lstStyle/>
        <a:p>
          <a:r>
            <a:rPr lang="ru-RU" smtClean="0"/>
            <a:t>20 </a:t>
          </a:r>
          <a:r>
            <a:rPr lang="ru-RU" dirty="0" smtClean="0"/>
            <a:t>сертификатов на подготовку к </a:t>
          </a:r>
          <a:r>
            <a:rPr lang="en-US" dirty="0" smtClean="0"/>
            <a:t>IELTS/TOEFL</a:t>
          </a:r>
          <a:endParaRPr lang="ru-RU" dirty="0"/>
        </a:p>
      </dgm:t>
    </dgm:pt>
    <dgm:pt modelId="{C3A77C89-5697-484B-BA25-4FA1DC7495C2}" type="parTrans" cxnId="{8DB31685-0AAC-457C-A2B7-343A9CF605DA}">
      <dgm:prSet/>
      <dgm:spPr/>
      <dgm:t>
        <a:bodyPr/>
        <a:lstStyle/>
        <a:p>
          <a:endParaRPr lang="ru-RU"/>
        </a:p>
      </dgm:t>
    </dgm:pt>
    <dgm:pt modelId="{76E96591-376C-4F5B-A6B2-DC5F0335F8FD}" type="sibTrans" cxnId="{8DB31685-0AAC-457C-A2B7-343A9CF605DA}">
      <dgm:prSet/>
      <dgm:spPr/>
      <dgm:t>
        <a:bodyPr/>
        <a:lstStyle/>
        <a:p>
          <a:endParaRPr lang="ru-RU"/>
        </a:p>
      </dgm:t>
    </dgm:pt>
    <dgm:pt modelId="{DC48D7B7-7AE1-4AA2-A86C-E3622A0A3BBC}">
      <dgm:prSet phldrT="[Текст]"/>
      <dgm:spPr/>
      <dgm:t>
        <a:bodyPr/>
        <a:lstStyle/>
        <a:p>
          <a:r>
            <a:rPr lang="en-US" dirty="0" smtClean="0"/>
            <a:t>30 </a:t>
          </a:r>
          <a:r>
            <a:rPr lang="ru-RU" dirty="0" smtClean="0"/>
            <a:t>сертификатов на форменную одежду (2к-10шт, 3к-10шт, 4к-10шт)</a:t>
          </a:r>
        </a:p>
      </dgm:t>
    </dgm:pt>
    <dgm:pt modelId="{53E4F8F2-0685-4176-BDAA-D4ACC6D875AA}" type="parTrans" cxnId="{3220DEBD-A50A-4A8C-A7DA-A8D2AC674202}">
      <dgm:prSet/>
      <dgm:spPr/>
      <dgm:t>
        <a:bodyPr/>
        <a:lstStyle/>
        <a:p>
          <a:endParaRPr lang="ru-RU"/>
        </a:p>
      </dgm:t>
    </dgm:pt>
    <dgm:pt modelId="{4359AD36-341F-4000-844B-EBACDD374CCA}" type="sibTrans" cxnId="{3220DEBD-A50A-4A8C-A7DA-A8D2AC674202}">
      <dgm:prSet/>
      <dgm:spPr/>
      <dgm:t>
        <a:bodyPr/>
        <a:lstStyle/>
        <a:p>
          <a:endParaRPr lang="ru-RU"/>
        </a:p>
      </dgm:t>
    </dgm:pt>
    <dgm:pt modelId="{F41D1897-A91B-4650-967C-5A6F8EE76B5F}" type="pres">
      <dgm:prSet presAssocID="{FE1D75BE-DC84-491D-9738-3DBB5BE2A56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07A9DD2-07EB-4D89-B035-45D1F389C54B}" type="pres">
      <dgm:prSet presAssocID="{03656BC4-1D4A-440C-926A-662CC46CD3ED}" presName="parentText" presStyleLbl="node1" presStyleIdx="0" presStyleCnt="2" custLinFactNeighborX="-348" custLinFactNeighborY="5232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653E02E-D1BB-4576-BECA-02137DB430FE}" type="pres">
      <dgm:prSet presAssocID="{76E96591-376C-4F5B-A6B2-DC5F0335F8FD}" presName="spacer" presStyleCnt="0"/>
      <dgm:spPr/>
    </dgm:pt>
    <dgm:pt modelId="{52129EAC-CE77-470E-8F6E-D7ABB79E8323}" type="pres">
      <dgm:prSet presAssocID="{DC48D7B7-7AE1-4AA2-A86C-E3622A0A3BBC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FE0D4C0-A3C0-4DAD-A553-01C9AECB5D8F}" type="presOf" srcId="{FE1D75BE-DC84-491D-9738-3DBB5BE2A56D}" destId="{F41D1897-A91B-4650-967C-5A6F8EE76B5F}" srcOrd="0" destOrd="0" presId="urn:microsoft.com/office/officeart/2005/8/layout/vList2"/>
    <dgm:cxn modelId="{8DB31685-0AAC-457C-A2B7-343A9CF605DA}" srcId="{FE1D75BE-DC84-491D-9738-3DBB5BE2A56D}" destId="{03656BC4-1D4A-440C-926A-662CC46CD3ED}" srcOrd="0" destOrd="0" parTransId="{C3A77C89-5697-484B-BA25-4FA1DC7495C2}" sibTransId="{76E96591-376C-4F5B-A6B2-DC5F0335F8FD}"/>
    <dgm:cxn modelId="{49006C7F-D664-4CDF-AC43-2B1C2B19CF49}" type="presOf" srcId="{03656BC4-1D4A-440C-926A-662CC46CD3ED}" destId="{007A9DD2-07EB-4D89-B035-45D1F389C54B}" srcOrd="0" destOrd="0" presId="urn:microsoft.com/office/officeart/2005/8/layout/vList2"/>
    <dgm:cxn modelId="{3220DEBD-A50A-4A8C-A7DA-A8D2AC674202}" srcId="{FE1D75BE-DC84-491D-9738-3DBB5BE2A56D}" destId="{DC48D7B7-7AE1-4AA2-A86C-E3622A0A3BBC}" srcOrd="1" destOrd="0" parTransId="{53E4F8F2-0685-4176-BDAA-D4ACC6D875AA}" sibTransId="{4359AD36-341F-4000-844B-EBACDD374CCA}"/>
    <dgm:cxn modelId="{AE27D93D-15AD-4A51-BFD7-767FB457A76E}" type="presOf" srcId="{DC48D7B7-7AE1-4AA2-A86C-E3622A0A3BBC}" destId="{52129EAC-CE77-470E-8F6E-D7ABB79E8323}" srcOrd="0" destOrd="0" presId="urn:microsoft.com/office/officeart/2005/8/layout/vList2"/>
    <dgm:cxn modelId="{54125D07-7BB1-4F78-B6BD-EFC48CB06135}" type="presParOf" srcId="{F41D1897-A91B-4650-967C-5A6F8EE76B5F}" destId="{007A9DD2-07EB-4D89-B035-45D1F389C54B}" srcOrd="0" destOrd="0" presId="urn:microsoft.com/office/officeart/2005/8/layout/vList2"/>
    <dgm:cxn modelId="{A62420B9-562C-454E-B031-988BEB25EE24}" type="presParOf" srcId="{F41D1897-A91B-4650-967C-5A6F8EE76B5F}" destId="{3653E02E-D1BB-4576-BECA-02137DB430FE}" srcOrd="1" destOrd="0" presId="urn:microsoft.com/office/officeart/2005/8/layout/vList2"/>
    <dgm:cxn modelId="{9B770D14-5AE7-42E0-9E5E-CD42746FACE6}" type="presParOf" srcId="{F41D1897-A91B-4650-967C-5A6F8EE76B5F}" destId="{52129EAC-CE77-470E-8F6E-D7ABB79E8323}" srcOrd="2" destOrd="0" presId="urn:microsoft.com/office/officeart/2005/8/layout/vList2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285E59-F7C4-4796-AFD6-F274EB1DB624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8382089-E370-4B25-A0E3-56C8F367C834}">
      <dgm:prSet phldrT="[Текст]"/>
      <dgm:spPr/>
      <dgm:t>
        <a:bodyPr/>
        <a:lstStyle/>
        <a:p>
          <a:r>
            <a:rPr lang="kk-KZ" dirty="0" smtClean="0"/>
            <a:t>1</a:t>
          </a:r>
          <a:endParaRPr lang="ru-RU" dirty="0"/>
        </a:p>
      </dgm:t>
    </dgm:pt>
    <dgm:pt modelId="{095E62A0-4210-4BDC-B190-431E7F3434A9}" type="parTrans" cxnId="{573356B3-9F72-4B92-988C-68A8D5B8267F}">
      <dgm:prSet/>
      <dgm:spPr/>
      <dgm:t>
        <a:bodyPr/>
        <a:lstStyle/>
        <a:p>
          <a:endParaRPr lang="ru-RU"/>
        </a:p>
      </dgm:t>
    </dgm:pt>
    <dgm:pt modelId="{34683556-CB16-42A7-AA5E-15B14809E5C6}" type="sibTrans" cxnId="{573356B3-9F72-4B92-988C-68A8D5B8267F}">
      <dgm:prSet/>
      <dgm:spPr/>
      <dgm:t>
        <a:bodyPr/>
        <a:lstStyle/>
        <a:p>
          <a:endParaRPr lang="ru-RU"/>
        </a:p>
      </dgm:t>
    </dgm:pt>
    <dgm:pt modelId="{9834795F-FA29-4430-853D-FDDEA842E0FE}">
      <dgm:prSet phldrT="[Текст]"/>
      <dgm:spPr/>
      <dgm:t>
        <a:bodyPr/>
        <a:lstStyle/>
        <a:p>
          <a:r>
            <a:rPr lang="ru-RU" dirty="0" smtClean="0"/>
            <a:t>Отправить паспорт вакцинации на </a:t>
          </a:r>
          <a:r>
            <a:rPr lang="en-US" dirty="0" smtClean="0">
              <a:hlinkClick xmlns:r="http://schemas.openxmlformats.org/officeDocument/2006/relationships" r:id="rId1"/>
            </a:rPr>
            <a:t>competition@agakaz.kz</a:t>
          </a:r>
          <a:r>
            <a:rPr lang="en-US" dirty="0" smtClean="0"/>
            <a:t> </a:t>
          </a:r>
          <a:r>
            <a:rPr lang="kk-KZ" dirty="0" smtClean="0"/>
            <a:t>до 14.00 23 августа. Каждому участнику присваивается индивидуальный номер</a:t>
          </a:r>
          <a:endParaRPr lang="ru-RU" dirty="0"/>
        </a:p>
      </dgm:t>
    </dgm:pt>
    <dgm:pt modelId="{CA422A7E-DADE-4FDC-B718-F9E5D694010D}" type="parTrans" cxnId="{1CA1F6E8-23DC-4B07-8D13-39A329570CB0}">
      <dgm:prSet/>
      <dgm:spPr/>
      <dgm:t>
        <a:bodyPr/>
        <a:lstStyle/>
        <a:p>
          <a:endParaRPr lang="ru-RU"/>
        </a:p>
      </dgm:t>
    </dgm:pt>
    <dgm:pt modelId="{12CABF86-BD1E-4284-9957-9D9D1F740080}" type="sibTrans" cxnId="{1CA1F6E8-23DC-4B07-8D13-39A329570CB0}">
      <dgm:prSet/>
      <dgm:spPr/>
      <dgm:t>
        <a:bodyPr/>
        <a:lstStyle/>
        <a:p>
          <a:endParaRPr lang="ru-RU"/>
        </a:p>
      </dgm:t>
    </dgm:pt>
    <dgm:pt modelId="{A80B6215-327C-4264-8D44-FAE932FB892D}">
      <dgm:prSet phldrT="[Текст]"/>
      <dgm:spPr/>
      <dgm:t>
        <a:bodyPr/>
        <a:lstStyle/>
        <a:p>
          <a:r>
            <a:rPr lang="kk-KZ" dirty="0" smtClean="0"/>
            <a:t>2</a:t>
          </a:r>
          <a:endParaRPr lang="ru-RU" dirty="0"/>
        </a:p>
      </dgm:t>
    </dgm:pt>
    <dgm:pt modelId="{144A1F06-D2EF-4996-BF49-DDBA82740B85}" type="parTrans" cxnId="{722D80F1-8A74-4653-87B8-77060B0557C1}">
      <dgm:prSet/>
      <dgm:spPr/>
      <dgm:t>
        <a:bodyPr/>
        <a:lstStyle/>
        <a:p>
          <a:endParaRPr lang="ru-RU"/>
        </a:p>
      </dgm:t>
    </dgm:pt>
    <dgm:pt modelId="{4F50EEC4-9977-4E04-A9E8-2AF8CAEC0319}" type="sibTrans" cxnId="{722D80F1-8A74-4653-87B8-77060B0557C1}">
      <dgm:prSet/>
      <dgm:spPr/>
      <dgm:t>
        <a:bodyPr/>
        <a:lstStyle/>
        <a:p>
          <a:endParaRPr lang="ru-RU"/>
        </a:p>
      </dgm:t>
    </dgm:pt>
    <dgm:pt modelId="{F7E55D0B-83B3-4C00-A953-A9DB40DB0385}">
      <dgm:prSet phldrT="[Текст]"/>
      <dgm:spPr/>
      <dgm:t>
        <a:bodyPr/>
        <a:lstStyle/>
        <a:p>
          <a:r>
            <a:rPr lang="kk-KZ" dirty="0" smtClean="0"/>
            <a:t>25 августа </a:t>
          </a:r>
          <a:endParaRPr lang="ru-RU" dirty="0"/>
        </a:p>
      </dgm:t>
    </dgm:pt>
    <dgm:pt modelId="{40359AA9-8227-410E-B0EE-92B6EBAD70B8}" type="parTrans" cxnId="{83ECD058-543D-4BB4-A9FF-DB1FEC313216}">
      <dgm:prSet/>
      <dgm:spPr/>
      <dgm:t>
        <a:bodyPr/>
        <a:lstStyle/>
        <a:p>
          <a:endParaRPr lang="ru-RU"/>
        </a:p>
      </dgm:t>
    </dgm:pt>
    <dgm:pt modelId="{D6AA744C-B385-4C9D-9F8E-884BE657CC25}" type="sibTrans" cxnId="{83ECD058-543D-4BB4-A9FF-DB1FEC313216}">
      <dgm:prSet/>
      <dgm:spPr/>
      <dgm:t>
        <a:bodyPr/>
        <a:lstStyle/>
        <a:p>
          <a:endParaRPr lang="ru-RU"/>
        </a:p>
      </dgm:t>
    </dgm:pt>
    <dgm:pt modelId="{0ECE6EC6-25E8-43D0-880F-BCE498A188C5}">
      <dgm:prSet phldrT="[Текст]"/>
      <dgm:spPr/>
      <dgm:t>
        <a:bodyPr/>
        <a:lstStyle/>
        <a:p>
          <a:r>
            <a:rPr lang="kk-KZ" dirty="0" smtClean="0"/>
            <a:t>3</a:t>
          </a:r>
          <a:endParaRPr lang="ru-RU" dirty="0"/>
        </a:p>
      </dgm:t>
    </dgm:pt>
    <dgm:pt modelId="{CFAAD212-5449-428C-B464-031C2BA71F51}" type="parTrans" cxnId="{76E1CAF5-446C-41B9-9565-19967B8A0DD7}">
      <dgm:prSet/>
      <dgm:spPr/>
      <dgm:t>
        <a:bodyPr/>
        <a:lstStyle/>
        <a:p>
          <a:endParaRPr lang="ru-RU"/>
        </a:p>
      </dgm:t>
    </dgm:pt>
    <dgm:pt modelId="{8817826B-B1EC-4F1F-AF66-E19297AC938F}" type="sibTrans" cxnId="{76E1CAF5-446C-41B9-9565-19967B8A0DD7}">
      <dgm:prSet/>
      <dgm:spPr/>
      <dgm:t>
        <a:bodyPr/>
        <a:lstStyle/>
        <a:p>
          <a:endParaRPr lang="ru-RU"/>
        </a:p>
      </dgm:t>
    </dgm:pt>
    <dgm:pt modelId="{E6E44C55-2E00-494F-893F-D452D939E03C}">
      <dgm:prSet phldrT="[Текст]"/>
      <dgm:spPr/>
      <dgm:t>
        <a:bodyPr/>
        <a:lstStyle/>
        <a:p>
          <a:r>
            <a:rPr lang="kk-KZ" dirty="0" smtClean="0"/>
            <a:t>27 авуста</a:t>
          </a:r>
          <a:endParaRPr lang="ru-RU" dirty="0"/>
        </a:p>
      </dgm:t>
    </dgm:pt>
    <dgm:pt modelId="{53430591-59A4-49BF-BB19-00DEB1A498C8}" type="parTrans" cxnId="{741A71CF-61D0-4A40-9216-55154F57BD28}">
      <dgm:prSet/>
      <dgm:spPr/>
      <dgm:t>
        <a:bodyPr/>
        <a:lstStyle/>
        <a:p>
          <a:endParaRPr lang="ru-RU"/>
        </a:p>
      </dgm:t>
    </dgm:pt>
    <dgm:pt modelId="{0495A4D6-0CA2-40C7-8822-DEB5F6CDA286}" type="sibTrans" cxnId="{741A71CF-61D0-4A40-9216-55154F57BD28}">
      <dgm:prSet/>
      <dgm:spPr/>
      <dgm:t>
        <a:bodyPr/>
        <a:lstStyle/>
        <a:p>
          <a:endParaRPr lang="ru-RU"/>
        </a:p>
      </dgm:t>
    </dgm:pt>
    <dgm:pt modelId="{8989C1B4-E329-42E5-8DA3-9D5A30D736A1}">
      <dgm:prSet/>
      <dgm:spPr/>
      <dgm:t>
        <a:bodyPr/>
        <a:lstStyle/>
        <a:p>
          <a:r>
            <a:rPr lang="kk-KZ" dirty="0" smtClean="0"/>
            <a:t>Онлайн трансляция розыграша поощрений с использованием метода генерации случайных чисел</a:t>
          </a:r>
          <a:endParaRPr lang="ru-RU" dirty="0"/>
        </a:p>
      </dgm:t>
    </dgm:pt>
    <dgm:pt modelId="{023F6786-45F9-4495-B2EA-50099134FEA4}" type="parTrans" cxnId="{386F95D4-10E4-4670-9AD2-EC284DF8409C}">
      <dgm:prSet/>
      <dgm:spPr/>
      <dgm:t>
        <a:bodyPr/>
        <a:lstStyle/>
        <a:p>
          <a:endParaRPr lang="ru-RU"/>
        </a:p>
      </dgm:t>
    </dgm:pt>
    <dgm:pt modelId="{2FF64E24-C017-4A0F-BB18-F8F6A66FF189}" type="sibTrans" cxnId="{386F95D4-10E4-4670-9AD2-EC284DF8409C}">
      <dgm:prSet/>
      <dgm:spPr/>
      <dgm:t>
        <a:bodyPr/>
        <a:lstStyle/>
        <a:p>
          <a:endParaRPr lang="ru-RU"/>
        </a:p>
      </dgm:t>
    </dgm:pt>
    <dgm:pt modelId="{64C8D63C-D0F6-4969-8D88-0AA45A9980BA}">
      <dgm:prSet phldrT="[Текст]"/>
      <dgm:spPr/>
      <dgm:t>
        <a:bodyPr/>
        <a:lstStyle/>
        <a:p>
          <a:r>
            <a:rPr lang="kk-KZ" dirty="0" smtClean="0"/>
            <a:t>Результаты розыгрыша поощрений будут оповещены на официальном сайте</a:t>
          </a:r>
          <a:endParaRPr lang="ru-RU" dirty="0"/>
        </a:p>
      </dgm:t>
    </dgm:pt>
    <dgm:pt modelId="{8AFEF61F-216A-4BD0-9932-E4070F5FC2A3}" type="parTrans" cxnId="{27F75CA4-3574-460A-9EA0-72AB80EF05A8}">
      <dgm:prSet/>
      <dgm:spPr/>
    </dgm:pt>
    <dgm:pt modelId="{08A6DF68-70F6-4AD2-988A-96AB2BEC54AE}" type="sibTrans" cxnId="{27F75CA4-3574-460A-9EA0-72AB80EF05A8}">
      <dgm:prSet/>
      <dgm:spPr/>
    </dgm:pt>
    <dgm:pt modelId="{A9714747-6A3A-4571-995B-B8FB3355D0BF}" type="pres">
      <dgm:prSet presAssocID="{AD285E59-F7C4-4796-AFD6-F274EB1DB62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287A9930-FDC4-41FB-BACF-44DE120D7B12}" type="pres">
      <dgm:prSet presAssocID="{B8382089-E370-4B25-A0E3-56C8F367C834}" presName="composite" presStyleCnt="0"/>
      <dgm:spPr/>
    </dgm:pt>
    <dgm:pt modelId="{8F162AB6-2CCA-42BE-B7C5-F9E6CA9AB1CF}" type="pres">
      <dgm:prSet presAssocID="{B8382089-E370-4B25-A0E3-56C8F367C83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808D28-61CE-4EE0-B213-C2CF698C9803}" type="pres">
      <dgm:prSet presAssocID="{B8382089-E370-4B25-A0E3-56C8F367C83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CC776C7-A592-4F76-B3BC-CC2F678EA153}" type="pres">
      <dgm:prSet presAssocID="{34683556-CB16-42A7-AA5E-15B14809E5C6}" presName="sp" presStyleCnt="0"/>
      <dgm:spPr/>
    </dgm:pt>
    <dgm:pt modelId="{C6CC9B58-8AB3-4A96-86E9-66CB57BF1FB3}" type="pres">
      <dgm:prSet presAssocID="{A80B6215-327C-4264-8D44-FAE932FB892D}" presName="composite" presStyleCnt="0"/>
      <dgm:spPr/>
    </dgm:pt>
    <dgm:pt modelId="{CF910A04-404E-479A-9C10-AACB33C97E93}" type="pres">
      <dgm:prSet presAssocID="{A80B6215-327C-4264-8D44-FAE932FB892D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F7D42FE-9373-4E8E-83F3-5C3973805238}" type="pres">
      <dgm:prSet presAssocID="{A80B6215-327C-4264-8D44-FAE932FB892D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E583243-8F7B-46BB-892A-7A9033D1D14A}" type="pres">
      <dgm:prSet presAssocID="{4F50EEC4-9977-4E04-A9E8-2AF8CAEC0319}" presName="sp" presStyleCnt="0"/>
      <dgm:spPr/>
    </dgm:pt>
    <dgm:pt modelId="{1954172E-30CD-4417-A762-169C8777C0D5}" type="pres">
      <dgm:prSet presAssocID="{0ECE6EC6-25E8-43D0-880F-BCE498A188C5}" presName="composite" presStyleCnt="0"/>
      <dgm:spPr/>
    </dgm:pt>
    <dgm:pt modelId="{4B23B7CE-C736-4F37-AB4C-07BB8FC578FA}" type="pres">
      <dgm:prSet presAssocID="{0ECE6EC6-25E8-43D0-880F-BCE498A188C5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1DF1AF-9230-4EDF-A19D-5A0FD3F65DC0}" type="pres">
      <dgm:prSet presAssocID="{0ECE6EC6-25E8-43D0-880F-BCE498A188C5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F0196D22-7347-4760-A90F-F859CA2BA89B}" type="presOf" srcId="{E6E44C55-2E00-494F-893F-D452D939E03C}" destId="{FC1DF1AF-9230-4EDF-A19D-5A0FD3F65DC0}" srcOrd="0" destOrd="0" presId="urn:microsoft.com/office/officeart/2005/8/layout/chevron2"/>
    <dgm:cxn modelId="{76E1CAF5-446C-41B9-9565-19967B8A0DD7}" srcId="{AD285E59-F7C4-4796-AFD6-F274EB1DB624}" destId="{0ECE6EC6-25E8-43D0-880F-BCE498A188C5}" srcOrd="2" destOrd="0" parTransId="{CFAAD212-5449-428C-B464-031C2BA71F51}" sibTransId="{8817826B-B1EC-4F1F-AF66-E19297AC938F}"/>
    <dgm:cxn modelId="{27F75CA4-3574-460A-9EA0-72AB80EF05A8}" srcId="{0ECE6EC6-25E8-43D0-880F-BCE498A188C5}" destId="{64C8D63C-D0F6-4969-8D88-0AA45A9980BA}" srcOrd="1" destOrd="0" parTransId="{8AFEF61F-216A-4BD0-9932-E4070F5FC2A3}" sibTransId="{08A6DF68-70F6-4AD2-988A-96AB2BEC54AE}"/>
    <dgm:cxn modelId="{386F95D4-10E4-4670-9AD2-EC284DF8409C}" srcId="{A80B6215-327C-4264-8D44-FAE932FB892D}" destId="{8989C1B4-E329-42E5-8DA3-9D5A30D736A1}" srcOrd="1" destOrd="0" parTransId="{023F6786-45F9-4495-B2EA-50099134FEA4}" sibTransId="{2FF64E24-C017-4A0F-BB18-F8F6A66FF189}"/>
    <dgm:cxn modelId="{644079B8-E8B8-44D2-971C-F85882E0231C}" type="presOf" srcId="{A80B6215-327C-4264-8D44-FAE932FB892D}" destId="{CF910A04-404E-479A-9C10-AACB33C97E93}" srcOrd="0" destOrd="0" presId="urn:microsoft.com/office/officeart/2005/8/layout/chevron2"/>
    <dgm:cxn modelId="{65F12E71-3A58-416A-A8A1-FC8401130A57}" type="presOf" srcId="{B8382089-E370-4B25-A0E3-56C8F367C834}" destId="{8F162AB6-2CCA-42BE-B7C5-F9E6CA9AB1CF}" srcOrd="0" destOrd="0" presId="urn:microsoft.com/office/officeart/2005/8/layout/chevron2"/>
    <dgm:cxn modelId="{1CA1F6E8-23DC-4B07-8D13-39A329570CB0}" srcId="{B8382089-E370-4B25-A0E3-56C8F367C834}" destId="{9834795F-FA29-4430-853D-FDDEA842E0FE}" srcOrd="0" destOrd="0" parTransId="{CA422A7E-DADE-4FDC-B718-F9E5D694010D}" sibTransId="{12CABF86-BD1E-4284-9957-9D9D1F740080}"/>
    <dgm:cxn modelId="{741A71CF-61D0-4A40-9216-55154F57BD28}" srcId="{0ECE6EC6-25E8-43D0-880F-BCE498A188C5}" destId="{E6E44C55-2E00-494F-893F-D452D939E03C}" srcOrd="0" destOrd="0" parTransId="{53430591-59A4-49BF-BB19-00DEB1A498C8}" sibTransId="{0495A4D6-0CA2-40C7-8822-DEB5F6CDA286}"/>
    <dgm:cxn modelId="{722D80F1-8A74-4653-87B8-77060B0557C1}" srcId="{AD285E59-F7C4-4796-AFD6-F274EB1DB624}" destId="{A80B6215-327C-4264-8D44-FAE932FB892D}" srcOrd="1" destOrd="0" parTransId="{144A1F06-D2EF-4996-BF49-DDBA82740B85}" sibTransId="{4F50EEC4-9977-4E04-A9E8-2AF8CAEC0319}"/>
    <dgm:cxn modelId="{C2E7BC13-00D2-4C9C-93AA-9DFC9A28131E}" type="presOf" srcId="{9834795F-FA29-4430-853D-FDDEA842E0FE}" destId="{FE808D28-61CE-4EE0-B213-C2CF698C9803}" srcOrd="0" destOrd="0" presId="urn:microsoft.com/office/officeart/2005/8/layout/chevron2"/>
    <dgm:cxn modelId="{A639D949-A031-47C6-B394-28561B3B1E45}" type="presOf" srcId="{8989C1B4-E329-42E5-8DA3-9D5A30D736A1}" destId="{5F7D42FE-9373-4E8E-83F3-5C3973805238}" srcOrd="0" destOrd="1" presId="urn:microsoft.com/office/officeart/2005/8/layout/chevron2"/>
    <dgm:cxn modelId="{C0BB86C6-B327-4DF6-9C29-8C53D313E4C1}" type="presOf" srcId="{AD285E59-F7C4-4796-AFD6-F274EB1DB624}" destId="{A9714747-6A3A-4571-995B-B8FB3355D0BF}" srcOrd="0" destOrd="0" presId="urn:microsoft.com/office/officeart/2005/8/layout/chevron2"/>
    <dgm:cxn modelId="{0BB5CD73-A6F5-493A-9BE4-AFF49BFA6D4D}" type="presOf" srcId="{F7E55D0B-83B3-4C00-A953-A9DB40DB0385}" destId="{5F7D42FE-9373-4E8E-83F3-5C3973805238}" srcOrd="0" destOrd="0" presId="urn:microsoft.com/office/officeart/2005/8/layout/chevron2"/>
    <dgm:cxn modelId="{EAC7BA91-3E1E-4789-8EAE-465A2F9BB5E4}" type="presOf" srcId="{64C8D63C-D0F6-4969-8D88-0AA45A9980BA}" destId="{FC1DF1AF-9230-4EDF-A19D-5A0FD3F65DC0}" srcOrd="0" destOrd="1" presId="urn:microsoft.com/office/officeart/2005/8/layout/chevron2"/>
    <dgm:cxn modelId="{83ECD058-543D-4BB4-A9FF-DB1FEC313216}" srcId="{A80B6215-327C-4264-8D44-FAE932FB892D}" destId="{F7E55D0B-83B3-4C00-A953-A9DB40DB0385}" srcOrd="0" destOrd="0" parTransId="{40359AA9-8227-410E-B0EE-92B6EBAD70B8}" sibTransId="{D6AA744C-B385-4C9D-9F8E-884BE657CC25}"/>
    <dgm:cxn modelId="{573356B3-9F72-4B92-988C-68A8D5B8267F}" srcId="{AD285E59-F7C4-4796-AFD6-F274EB1DB624}" destId="{B8382089-E370-4B25-A0E3-56C8F367C834}" srcOrd="0" destOrd="0" parTransId="{095E62A0-4210-4BDC-B190-431E7F3434A9}" sibTransId="{34683556-CB16-42A7-AA5E-15B14809E5C6}"/>
    <dgm:cxn modelId="{CE7BEAD8-7B16-4715-8197-F6B3DABBD45C}" type="presOf" srcId="{0ECE6EC6-25E8-43D0-880F-BCE498A188C5}" destId="{4B23B7CE-C736-4F37-AB4C-07BB8FC578FA}" srcOrd="0" destOrd="0" presId="urn:microsoft.com/office/officeart/2005/8/layout/chevron2"/>
    <dgm:cxn modelId="{8E8F3B0A-F75D-4D30-9660-078B11C47A0B}" type="presParOf" srcId="{A9714747-6A3A-4571-995B-B8FB3355D0BF}" destId="{287A9930-FDC4-41FB-BACF-44DE120D7B12}" srcOrd="0" destOrd="0" presId="urn:microsoft.com/office/officeart/2005/8/layout/chevron2"/>
    <dgm:cxn modelId="{FA49EDDE-8667-4BE6-80FF-0ED550BC007E}" type="presParOf" srcId="{287A9930-FDC4-41FB-BACF-44DE120D7B12}" destId="{8F162AB6-2CCA-42BE-B7C5-F9E6CA9AB1CF}" srcOrd="0" destOrd="0" presId="urn:microsoft.com/office/officeart/2005/8/layout/chevron2"/>
    <dgm:cxn modelId="{3E046680-9EE8-4C6F-804F-A89EF2FD6C43}" type="presParOf" srcId="{287A9930-FDC4-41FB-BACF-44DE120D7B12}" destId="{FE808D28-61CE-4EE0-B213-C2CF698C9803}" srcOrd="1" destOrd="0" presId="urn:microsoft.com/office/officeart/2005/8/layout/chevron2"/>
    <dgm:cxn modelId="{AACF0A9B-7C85-4E9A-BDBE-6748971E6F25}" type="presParOf" srcId="{A9714747-6A3A-4571-995B-B8FB3355D0BF}" destId="{2CC776C7-A592-4F76-B3BC-CC2F678EA153}" srcOrd="1" destOrd="0" presId="urn:microsoft.com/office/officeart/2005/8/layout/chevron2"/>
    <dgm:cxn modelId="{4FD6AD51-6EB3-4B04-83AE-C84747E9EE77}" type="presParOf" srcId="{A9714747-6A3A-4571-995B-B8FB3355D0BF}" destId="{C6CC9B58-8AB3-4A96-86E9-66CB57BF1FB3}" srcOrd="2" destOrd="0" presId="urn:microsoft.com/office/officeart/2005/8/layout/chevron2"/>
    <dgm:cxn modelId="{669CDFF4-1E03-4416-8DFD-8DBEE23B1D06}" type="presParOf" srcId="{C6CC9B58-8AB3-4A96-86E9-66CB57BF1FB3}" destId="{CF910A04-404E-479A-9C10-AACB33C97E93}" srcOrd="0" destOrd="0" presId="urn:microsoft.com/office/officeart/2005/8/layout/chevron2"/>
    <dgm:cxn modelId="{F4F8E1CE-C90D-41C1-9FCA-83462BA0CF30}" type="presParOf" srcId="{C6CC9B58-8AB3-4A96-86E9-66CB57BF1FB3}" destId="{5F7D42FE-9373-4E8E-83F3-5C3973805238}" srcOrd="1" destOrd="0" presId="urn:microsoft.com/office/officeart/2005/8/layout/chevron2"/>
    <dgm:cxn modelId="{7524F6F4-D55D-42D3-9460-5CFB175F73B8}" type="presParOf" srcId="{A9714747-6A3A-4571-995B-B8FB3355D0BF}" destId="{0E583243-8F7B-46BB-892A-7A9033D1D14A}" srcOrd="3" destOrd="0" presId="urn:microsoft.com/office/officeart/2005/8/layout/chevron2"/>
    <dgm:cxn modelId="{825B501C-BD7D-431F-88B1-B2EA817EFCBA}" type="presParOf" srcId="{A9714747-6A3A-4571-995B-B8FB3355D0BF}" destId="{1954172E-30CD-4417-A762-169C8777C0D5}" srcOrd="4" destOrd="0" presId="urn:microsoft.com/office/officeart/2005/8/layout/chevron2"/>
    <dgm:cxn modelId="{B7F0DF04-FF48-4FC7-80C1-53A4F2305DAA}" type="presParOf" srcId="{1954172E-30CD-4417-A762-169C8777C0D5}" destId="{4B23B7CE-C736-4F37-AB4C-07BB8FC578FA}" srcOrd="0" destOrd="0" presId="urn:microsoft.com/office/officeart/2005/8/layout/chevron2"/>
    <dgm:cxn modelId="{7EB3D10B-7ACF-45F7-875C-1C2359B05D98}" type="presParOf" srcId="{1954172E-30CD-4417-A762-169C8777C0D5}" destId="{FC1DF1AF-9230-4EDF-A19D-5A0FD3F65DC0}" srcOrd="1" destOrd="0" presId="urn:microsoft.com/office/officeart/2005/8/layout/chevron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00F1BC6-1CDF-4505-8B1B-E3F9B5BFF344}" type="datetimeFigureOut">
              <a:rPr lang="ru-RU" smtClean="0"/>
              <a:pPr/>
              <a:t>19.07.2021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0FD6CA5-25BE-436F-8EF4-390EECA02DD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F1BC6-1CDF-4505-8B1B-E3F9B5BFF344}" type="datetimeFigureOut">
              <a:rPr lang="ru-RU" smtClean="0"/>
              <a:pPr/>
              <a:t>19.07.2021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D6CA5-25BE-436F-8EF4-390EECA02DD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F1BC6-1CDF-4505-8B1B-E3F9B5BFF344}" type="datetimeFigureOut">
              <a:rPr lang="ru-RU" smtClean="0"/>
              <a:pPr/>
              <a:t>19.07.2021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D6CA5-25BE-436F-8EF4-390EECA02DD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F1BC6-1CDF-4505-8B1B-E3F9B5BFF344}" type="datetimeFigureOut">
              <a:rPr lang="ru-RU" smtClean="0"/>
              <a:pPr/>
              <a:t>19.07.2021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D6CA5-25BE-436F-8EF4-390EECA02D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F1BC6-1CDF-4505-8B1B-E3F9B5BFF344}" type="datetimeFigureOut">
              <a:rPr lang="ru-RU" smtClean="0"/>
              <a:pPr/>
              <a:t>19.07.2021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D6CA5-25BE-436F-8EF4-390EECA02D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F1BC6-1CDF-4505-8B1B-E3F9B5BFF344}" type="datetimeFigureOut">
              <a:rPr lang="ru-RU" smtClean="0"/>
              <a:pPr/>
              <a:t>19.07.2021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D6CA5-25BE-436F-8EF4-390EECA02D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F1BC6-1CDF-4505-8B1B-E3F9B5BFF344}" type="datetimeFigureOut">
              <a:rPr lang="ru-RU" smtClean="0"/>
              <a:pPr/>
              <a:t>19.07.2021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D6CA5-25BE-436F-8EF4-390EECA02DD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F1BC6-1CDF-4505-8B1B-E3F9B5BFF344}" type="datetimeFigureOut">
              <a:rPr lang="ru-RU" smtClean="0"/>
              <a:pPr/>
              <a:t>19.07.2021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D6CA5-25BE-436F-8EF4-390EECA02D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0F1BC6-1CDF-4505-8B1B-E3F9B5BFF344}" type="datetimeFigureOut">
              <a:rPr lang="ru-RU" smtClean="0"/>
              <a:pPr/>
              <a:t>19.07.2021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D6CA5-25BE-436F-8EF4-390EECA02DD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C00F1BC6-1CDF-4505-8B1B-E3F9B5BFF344}" type="datetimeFigureOut">
              <a:rPr lang="ru-RU" smtClean="0"/>
              <a:pPr/>
              <a:t>19.07.2021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0FD6CA5-25BE-436F-8EF4-390EECA02DD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00F1BC6-1CDF-4505-8B1B-E3F9B5BFF344}" type="datetimeFigureOut">
              <a:rPr lang="ru-RU" smtClean="0"/>
              <a:pPr/>
              <a:t>19.07.2021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0FD6CA5-25BE-436F-8EF4-390EECA02DD2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C00F1BC6-1CDF-4505-8B1B-E3F9B5BFF344}" type="datetimeFigureOut">
              <a:rPr lang="ru-RU" smtClean="0"/>
              <a:pPr/>
              <a:t>19.07.2021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0FD6CA5-25BE-436F-8EF4-390EECA02DD2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571481"/>
            <a:ext cx="7772400" cy="3010882"/>
          </a:xfrm>
        </p:spPr>
        <p:txBody>
          <a:bodyPr>
            <a:noAutofit/>
          </a:bodyPr>
          <a:lstStyle/>
          <a:p>
            <a:r>
              <a:rPr lang="ru-RU" sz="3600" dirty="0" smtClean="0"/>
              <a:t>Дорогие студенты</a:t>
            </a:r>
            <a:r>
              <a:rPr lang="ru-RU" sz="3600" smtClean="0"/>
              <a:t>, рады </a:t>
            </a:r>
            <a:r>
              <a:rPr lang="ru-RU" sz="3600" dirty="0" smtClean="0"/>
              <a:t>сообщить Вам, что Академия разыгрывает следующих призов для </a:t>
            </a:r>
            <a:r>
              <a:rPr lang="ru-RU" sz="3600" smtClean="0"/>
              <a:t>вакцинированных студентов!</a:t>
            </a:r>
            <a:endParaRPr lang="ru-RU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428604"/>
          <a:ext cx="8229600" cy="5578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642918"/>
          <a:ext cx="8229600" cy="5364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357166"/>
          <a:ext cx="8229600" cy="5649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642918"/>
          <a:ext cx="8229600" cy="5364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305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k-KZ" dirty="0" smtClean="0"/>
          </a:p>
          <a:p>
            <a:endParaRPr lang="kk-KZ" dirty="0" smtClean="0"/>
          </a:p>
          <a:p>
            <a:endParaRPr lang="en-US" dirty="0" smtClean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Порядок правил для розыгрыша</a:t>
            </a:r>
            <a:endParaRPr lang="ru-RU" dirty="0"/>
          </a:p>
        </p:txBody>
      </p:sp>
      <p:graphicFrame>
        <p:nvGraphicFramePr>
          <p:cNvPr id="5" name="Схема 4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334</TotalTime>
  <Words>182</Words>
  <Application>Microsoft Office PowerPoint</Application>
  <PresentationFormat>Экран (4:3)</PresentationFormat>
  <Paragraphs>34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Дорогие студенты, рады сообщить Вам, что Академия разыгрывает следующих призов для вакцинированных студентов!</vt:lpstr>
      <vt:lpstr>Слайд 2</vt:lpstr>
      <vt:lpstr>Слайд 3</vt:lpstr>
      <vt:lpstr>Слайд 4</vt:lpstr>
      <vt:lpstr>Слайд 5</vt:lpstr>
      <vt:lpstr>Слайд 6</vt:lpstr>
      <vt:lpstr>Порядок правил для розыгрыша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Дорожная карта по вакцинации студентов</dc:title>
  <dc:creator>ПК9</dc:creator>
  <cp:lastModifiedBy>ПК9</cp:lastModifiedBy>
  <cp:revision>19</cp:revision>
  <dcterms:created xsi:type="dcterms:W3CDTF">2021-07-07T05:21:11Z</dcterms:created>
  <dcterms:modified xsi:type="dcterms:W3CDTF">2021-07-19T10:15:04Z</dcterms:modified>
</cp:coreProperties>
</file>