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bc001db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bc001db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bc001d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bc001d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bc001d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bc001d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bc001d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bc001d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bc001db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bc001d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bc001d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bc001d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bc001db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bc001db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bc001db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bc001db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bc001db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bc001db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Erich Elshoff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595438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lang="en"/>
              <a:t>vulnerable</a:t>
            </a:r>
            <a:r>
              <a:rPr lang="en"/>
              <a:t> </a:t>
            </a:r>
            <a:r>
              <a:rPr lang="en"/>
              <a:t>web page +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SQL injection attacks on </a:t>
            </a:r>
            <a:r>
              <a:rPr lang="en"/>
              <a:t>vulnerable</a:t>
            </a:r>
            <a:r>
              <a:rPr lang="en"/>
              <a:t> web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takeover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manipulation - Insert / Delete / Update /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how to defend against SQL injection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3rd party software to test for </a:t>
            </a:r>
            <a:r>
              <a:rPr lang="en"/>
              <a:t>vulnerabilities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 SQL commands into input </a:t>
            </a:r>
            <a:r>
              <a:rPr lang="en"/>
              <a:t>field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Input                                                                    SQL 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86275" y="18961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75" y="2162187"/>
            <a:ext cx="2101250" cy="8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251000" y="2476188"/>
            <a:ext cx="1047000" cy="19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275" y="2443150"/>
            <a:ext cx="43910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50" y="3174675"/>
            <a:ext cx="21240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251000" y="3383913"/>
            <a:ext cx="1047000" cy="19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325" y="3977650"/>
            <a:ext cx="20691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3251000" y="4077350"/>
            <a:ext cx="1047000" cy="19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9850" y="3331838"/>
            <a:ext cx="43338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9850" y="4031200"/>
            <a:ext cx="4495575" cy="2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SQL Injections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In-band - Attack and results gathered from same channel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Error Based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165" lvl="1" marL="9144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Union Based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Blind - Attacker cannot see results printed to attack channel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Boolean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165" lvl="1" marL="9144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Time Based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763950"/>
            <a:ext cx="82486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650" y="2444513"/>
            <a:ext cx="24284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638" y="4141125"/>
            <a:ext cx="233030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1650" y="3377025"/>
            <a:ext cx="190512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Victims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Fake grocery store with search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php and MySQLi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75375" y="2419650"/>
            <a:ext cx="426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1: index.php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25" y="3394325"/>
            <a:ext cx="38696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72775" y="2419650"/>
            <a:ext cx="426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2: multi.php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775" y="3454850"/>
            <a:ext cx="3141175" cy="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the Attack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8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detects technologies / languages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penetration testing tool - finds and exploits vulnerabilities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50" y="2695550"/>
            <a:ext cx="7523925" cy="15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Prepared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template of SQL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 SQL template without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 with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way to modify query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75" y="1215150"/>
            <a:ext cx="44196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and MySQLi don’t allow multiple queries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Impossible to add/drop/modify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Second webpage using mysqli_multi_query() function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injection syntax must be precise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Understand </a:t>
            </a:r>
            <a:r>
              <a:rPr lang="en"/>
              <a:t>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