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8803600" cy="39604950"/>
  <p:notesSz cx="6662738" cy="98329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475">
          <p15:clr>
            <a:srgbClr val="A4A3A4"/>
          </p15:clr>
        </p15:guide>
        <p15:guide id="2" pos="9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8" autoAdjust="0"/>
  </p:normalViewPr>
  <p:slideViewPr>
    <p:cSldViewPr snapToGrid="0">
      <p:cViewPr varScale="1">
        <p:scale>
          <a:sx n="16" d="100"/>
          <a:sy n="16" d="100"/>
        </p:scale>
        <p:origin x="2390" y="43"/>
      </p:cViewPr>
      <p:guideLst>
        <p:guide orient="horz" pos="12475"/>
        <p:guide pos="90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887663" cy="490538"/>
          </a:xfrm>
          <a:prstGeom prst="rect">
            <a:avLst/>
          </a:prstGeom>
          <a:noFill/>
          <a:ln>
            <a:noFill/>
          </a:ln>
        </p:spPr>
        <p:txBody>
          <a:bodyPr spcFirstLastPara="1" wrap="square" lIns="87000" tIns="43500" rIns="87000" bIns="43500" anchor="t" anchorCtr="0">
            <a:noAutofit/>
          </a:bodyPr>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r"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773488" y="0"/>
            <a:ext cx="2887662" cy="490538"/>
          </a:xfrm>
          <a:prstGeom prst="rect">
            <a:avLst/>
          </a:prstGeom>
          <a:noFill/>
          <a:ln>
            <a:noFill/>
          </a:ln>
        </p:spPr>
        <p:txBody>
          <a:bodyPr spcFirstLastPara="1" wrap="square" lIns="87000" tIns="43500" rIns="87000" bIns="43500" anchor="t" anchorCtr="0">
            <a:noAutofit/>
          </a:bodyPr>
          <a:lstStyle>
            <a:lvl1pPr marR="0" lvl="0" algn="r"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r"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992313" y="738188"/>
            <a:ext cx="2679700" cy="36861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66750" y="4670425"/>
            <a:ext cx="5329238" cy="4424363"/>
          </a:xfrm>
          <a:prstGeom prst="rect">
            <a:avLst/>
          </a:prstGeom>
          <a:noFill/>
          <a:ln>
            <a:noFill/>
          </a:ln>
        </p:spPr>
        <p:txBody>
          <a:bodyPr spcFirstLastPara="1" wrap="square" lIns="87000" tIns="43500" rIns="87000" bIns="43500" anchor="t" anchorCtr="0">
            <a:noAutofit/>
          </a:bodyPr>
          <a:lstStyle>
            <a:lvl1pPr marL="457200" marR="0" lvl="0" indent="-228600" algn="l" rtl="0">
              <a:spcBef>
                <a:spcPts val="390"/>
              </a:spcBef>
              <a:spcAft>
                <a:spcPts val="0"/>
              </a:spcAft>
              <a:buSzPts val="1400"/>
              <a:buNone/>
              <a:defRPr sz="1300" b="0" i="0" u="none" strike="noStrike" cap="none">
                <a:solidFill>
                  <a:schemeClr val="dk1"/>
                </a:solidFill>
                <a:latin typeface="Arial"/>
                <a:ea typeface="Arial"/>
                <a:cs typeface="Arial"/>
                <a:sym typeface="Arial"/>
              </a:defRPr>
            </a:lvl1pPr>
            <a:lvl2pPr marL="914400" marR="0" lvl="1" indent="-228600" algn="l" rtl="0">
              <a:spcBef>
                <a:spcPts val="390"/>
              </a:spcBef>
              <a:spcAft>
                <a:spcPts val="0"/>
              </a:spcAft>
              <a:buSzPts val="1400"/>
              <a:buNone/>
              <a:defRPr sz="1300" b="0" i="0" u="none" strike="noStrike" cap="none">
                <a:solidFill>
                  <a:schemeClr val="dk1"/>
                </a:solidFill>
                <a:latin typeface="Arial"/>
                <a:ea typeface="Arial"/>
                <a:cs typeface="Arial"/>
                <a:sym typeface="Arial"/>
              </a:defRPr>
            </a:lvl2pPr>
            <a:lvl3pPr marL="1371600" marR="0" lvl="2" indent="-228600" algn="l" rtl="0">
              <a:spcBef>
                <a:spcPts val="390"/>
              </a:spcBef>
              <a:spcAft>
                <a:spcPts val="0"/>
              </a:spcAft>
              <a:buSzPts val="1400"/>
              <a:buNone/>
              <a:defRPr sz="1300" b="0" i="0" u="none" strike="noStrike" cap="none">
                <a:solidFill>
                  <a:schemeClr val="dk1"/>
                </a:solidFill>
                <a:latin typeface="Arial"/>
                <a:ea typeface="Arial"/>
                <a:cs typeface="Arial"/>
                <a:sym typeface="Arial"/>
              </a:defRPr>
            </a:lvl3pPr>
            <a:lvl4pPr marL="1828800" marR="0" lvl="3" indent="-228600" algn="l" rtl="0">
              <a:spcBef>
                <a:spcPts val="390"/>
              </a:spcBef>
              <a:spcAft>
                <a:spcPts val="0"/>
              </a:spcAft>
              <a:buSzPts val="1400"/>
              <a:buNone/>
              <a:defRPr sz="1300" b="0" i="0" u="none" strike="noStrike" cap="none">
                <a:solidFill>
                  <a:schemeClr val="dk1"/>
                </a:solidFill>
                <a:latin typeface="Arial"/>
                <a:ea typeface="Arial"/>
                <a:cs typeface="Arial"/>
                <a:sym typeface="Arial"/>
              </a:defRPr>
            </a:lvl4pPr>
            <a:lvl5pPr marL="2286000" marR="0" lvl="4" indent="-228600" algn="l" rtl="0">
              <a:spcBef>
                <a:spcPts val="390"/>
              </a:spcBef>
              <a:spcAft>
                <a:spcPts val="0"/>
              </a:spcAft>
              <a:buSzPts val="1400"/>
              <a:buNone/>
              <a:defRPr sz="13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40850"/>
            <a:ext cx="2887663" cy="490538"/>
          </a:xfrm>
          <a:prstGeom prst="rect">
            <a:avLst/>
          </a:prstGeom>
          <a:noFill/>
          <a:ln>
            <a:noFill/>
          </a:ln>
        </p:spPr>
        <p:txBody>
          <a:bodyPr spcFirstLastPara="1" wrap="square" lIns="87000" tIns="43500" rIns="87000" bIns="43500" anchor="b" anchorCtr="0">
            <a:noAutofit/>
          </a:bodyPr>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r"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773488" y="9340850"/>
            <a:ext cx="2887662" cy="490538"/>
          </a:xfrm>
          <a:prstGeom prst="rect">
            <a:avLst/>
          </a:prstGeom>
          <a:noFill/>
          <a:ln>
            <a:noFill/>
          </a:ln>
        </p:spPr>
        <p:txBody>
          <a:bodyPr spcFirstLastPara="1" wrap="square" lIns="87000" tIns="43500" rIns="87000" bIns="4350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sldNum" idx="12"/>
          </p:nvPr>
        </p:nvSpPr>
        <p:spPr>
          <a:xfrm>
            <a:off x="3773488" y="9340850"/>
            <a:ext cx="2887662" cy="490538"/>
          </a:xfrm>
          <a:prstGeom prst="rect">
            <a:avLst/>
          </a:prstGeom>
          <a:noFill/>
          <a:ln>
            <a:noFill/>
          </a:ln>
        </p:spPr>
        <p:txBody>
          <a:bodyPr spcFirstLastPara="1" wrap="square" lIns="87000" tIns="43500" rIns="87000" bIns="435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5" name="Google Shape;85;p1:notes"/>
          <p:cNvSpPr>
            <a:spLocks noGrp="1" noRot="1" noChangeAspect="1"/>
          </p:cNvSpPr>
          <p:nvPr>
            <p:ph type="sldImg" idx="2"/>
          </p:nvPr>
        </p:nvSpPr>
        <p:spPr>
          <a:xfrm>
            <a:off x="1992313" y="738188"/>
            <a:ext cx="2679700" cy="36861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666750" y="4670425"/>
            <a:ext cx="5329238" cy="4424363"/>
          </a:xfrm>
          <a:prstGeom prst="rect">
            <a:avLst/>
          </a:prstGeom>
          <a:noFill/>
          <a:ln>
            <a:noFill/>
          </a:ln>
        </p:spPr>
        <p:txBody>
          <a:bodyPr spcFirstLastPara="1" wrap="square" lIns="87000" tIns="43500" rIns="87000" bIns="435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314825" y="1741013"/>
            <a:ext cx="23039388" cy="6600825"/>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953034" y="10914382"/>
            <a:ext cx="23762970" cy="23039388"/>
          </a:xfrm>
          <a:prstGeom prst="rect">
            <a:avLst/>
          </a:prstGeom>
          <a:noFill/>
          <a:ln>
            <a:noFill/>
          </a:ln>
        </p:spPr>
        <p:txBody>
          <a:bodyPr spcFirstLastPara="1" wrap="square" lIns="390825" tIns="195400" rIns="390825" bIns="1954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74" name="Google Shape;74;p11"/>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8187214" y="15148561"/>
            <a:ext cx="32574548" cy="575945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3408679" y="9464517"/>
            <a:ext cx="32574548" cy="17127537"/>
          </a:xfrm>
          <a:prstGeom prst="rect">
            <a:avLst/>
          </a:prstGeom>
          <a:noFill/>
          <a:ln>
            <a:noFill/>
          </a:ln>
        </p:spPr>
        <p:txBody>
          <a:bodyPr spcFirstLastPara="1" wrap="square" lIns="390825" tIns="195400" rIns="390825" bIns="1954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80" name="Google Shape;80;p12"/>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314825" y="1741013"/>
            <a:ext cx="23039388" cy="6600825"/>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4314825" y="10552591"/>
            <a:ext cx="23039388" cy="23762970"/>
          </a:xfrm>
          <a:prstGeom prst="rect">
            <a:avLst/>
          </a:prstGeom>
          <a:noFill/>
          <a:ln>
            <a:noFill/>
          </a:ln>
        </p:spPr>
        <p:txBody>
          <a:bodyPr spcFirstLastPara="1" wrap="square" lIns="390825" tIns="195400" rIns="390825" bIns="19540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3" name="Google Shape;23;p3"/>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2274888" y="25449849"/>
            <a:ext cx="24484012" cy="7866856"/>
          </a:xfrm>
          <a:prstGeom prst="rect">
            <a:avLst/>
          </a:prstGeom>
          <a:noFill/>
          <a:ln>
            <a:noFill/>
          </a:ln>
        </p:spPr>
        <p:txBody>
          <a:bodyPr spcFirstLastPara="1" wrap="square" lIns="390825" tIns="195400" rIns="390825" bIns="195400" anchor="t" anchorCtr="0">
            <a:noAutofit/>
          </a:bodyPr>
          <a:lstStyle>
            <a:lvl1pPr lvl="0" algn="l">
              <a:spcBef>
                <a:spcPts val="0"/>
              </a:spcBef>
              <a:spcAft>
                <a:spcPts val="0"/>
              </a:spcAft>
              <a:buSzPts val="1400"/>
              <a:buNone/>
              <a:defRPr sz="43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2274888" y="16786703"/>
            <a:ext cx="24484012" cy="8663146"/>
          </a:xfrm>
          <a:prstGeom prst="rect">
            <a:avLst/>
          </a:prstGeom>
          <a:noFill/>
          <a:ln>
            <a:noFill/>
          </a:ln>
        </p:spPr>
        <p:txBody>
          <a:bodyPr spcFirstLastPara="1" wrap="square" lIns="390825" tIns="195400" rIns="390825" bIns="195400" anchor="b" anchorCtr="0">
            <a:noAutofit/>
          </a:bodyPr>
          <a:lstStyle>
            <a:lvl1pPr marL="457200" lvl="0" indent="-228600" algn="l">
              <a:spcBef>
                <a:spcPts val="420"/>
              </a:spcBef>
              <a:spcAft>
                <a:spcPts val="0"/>
              </a:spcAft>
              <a:buSzPts val="1470"/>
              <a:buNone/>
              <a:defRPr sz="2100"/>
            </a:lvl1pPr>
            <a:lvl2pPr marL="914400" lvl="1" indent="-228600" algn="l">
              <a:spcBef>
                <a:spcPts val="380"/>
              </a:spcBef>
              <a:spcAft>
                <a:spcPts val="0"/>
              </a:spcAft>
              <a:buSzPts val="1330"/>
              <a:buNone/>
              <a:defRPr sz="1900"/>
            </a:lvl2pPr>
            <a:lvl3pPr marL="1371600" lvl="2" indent="-228600" algn="l">
              <a:spcBef>
                <a:spcPts val="340"/>
              </a:spcBef>
              <a:spcAft>
                <a:spcPts val="0"/>
              </a:spcAft>
              <a:buSzPts val="1105"/>
              <a:buNone/>
              <a:defRPr sz="17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840"/>
              <a:buNone/>
              <a:defRPr sz="1400"/>
            </a:lvl5pPr>
            <a:lvl6pPr marL="2743200" lvl="5" indent="-228600" algn="l">
              <a:spcBef>
                <a:spcPts val="280"/>
              </a:spcBef>
              <a:spcAft>
                <a:spcPts val="0"/>
              </a:spcAft>
              <a:buSzPts val="840"/>
              <a:buNone/>
              <a:defRPr sz="1400"/>
            </a:lvl6pPr>
            <a:lvl7pPr marL="3200400" lvl="6" indent="-228600" algn="l">
              <a:spcBef>
                <a:spcPts val="280"/>
              </a:spcBef>
              <a:spcAft>
                <a:spcPts val="0"/>
              </a:spcAft>
              <a:buSzPts val="840"/>
              <a:buNone/>
              <a:defRPr sz="1400"/>
            </a:lvl7pPr>
            <a:lvl8pPr marL="3657600" lvl="7" indent="-228600" algn="l">
              <a:spcBef>
                <a:spcPts val="280"/>
              </a:spcBef>
              <a:spcAft>
                <a:spcPts val="0"/>
              </a:spcAft>
              <a:buSzPts val="840"/>
              <a:buNone/>
              <a:defRPr sz="1400"/>
            </a:lvl8pPr>
            <a:lvl9pPr marL="4114800" lvl="8" indent="-228600" algn="l">
              <a:spcBef>
                <a:spcPts val="280"/>
              </a:spcBef>
              <a:spcAft>
                <a:spcPts val="0"/>
              </a:spcAft>
              <a:buSzPts val="840"/>
              <a:buNone/>
              <a:defRPr sz="1400"/>
            </a:lvl9pPr>
          </a:lstStyle>
          <a:p>
            <a:endParaRPr/>
          </a:p>
        </p:txBody>
      </p:sp>
      <p:sp>
        <p:nvSpPr>
          <p:cNvPr id="29" name="Google Shape;29;p4"/>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314825" y="1741013"/>
            <a:ext cx="23039388" cy="6600825"/>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4314825" y="10552591"/>
            <a:ext cx="11442700" cy="23762970"/>
          </a:xfrm>
          <a:prstGeom prst="rect">
            <a:avLst/>
          </a:prstGeom>
          <a:noFill/>
          <a:ln>
            <a:noFill/>
          </a:ln>
        </p:spPr>
        <p:txBody>
          <a:bodyPr spcFirstLastPara="1" wrap="square" lIns="390825" tIns="195400" rIns="390825" bIns="195400" anchor="t" anchorCtr="0">
            <a:noAutofit/>
          </a:bodyPr>
          <a:lstStyle>
            <a:lvl1pPr marL="457200" lvl="0" indent="-361950" algn="l">
              <a:spcBef>
                <a:spcPts val="600"/>
              </a:spcBef>
              <a:spcAft>
                <a:spcPts val="0"/>
              </a:spcAft>
              <a:buSzPts val="2100"/>
              <a:buChar char="⚪"/>
              <a:defRPr sz="3000"/>
            </a:lvl1pPr>
            <a:lvl2pPr marL="914400" lvl="1" indent="-344169" algn="l">
              <a:spcBef>
                <a:spcPts val="520"/>
              </a:spcBef>
              <a:spcAft>
                <a:spcPts val="0"/>
              </a:spcAft>
              <a:buSzPts val="1820"/>
              <a:buChar char="●"/>
              <a:defRPr sz="2600"/>
            </a:lvl2pPr>
            <a:lvl3pPr marL="1371600" lvl="2" indent="-315277" algn="l">
              <a:spcBef>
                <a:spcPts val="420"/>
              </a:spcBef>
              <a:spcAft>
                <a:spcPts val="0"/>
              </a:spcAft>
              <a:buSzPts val="1365"/>
              <a:buChar char="⚪"/>
              <a:defRPr sz="2100"/>
            </a:lvl3pPr>
            <a:lvl4pPr marL="1828800" lvl="3" indent="-313055" algn="l">
              <a:spcBef>
                <a:spcPts val="380"/>
              </a:spcBef>
              <a:spcAft>
                <a:spcPts val="0"/>
              </a:spcAft>
              <a:buSzPts val="1330"/>
              <a:buChar char="●"/>
              <a:defRPr sz="1900"/>
            </a:lvl4pPr>
            <a:lvl5pPr marL="2286000" lvl="4" indent="-300989" algn="l">
              <a:spcBef>
                <a:spcPts val="380"/>
              </a:spcBef>
              <a:spcAft>
                <a:spcPts val="0"/>
              </a:spcAft>
              <a:buSzPts val="1140"/>
              <a:buChar char="⚪"/>
              <a:defRPr sz="1900"/>
            </a:lvl5pPr>
            <a:lvl6pPr marL="2743200" lvl="5" indent="-300989" algn="l">
              <a:spcBef>
                <a:spcPts val="380"/>
              </a:spcBef>
              <a:spcAft>
                <a:spcPts val="0"/>
              </a:spcAft>
              <a:buSzPts val="1140"/>
              <a:buChar char="⚪"/>
              <a:defRPr sz="1900"/>
            </a:lvl6pPr>
            <a:lvl7pPr marL="3200400" lvl="6" indent="-300989" algn="l">
              <a:spcBef>
                <a:spcPts val="380"/>
              </a:spcBef>
              <a:spcAft>
                <a:spcPts val="0"/>
              </a:spcAft>
              <a:buSzPts val="1140"/>
              <a:buChar char="⚪"/>
              <a:defRPr sz="1900"/>
            </a:lvl7pPr>
            <a:lvl8pPr marL="3657600" lvl="7" indent="-300990" algn="l">
              <a:spcBef>
                <a:spcPts val="380"/>
              </a:spcBef>
              <a:spcAft>
                <a:spcPts val="0"/>
              </a:spcAft>
              <a:buSzPts val="1140"/>
              <a:buChar char="⚪"/>
              <a:defRPr sz="1900"/>
            </a:lvl8pPr>
            <a:lvl9pPr marL="4114800" lvl="8" indent="-300990" algn="l">
              <a:spcBef>
                <a:spcPts val="380"/>
              </a:spcBef>
              <a:spcAft>
                <a:spcPts val="0"/>
              </a:spcAft>
              <a:buSzPts val="1140"/>
              <a:buChar char="⚪"/>
              <a:defRPr sz="1900"/>
            </a:lvl9pPr>
          </a:lstStyle>
          <a:p>
            <a:endParaRPr/>
          </a:p>
        </p:txBody>
      </p:sp>
      <p:sp>
        <p:nvSpPr>
          <p:cNvPr id="35" name="Google Shape;35;p5"/>
          <p:cNvSpPr txBox="1">
            <a:spLocks noGrp="1"/>
          </p:cNvSpPr>
          <p:nvPr>
            <p:ph type="body" idx="2"/>
          </p:nvPr>
        </p:nvSpPr>
        <p:spPr>
          <a:xfrm>
            <a:off x="15909926" y="10552591"/>
            <a:ext cx="11444287" cy="23762970"/>
          </a:xfrm>
          <a:prstGeom prst="rect">
            <a:avLst/>
          </a:prstGeom>
          <a:noFill/>
          <a:ln>
            <a:noFill/>
          </a:ln>
        </p:spPr>
        <p:txBody>
          <a:bodyPr spcFirstLastPara="1" wrap="square" lIns="390825" tIns="195400" rIns="390825" bIns="195400" anchor="t" anchorCtr="0">
            <a:noAutofit/>
          </a:bodyPr>
          <a:lstStyle>
            <a:lvl1pPr marL="457200" lvl="0" indent="-361950" algn="l">
              <a:spcBef>
                <a:spcPts val="600"/>
              </a:spcBef>
              <a:spcAft>
                <a:spcPts val="0"/>
              </a:spcAft>
              <a:buSzPts val="2100"/>
              <a:buChar char="⚪"/>
              <a:defRPr sz="3000"/>
            </a:lvl1pPr>
            <a:lvl2pPr marL="914400" lvl="1" indent="-344169" algn="l">
              <a:spcBef>
                <a:spcPts val="520"/>
              </a:spcBef>
              <a:spcAft>
                <a:spcPts val="0"/>
              </a:spcAft>
              <a:buSzPts val="1820"/>
              <a:buChar char="●"/>
              <a:defRPr sz="2600"/>
            </a:lvl2pPr>
            <a:lvl3pPr marL="1371600" lvl="2" indent="-315277" algn="l">
              <a:spcBef>
                <a:spcPts val="420"/>
              </a:spcBef>
              <a:spcAft>
                <a:spcPts val="0"/>
              </a:spcAft>
              <a:buSzPts val="1365"/>
              <a:buChar char="⚪"/>
              <a:defRPr sz="2100"/>
            </a:lvl3pPr>
            <a:lvl4pPr marL="1828800" lvl="3" indent="-313055" algn="l">
              <a:spcBef>
                <a:spcPts val="380"/>
              </a:spcBef>
              <a:spcAft>
                <a:spcPts val="0"/>
              </a:spcAft>
              <a:buSzPts val="1330"/>
              <a:buChar char="●"/>
              <a:defRPr sz="1900"/>
            </a:lvl4pPr>
            <a:lvl5pPr marL="2286000" lvl="4" indent="-300989" algn="l">
              <a:spcBef>
                <a:spcPts val="380"/>
              </a:spcBef>
              <a:spcAft>
                <a:spcPts val="0"/>
              </a:spcAft>
              <a:buSzPts val="1140"/>
              <a:buChar char="⚪"/>
              <a:defRPr sz="1900"/>
            </a:lvl5pPr>
            <a:lvl6pPr marL="2743200" lvl="5" indent="-300989" algn="l">
              <a:spcBef>
                <a:spcPts val="380"/>
              </a:spcBef>
              <a:spcAft>
                <a:spcPts val="0"/>
              </a:spcAft>
              <a:buSzPts val="1140"/>
              <a:buChar char="⚪"/>
              <a:defRPr sz="1900"/>
            </a:lvl6pPr>
            <a:lvl7pPr marL="3200400" lvl="6" indent="-300989" algn="l">
              <a:spcBef>
                <a:spcPts val="380"/>
              </a:spcBef>
              <a:spcAft>
                <a:spcPts val="0"/>
              </a:spcAft>
              <a:buSzPts val="1140"/>
              <a:buChar char="⚪"/>
              <a:defRPr sz="1900"/>
            </a:lvl7pPr>
            <a:lvl8pPr marL="3657600" lvl="7" indent="-300990" algn="l">
              <a:spcBef>
                <a:spcPts val="380"/>
              </a:spcBef>
              <a:spcAft>
                <a:spcPts val="0"/>
              </a:spcAft>
              <a:buSzPts val="1140"/>
              <a:buChar char="⚪"/>
              <a:defRPr sz="1900"/>
            </a:lvl8pPr>
            <a:lvl9pPr marL="4114800" lvl="8" indent="-300990" algn="l">
              <a:spcBef>
                <a:spcPts val="380"/>
              </a:spcBef>
              <a:spcAft>
                <a:spcPts val="0"/>
              </a:spcAft>
              <a:buSzPts val="1140"/>
              <a:buChar char="⚪"/>
              <a:defRPr sz="1900"/>
            </a:lvl9pPr>
          </a:lstStyle>
          <a:p>
            <a:endParaRPr/>
          </a:p>
        </p:txBody>
      </p:sp>
      <p:sp>
        <p:nvSpPr>
          <p:cNvPr id="36" name="Google Shape;36;p5"/>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439863" y="1585596"/>
            <a:ext cx="25923875" cy="6600825"/>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1439864" y="8865712"/>
            <a:ext cx="12726987" cy="3695065"/>
          </a:xfrm>
          <a:prstGeom prst="rect">
            <a:avLst/>
          </a:prstGeom>
          <a:noFill/>
          <a:ln>
            <a:noFill/>
          </a:ln>
        </p:spPr>
        <p:txBody>
          <a:bodyPr spcFirstLastPara="1" wrap="square" lIns="390825" tIns="195400" rIns="390825" bIns="195400" anchor="b" anchorCtr="0">
            <a:noAutofit/>
          </a:bodyPr>
          <a:lstStyle>
            <a:lvl1pPr marL="457200" lvl="0" indent="-228600" algn="l">
              <a:spcBef>
                <a:spcPts val="520"/>
              </a:spcBef>
              <a:spcAft>
                <a:spcPts val="0"/>
              </a:spcAft>
              <a:buSzPts val="1820"/>
              <a:buNone/>
              <a:defRPr sz="2600" b="1"/>
            </a:lvl1pPr>
            <a:lvl2pPr marL="914400" lvl="1" indent="-228600" algn="l">
              <a:spcBef>
                <a:spcPts val="420"/>
              </a:spcBef>
              <a:spcAft>
                <a:spcPts val="0"/>
              </a:spcAft>
              <a:buSzPts val="1470"/>
              <a:buNone/>
              <a:defRPr sz="2100" b="1"/>
            </a:lvl2pPr>
            <a:lvl3pPr marL="1371600" lvl="2" indent="-228600" algn="l">
              <a:spcBef>
                <a:spcPts val="380"/>
              </a:spcBef>
              <a:spcAft>
                <a:spcPts val="0"/>
              </a:spcAft>
              <a:buSzPts val="1235"/>
              <a:buNone/>
              <a:defRPr sz="1900" b="1"/>
            </a:lvl3pPr>
            <a:lvl4pPr marL="1828800" lvl="3" indent="-228600" algn="l">
              <a:spcBef>
                <a:spcPts val="340"/>
              </a:spcBef>
              <a:spcAft>
                <a:spcPts val="0"/>
              </a:spcAft>
              <a:buSzPts val="1190"/>
              <a:buNone/>
              <a:defRPr sz="1700" b="1"/>
            </a:lvl4pPr>
            <a:lvl5pPr marL="2286000" lvl="4" indent="-228600" algn="l">
              <a:spcBef>
                <a:spcPts val="340"/>
              </a:spcBef>
              <a:spcAft>
                <a:spcPts val="0"/>
              </a:spcAft>
              <a:buSzPts val="1020"/>
              <a:buNone/>
              <a:defRPr sz="1700" b="1"/>
            </a:lvl5pPr>
            <a:lvl6pPr marL="2743200" lvl="5" indent="-228600" algn="l">
              <a:spcBef>
                <a:spcPts val="340"/>
              </a:spcBef>
              <a:spcAft>
                <a:spcPts val="0"/>
              </a:spcAft>
              <a:buSzPts val="1020"/>
              <a:buNone/>
              <a:defRPr sz="1700" b="1"/>
            </a:lvl6pPr>
            <a:lvl7pPr marL="3200400" lvl="6" indent="-228600" algn="l">
              <a:spcBef>
                <a:spcPts val="340"/>
              </a:spcBef>
              <a:spcAft>
                <a:spcPts val="0"/>
              </a:spcAft>
              <a:buSzPts val="1020"/>
              <a:buNone/>
              <a:defRPr sz="1700" b="1"/>
            </a:lvl7pPr>
            <a:lvl8pPr marL="3657600" lvl="7" indent="-228600" algn="l">
              <a:spcBef>
                <a:spcPts val="340"/>
              </a:spcBef>
              <a:spcAft>
                <a:spcPts val="0"/>
              </a:spcAft>
              <a:buSzPts val="1020"/>
              <a:buNone/>
              <a:defRPr sz="1700" b="1"/>
            </a:lvl8pPr>
            <a:lvl9pPr marL="4114800" lvl="8" indent="-228600" algn="l">
              <a:spcBef>
                <a:spcPts val="340"/>
              </a:spcBef>
              <a:spcAft>
                <a:spcPts val="0"/>
              </a:spcAft>
              <a:buSzPts val="1020"/>
              <a:buNone/>
              <a:defRPr sz="1700" b="1"/>
            </a:lvl9pPr>
          </a:lstStyle>
          <a:p>
            <a:endParaRPr/>
          </a:p>
        </p:txBody>
      </p:sp>
      <p:sp>
        <p:nvSpPr>
          <p:cNvPr id="42" name="Google Shape;42;p6"/>
          <p:cNvSpPr txBox="1">
            <a:spLocks noGrp="1"/>
          </p:cNvSpPr>
          <p:nvPr>
            <p:ph type="body" idx="2"/>
          </p:nvPr>
        </p:nvSpPr>
        <p:spPr>
          <a:xfrm>
            <a:off x="1439864" y="12560778"/>
            <a:ext cx="12726987" cy="22818249"/>
          </a:xfrm>
          <a:prstGeom prst="rect">
            <a:avLst/>
          </a:prstGeom>
          <a:noFill/>
          <a:ln>
            <a:noFill/>
          </a:ln>
        </p:spPr>
        <p:txBody>
          <a:bodyPr spcFirstLastPara="1" wrap="square" lIns="390825" tIns="195400" rIns="390825" bIns="195400" anchor="t" anchorCtr="0">
            <a:noAutofit/>
          </a:bodyPr>
          <a:lstStyle>
            <a:lvl1pPr marL="457200" lvl="0" indent="-344170" algn="l">
              <a:spcBef>
                <a:spcPts val="520"/>
              </a:spcBef>
              <a:spcAft>
                <a:spcPts val="0"/>
              </a:spcAft>
              <a:buSzPts val="1820"/>
              <a:buChar char="⚪"/>
              <a:defRPr sz="2600"/>
            </a:lvl1pPr>
            <a:lvl2pPr marL="914400" lvl="1" indent="-321944" algn="l">
              <a:spcBef>
                <a:spcPts val="420"/>
              </a:spcBef>
              <a:spcAft>
                <a:spcPts val="0"/>
              </a:spcAft>
              <a:buSzPts val="1470"/>
              <a:buChar char="●"/>
              <a:defRPr sz="2100"/>
            </a:lvl2pPr>
            <a:lvl3pPr marL="1371600" lvl="2" indent="-307022" algn="l">
              <a:spcBef>
                <a:spcPts val="380"/>
              </a:spcBef>
              <a:spcAft>
                <a:spcPts val="0"/>
              </a:spcAft>
              <a:buSzPts val="1235"/>
              <a:buChar char="⚪"/>
              <a:defRPr sz="1900"/>
            </a:lvl3pPr>
            <a:lvl4pPr marL="1828800" lvl="3" indent="-304164" algn="l">
              <a:spcBef>
                <a:spcPts val="340"/>
              </a:spcBef>
              <a:spcAft>
                <a:spcPts val="0"/>
              </a:spcAft>
              <a:buSzPts val="1190"/>
              <a:buChar char="●"/>
              <a:defRPr sz="1700"/>
            </a:lvl4pPr>
            <a:lvl5pPr marL="2286000" lvl="4" indent="-293370" algn="l">
              <a:spcBef>
                <a:spcPts val="340"/>
              </a:spcBef>
              <a:spcAft>
                <a:spcPts val="0"/>
              </a:spcAft>
              <a:buSzPts val="1020"/>
              <a:buChar char="⚪"/>
              <a:defRPr sz="1700"/>
            </a:lvl5pPr>
            <a:lvl6pPr marL="2743200" lvl="5" indent="-293370" algn="l">
              <a:spcBef>
                <a:spcPts val="340"/>
              </a:spcBef>
              <a:spcAft>
                <a:spcPts val="0"/>
              </a:spcAft>
              <a:buSzPts val="1020"/>
              <a:buChar char="⚪"/>
              <a:defRPr sz="1700"/>
            </a:lvl6pPr>
            <a:lvl7pPr marL="3200400" lvl="6" indent="-293370" algn="l">
              <a:spcBef>
                <a:spcPts val="340"/>
              </a:spcBef>
              <a:spcAft>
                <a:spcPts val="0"/>
              </a:spcAft>
              <a:buSzPts val="1020"/>
              <a:buChar char="⚪"/>
              <a:defRPr sz="1700"/>
            </a:lvl7pPr>
            <a:lvl8pPr marL="3657600" lvl="7" indent="-293370" algn="l">
              <a:spcBef>
                <a:spcPts val="340"/>
              </a:spcBef>
              <a:spcAft>
                <a:spcPts val="0"/>
              </a:spcAft>
              <a:buSzPts val="1020"/>
              <a:buChar char="⚪"/>
              <a:defRPr sz="1700"/>
            </a:lvl8pPr>
            <a:lvl9pPr marL="4114800" lvl="8" indent="-293370" algn="l">
              <a:spcBef>
                <a:spcPts val="340"/>
              </a:spcBef>
              <a:spcAft>
                <a:spcPts val="0"/>
              </a:spcAft>
              <a:buSzPts val="1020"/>
              <a:buChar char="⚪"/>
              <a:defRPr sz="1700"/>
            </a:lvl9pPr>
          </a:lstStyle>
          <a:p>
            <a:endParaRPr/>
          </a:p>
        </p:txBody>
      </p:sp>
      <p:sp>
        <p:nvSpPr>
          <p:cNvPr id="43" name="Google Shape;43;p6"/>
          <p:cNvSpPr txBox="1">
            <a:spLocks noGrp="1"/>
          </p:cNvSpPr>
          <p:nvPr>
            <p:ph type="body" idx="3"/>
          </p:nvPr>
        </p:nvSpPr>
        <p:spPr>
          <a:xfrm>
            <a:off x="14631989" y="8865712"/>
            <a:ext cx="12731749" cy="3695065"/>
          </a:xfrm>
          <a:prstGeom prst="rect">
            <a:avLst/>
          </a:prstGeom>
          <a:noFill/>
          <a:ln>
            <a:noFill/>
          </a:ln>
        </p:spPr>
        <p:txBody>
          <a:bodyPr spcFirstLastPara="1" wrap="square" lIns="390825" tIns="195400" rIns="390825" bIns="195400" anchor="b" anchorCtr="0">
            <a:noAutofit/>
          </a:bodyPr>
          <a:lstStyle>
            <a:lvl1pPr marL="457200" lvl="0" indent="-228600" algn="l">
              <a:spcBef>
                <a:spcPts val="520"/>
              </a:spcBef>
              <a:spcAft>
                <a:spcPts val="0"/>
              </a:spcAft>
              <a:buSzPts val="1820"/>
              <a:buNone/>
              <a:defRPr sz="2600" b="1"/>
            </a:lvl1pPr>
            <a:lvl2pPr marL="914400" lvl="1" indent="-228600" algn="l">
              <a:spcBef>
                <a:spcPts val="420"/>
              </a:spcBef>
              <a:spcAft>
                <a:spcPts val="0"/>
              </a:spcAft>
              <a:buSzPts val="1470"/>
              <a:buNone/>
              <a:defRPr sz="2100" b="1"/>
            </a:lvl2pPr>
            <a:lvl3pPr marL="1371600" lvl="2" indent="-228600" algn="l">
              <a:spcBef>
                <a:spcPts val="380"/>
              </a:spcBef>
              <a:spcAft>
                <a:spcPts val="0"/>
              </a:spcAft>
              <a:buSzPts val="1235"/>
              <a:buNone/>
              <a:defRPr sz="1900" b="1"/>
            </a:lvl3pPr>
            <a:lvl4pPr marL="1828800" lvl="3" indent="-228600" algn="l">
              <a:spcBef>
                <a:spcPts val="340"/>
              </a:spcBef>
              <a:spcAft>
                <a:spcPts val="0"/>
              </a:spcAft>
              <a:buSzPts val="1190"/>
              <a:buNone/>
              <a:defRPr sz="1700" b="1"/>
            </a:lvl4pPr>
            <a:lvl5pPr marL="2286000" lvl="4" indent="-228600" algn="l">
              <a:spcBef>
                <a:spcPts val="340"/>
              </a:spcBef>
              <a:spcAft>
                <a:spcPts val="0"/>
              </a:spcAft>
              <a:buSzPts val="1020"/>
              <a:buNone/>
              <a:defRPr sz="1700" b="1"/>
            </a:lvl5pPr>
            <a:lvl6pPr marL="2743200" lvl="5" indent="-228600" algn="l">
              <a:spcBef>
                <a:spcPts val="340"/>
              </a:spcBef>
              <a:spcAft>
                <a:spcPts val="0"/>
              </a:spcAft>
              <a:buSzPts val="1020"/>
              <a:buNone/>
              <a:defRPr sz="1700" b="1"/>
            </a:lvl6pPr>
            <a:lvl7pPr marL="3200400" lvl="6" indent="-228600" algn="l">
              <a:spcBef>
                <a:spcPts val="340"/>
              </a:spcBef>
              <a:spcAft>
                <a:spcPts val="0"/>
              </a:spcAft>
              <a:buSzPts val="1020"/>
              <a:buNone/>
              <a:defRPr sz="1700" b="1"/>
            </a:lvl7pPr>
            <a:lvl8pPr marL="3657600" lvl="7" indent="-228600" algn="l">
              <a:spcBef>
                <a:spcPts val="340"/>
              </a:spcBef>
              <a:spcAft>
                <a:spcPts val="0"/>
              </a:spcAft>
              <a:buSzPts val="1020"/>
              <a:buNone/>
              <a:defRPr sz="1700" b="1"/>
            </a:lvl8pPr>
            <a:lvl9pPr marL="4114800" lvl="8" indent="-228600" algn="l">
              <a:spcBef>
                <a:spcPts val="340"/>
              </a:spcBef>
              <a:spcAft>
                <a:spcPts val="0"/>
              </a:spcAft>
              <a:buSzPts val="1020"/>
              <a:buNone/>
              <a:defRPr sz="1700" b="1"/>
            </a:lvl9pPr>
          </a:lstStyle>
          <a:p>
            <a:endParaRPr/>
          </a:p>
        </p:txBody>
      </p:sp>
      <p:sp>
        <p:nvSpPr>
          <p:cNvPr id="44" name="Google Shape;44;p6"/>
          <p:cNvSpPr txBox="1">
            <a:spLocks noGrp="1"/>
          </p:cNvSpPr>
          <p:nvPr>
            <p:ph type="body" idx="4"/>
          </p:nvPr>
        </p:nvSpPr>
        <p:spPr>
          <a:xfrm>
            <a:off x="14631989" y="12560778"/>
            <a:ext cx="12731749" cy="22818249"/>
          </a:xfrm>
          <a:prstGeom prst="rect">
            <a:avLst/>
          </a:prstGeom>
          <a:noFill/>
          <a:ln>
            <a:noFill/>
          </a:ln>
        </p:spPr>
        <p:txBody>
          <a:bodyPr spcFirstLastPara="1" wrap="square" lIns="390825" tIns="195400" rIns="390825" bIns="195400" anchor="t" anchorCtr="0">
            <a:noAutofit/>
          </a:bodyPr>
          <a:lstStyle>
            <a:lvl1pPr marL="457200" lvl="0" indent="-344170" algn="l">
              <a:spcBef>
                <a:spcPts val="520"/>
              </a:spcBef>
              <a:spcAft>
                <a:spcPts val="0"/>
              </a:spcAft>
              <a:buSzPts val="1820"/>
              <a:buChar char="⚪"/>
              <a:defRPr sz="2600"/>
            </a:lvl1pPr>
            <a:lvl2pPr marL="914400" lvl="1" indent="-321944" algn="l">
              <a:spcBef>
                <a:spcPts val="420"/>
              </a:spcBef>
              <a:spcAft>
                <a:spcPts val="0"/>
              </a:spcAft>
              <a:buSzPts val="1470"/>
              <a:buChar char="●"/>
              <a:defRPr sz="2100"/>
            </a:lvl2pPr>
            <a:lvl3pPr marL="1371600" lvl="2" indent="-307022" algn="l">
              <a:spcBef>
                <a:spcPts val="380"/>
              </a:spcBef>
              <a:spcAft>
                <a:spcPts val="0"/>
              </a:spcAft>
              <a:buSzPts val="1235"/>
              <a:buChar char="⚪"/>
              <a:defRPr sz="1900"/>
            </a:lvl3pPr>
            <a:lvl4pPr marL="1828800" lvl="3" indent="-304164" algn="l">
              <a:spcBef>
                <a:spcPts val="340"/>
              </a:spcBef>
              <a:spcAft>
                <a:spcPts val="0"/>
              </a:spcAft>
              <a:buSzPts val="1190"/>
              <a:buChar char="●"/>
              <a:defRPr sz="1700"/>
            </a:lvl4pPr>
            <a:lvl5pPr marL="2286000" lvl="4" indent="-293370" algn="l">
              <a:spcBef>
                <a:spcPts val="340"/>
              </a:spcBef>
              <a:spcAft>
                <a:spcPts val="0"/>
              </a:spcAft>
              <a:buSzPts val="1020"/>
              <a:buChar char="⚪"/>
              <a:defRPr sz="1700"/>
            </a:lvl5pPr>
            <a:lvl6pPr marL="2743200" lvl="5" indent="-293370" algn="l">
              <a:spcBef>
                <a:spcPts val="340"/>
              </a:spcBef>
              <a:spcAft>
                <a:spcPts val="0"/>
              </a:spcAft>
              <a:buSzPts val="1020"/>
              <a:buChar char="⚪"/>
              <a:defRPr sz="1700"/>
            </a:lvl6pPr>
            <a:lvl7pPr marL="3200400" lvl="6" indent="-293370" algn="l">
              <a:spcBef>
                <a:spcPts val="340"/>
              </a:spcBef>
              <a:spcAft>
                <a:spcPts val="0"/>
              </a:spcAft>
              <a:buSzPts val="1020"/>
              <a:buChar char="⚪"/>
              <a:defRPr sz="1700"/>
            </a:lvl7pPr>
            <a:lvl8pPr marL="3657600" lvl="7" indent="-293370" algn="l">
              <a:spcBef>
                <a:spcPts val="340"/>
              </a:spcBef>
              <a:spcAft>
                <a:spcPts val="0"/>
              </a:spcAft>
              <a:buSzPts val="1020"/>
              <a:buChar char="⚪"/>
              <a:defRPr sz="1700"/>
            </a:lvl8pPr>
            <a:lvl9pPr marL="4114800" lvl="8" indent="-293370" algn="l">
              <a:spcBef>
                <a:spcPts val="340"/>
              </a:spcBef>
              <a:spcAft>
                <a:spcPts val="0"/>
              </a:spcAft>
              <a:buSzPts val="1020"/>
              <a:buChar char="⚪"/>
              <a:defRPr sz="1700"/>
            </a:lvl9pPr>
          </a:lstStyle>
          <a:p>
            <a:endParaRPr/>
          </a:p>
        </p:txBody>
      </p:sp>
      <p:sp>
        <p:nvSpPr>
          <p:cNvPr id="45" name="Google Shape;45;p6"/>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4314825" y="1741013"/>
            <a:ext cx="23039388" cy="6600825"/>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1439864" y="1576864"/>
            <a:ext cx="9475788" cy="6710838"/>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sz="21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11261725" y="1576866"/>
            <a:ext cx="16102013" cy="33802160"/>
          </a:xfrm>
          <a:prstGeom prst="rect">
            <a:avLst/>
          </a:prstGeom>
          <a:noFill/>
          <a:ln>
            <a:noFill/>
          </a:ln>
        </p:spPr>
        <p:txBody>
          <a:bodyPr spcFirstLastPara="1" wrap="square" lIns="390825" tIns="195400" rIns="390825" bIns="195400" anchor="t" anchorCtr="0">
            <a:noAutofit/>
          </a:bodyPr>
          <a:lstStyle>
            <a:lvl1pPr marL="457200" lvl="0" indent="-379730" algn="l">
              <a:spcBef>
                <a:spcPts val="680"/>
              </a:spcBef>
              <a:spcAft>
                <a:spcPts val="0"/>
              </a:spcAft>
              <a:buSzPts val="2380"/>
              <a:buChar char="⚪"/>
              <a:defRPr sz="3400"/>
            </a:lvl1pPr>
            <a:lvl2pPr marL="914400" lvl="1" indent="-361950" algn="l">
              <a:spcBef>
                <a:spcPts val="600"/>
              </a:spcBef>
              <a:spcAft>
                <a:spcPts val="0"/>
              </a:spcAft>
              <a:buSzPts val="2100"/>
              <a:buChar char="●"/>
              <a:defRPr sz="3000"/>
            </a:lvl2pPr>
            <a:lvl3pPr marL="1371600" lvl="2" indent="-335914" algn="l">
              <a:spcBef>
                <a:spcPts val="520"/>
              </a:spcBef>
              <a:spcAft>
                <a:spcPts val="0"/>
              </a:spcAft>
              <a:buSzPts val="1690"/>
              <a:buChar char="⚪"/>
              <a:defRPr sz="2600"/>
            </a:lvl3pPr>
            <a:lvl4pPr marL="1828800" lvl="3" indent="-321944" algn="l">
              <a:spcBef>
                <a:spcPts val="420"/>
              </a:spcBef>
              <a:spcAft>
                <a:spcPts val="0"/>
              </a:spcAft>
              <a:buSzPts val="1470"/>
              <a:buChar char="●"/>
              <a:defRPr sz="2100"/>
            </a:lvl4pPr>
            <a:lvl5pPr marL="2286000" lvl="4" indent="-308610" algn="l">
              <a:spcBef>
                <a:spcPts val="420"/>
              </a:spcBef>
              <a:spcAft>
                <a:spcPts val="0"/>
              </a:spcAft>
              <a:buSzPts val="1260"/>
              <a:buChar char="⚪"/>
              <a:defRPr sz="2100"/>
            </a:lvl5pPr>
            <a:lvl6pPr marL="2743200" lvl="5" indent="-308610" algn="l">
              <a:spcBef>
                <a:spcPts val="420"/>
              </a:spcBef>
              <a:spcAft>
                <a:spcPts val="0"/>
              </a:spcAft>
              <a:buSzPts val="1260"/>
              <a:buChar char="⚪"/>
              <a:defRPr sz="2100"/>
            </a:lvl6pPr>
            <a:lvl7pPr marL="3200400" lvl="6" indent="-308610" algn="l">
              <a:spcBef>
                <a:spcPts val="420"/>
              </a:spcBef>
              <a:spcAft>
                <a:spcPts val="0"/>
              </a:spcAft>
              <a:buSzPts val="1260"/>
              <a:buChar char="⚪"/>
              <a:defRPr sz="2100"/>
            </a:lvl7pPr>
            <a:lvl8pPr marL="3657600" lvl="7" indent="-308609" algn="l">
              <a:spcBef>
                <a:spcPts val="420"/>
              </a:spcBef>
              <a:spcAft>
                <a:spcPts val="0"/>
              </a:spcAft>
              <a:buSzPts val="1260"/>
              <a:buChar char="⚪"/>
              <a:defRPr sz="2100"/>
            </a:lvl8pPr>
            <a:lvl9pPr marL="4114800" lvl="8" indent="-308609" algn="l">
              <a:spcBef>
                <a:spcPts val="420"/>
              </a:spcBef>
              <a:spcAft>
                <a:spcPts val="0"/>
              </a:spcAft>
              <a:buSzPts val="1260"/>
              <a:buChar char="⚪"/>
              <a:defRPr sz="2100"/>
            </a:lvl9pPr>
          </a:lstStyle>
          <a:p>
            <a:endParaRPr/>
          </a:p>
        </p:txBody>
      </p:sp>
      <p:sp>
        <p:nvSpPr>
          <p:cNvPr id="60" name="Google Shape;60;p9"/>
          <p:cNvSpPr txBox="1">
            <a:spLocks noGrp="1"/>
          </p:cNvSpPr>
          <p:nvPr>
            <p:ph type="body" idx="2"/>
          </p:nvPr>
        </p:nvSpPr>
        <p:spPr>
          <a:xfrm>
            <a:off x="1439864" y="8287703"/>
            <a:ext cx="9475788" cy="27091323"/>
          </a:xfrm>
          <a:prstGeom prst="rect">
            <a:avLst/>
          </a:prstGeom>
          <a:noFill/>
          <a:ln>
            <a:noFill/>
          </a:ln>
        </p:spPr>
        <p:txBody>
          <a:bodyPr spcFirstLastPara="1" wrap="square" lIns="390825" tIns="195400" rIns="390825" bIns="195400" anchor="t" anchorCtr="0">
            <a:noAutofit/>
          </a:bodyPr>
          <a:lstStyle>
            <a:lvl1pPr marL="457200" lvl="0" indent="-228600" algn="l">
              <a:spcBef>
                <a:spcPts val="280"/>
              </a:spcBef>
              <a:spcAft>
                <a:spcPts val="0"/>
              </a:spcAft>
              <a:buSzPts val="980"/>
              <a:buNone/>
              <a:defRPr sz="1400"/>
            </a:lvl1pPr>
            <a:lvl2pPr marL="914400" lvl="1" indent="-228600" algn="l">
              <a:spcBef>
                <a:spcPts val="260"/>
              </a:spcBef>
              <a:spcAft>
                <a:spcPts val="0"/>
              </a:spcAft>
              <a:buSzPts val="910"/>
              <a:buNone/>
              <a:defRPr sz="1300"/>
            </a:lvl2pPr>
            <a:lvl3pPr marL="1371600" lvl="2" indent="-228600" algn="l">
              <a:spcBef>
                <a:spcPts val="200"/>
              </a:spcBef>
              <a:spcAft>
                <a:spcPts val="0"/>
              </a:spcAft>
              <a:buSzPts val="650"/>
              <a:buNone/>
              <a:defRPr sz="10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600"/>
              <a:buNone/>
              <a:defRPr sz="1000"/>
            </a:lvl5pPr>
            <a:lvl6pPr marL="2743200" lvl="5" indent="-228600" algn="l">
              <a:spcBef>
                <a:spcPts val="200"/>
              </a:spcBef>
              <a:spcAft>
                <a:spcPts val="0"/>
              </a:spcAft>
              <a:buSzPts val="600"/>
              <a:buNone/>
              <a:defRPr sz="1000"/>
            </a:lvl6pPr>
            <a:lvl7pPr marL="3200400" lvl="6" indent="-228600" algn="l">
              <a:spcBef>
                <a:spcPts val="200"/>
              </a:spcBef>
              <a:spcAft>
                <a:spcPts val="0"/>
              </a:spcAft>
              <a:buSzPts val="600"/>
              <a:buNone/>
              <a:defRPr sz="1000"/>
            </a:lvl7pPr>
            <a:lvl8pPr marL="3657600" lvl="7" indent="-228600" algn="l">
              <a:spcBef>
                <a:spcPts val="200"/>
              </a:spcBef>
              <a:spcAft>
                <a:spcPts val="0"/>
              </a:spcAft>
              <a:buSzPts val="600"/>
              <a:buNone/>
              <a:defRPr sz="1000"/>
            </a:lvl8pPr>
            <a:lvl9pPr marL="4114800" lvl="8" indent="-228600" algn="l">
              <a:spcBef>
                <a:spcPts val="200"/>
              </a:spcBef>
              <a:spcAft>
                <a:spcPts val="0"/>
              </a:spcAft>
              <a:buSzPts val="600"/>
              <a:buNone/>
              <a:defRPr sz="1000"/>
            </a:lvl9pPr>
          </a:lstStyle>
          <a:p>
            <a:endParaRPr/>
          </a:p>
        </p:txBody>
      </p:sp>
      <p:sp>
        <p:nvSpPr>
          <p:cNvPr id="61" name="Google Shape;61;p9"/>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5645151" y="27723466"/>
            <a:ext cx="17283113" cy="3272473"/>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sz="21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a:spLocks noGrp="1"/>
          </p:cNvSpPr>
          <p:nvPr>
            <p:ph type="pic" idx="2"/>
          </p:nvPr>
        </p:nvSpPr>
        <p:spPr>
          <a:xfrm>
            <a:off x="5645151" y="3539650"/>
            <a:ext cx="17283113" cy="23762970"/>
          </a:xfrm>
          <a:prstGeom prst="rect">
            <a:avLst/>
          </a:prstGeom>
          <a:noFill/>
          <a:ln>
            <a:noFill/>
          </a:ln>
        </p:spPr>
      </p:sp>
      <p:sp>
        <p:nvSpPr>
          <p:cNvPr id="67" name="Google Shape;67;p10"/>
          <p:cNvSpPr txBox="1">
            <a:spLocks noGrp="1"/>
          </p:cNvSpPr>
          <p:nvPr>
            <p:ph type="body" idx="1"/>
          </p:nvPr>
        </p:nvSpPr>
        <p:spPr>
          <a:xfrm>
            <a:off x="5645151" y="30995939"/>
            <a:ext cx="17283113" cy="4648517"/>
          </a:xfrm>
          <a:prstGeom prst="rect">
            <a:avLst/>
          </a:prstGeom>
          <a:noFill/>
          <a:ln>
            <a:noFill/>
          </a:ln>
        </p:spPr>
        <p:txBody>
          <a:bodyPr spcFirstLastPara="1" wrap="square" lIns="390825" tIns="195400" rIns="390825" bIns="195400" anchor="t" anchorCtr="0">
            <a:noAutofit/>
          </a:bodyPr>
          <a:lstStyle>
            <a:lvl1pPr marL="457200" lvl="0" indent="-228600" algn="l">
              <a:spcBef>
                <a:spcPts val="280"/>
              </a:spcBef>
              <a:spcAft>
                <a:spcPts val="0"/>
              </a:spcAft>
              <a:buSzPts val="980"/>
              <a:buNone/>
              <a:defRPr sz="1400"/>
            </a:lvl1pPr>
            <a:lvl2pPr marL="914400" lvl="1" indent="-228600" algn="l">
              <a:spcBef>
                <a:spcPts val="260"/>
              </a:spcBef>
              <a:spcAft>
                <a:spcPts val="0"/>
              </a:spcAft>
              <a:buSzPts val="910"/>
              <a:buNone/>
              <a:defRPr sz="1300"/>
            </a:lvl2pPr>
            <a:lvl3pPr marL="1371600" lvl="2" indent="-228600" algn="l">
              <a:spcBef>
                <a:spcPts val="200"/>
              </a:spcBef>
              <a:spcAft>
                <a:spcPts val="0"/>
              </a:spcAft>
              <a:buSzPts val="650"/>
              <a:buNone/>
              <a:defRPr sz="10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600"/>
              <a:buNone/>
              <a:defRPr sz="1000"/>
            </a:lvl5pPr>
            <a:lvl6pPr marL="2743200" lvl="5" indent="-228600" algn="l">
              <a:spcBef>
                <a:spcPts val="200"/>
              </a:spcBef>
              <a:spcAft>
                <a:spcPts val="0"/>
              </a:spcAft>
              <a:buSzPts val="600"/>
              <a:buNone/>
              <a:defRPr sz="1000"/>
            </a:lvl6pPr>
            <a:lvl7pPr marL="3200400" lvl="6" indent="-228600" algn="l">
              <a:spcBef>
                <a:spcPts val="200"/>
              </a:spcBef>
              <a:spcAft>
                <a:spcPts val="0"/>
              </a:spcAft>
              <a:buSzPts val="600"/>
              <a:buNone/>
              <a:defRPr sz="1000"/>
            </a:lvl7pPr>
            <a:lvl8pPr marL="3657600" lvl="7" indent="-228600" algn="l">
              <a:spcBef>
                <a:spcPts val="200"/>
              </a:spcBef>
              <a:spcAft>
                <a:spcPts val="0"/>
              </a:spcAft>
              <a:buSzPts val="600"/>
              <a:buNone/>
              <a:defRPr sz="1000"/>
            </a:lvl8pPr>
            <a:lvl9pPr marL="4114800" lvl="8" indent="-228600" algn="l">
              <a:spcBef>
                <a:spcPts val="200"/>
              </a:spcBef>
              <a:spcAft>
                <a:spcPts val="0"/>
              </a:spcAft>
              <a:buSzPts val="600"/>
              <a:buNone/>
              <a:defRPr sz="1000"/>
            </a:lvl9pPr>
          </a:lstStyle>
          <a:p>
            <a:endParaRPr/>
          </a:p>
        </p:txBody>
      </p:sp>
      <p:sp>
        <p:nvSpPr>
          <p:cNvPr id="68" name="Google Shape;68;p10"/>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lvl="0" algn="ct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lvl="0" indent="0" algn="r">
              <a:spcBef>
                <a:spcPts val="0"/>
              </a:spcBef>
              <a:spcAft>
                <a:spcPts val="0"/>
              </a:spcAft>
              <a:buNone/>
              <a:defRPr sz="5100">
                <a:solidFill>
                  <a:schemeClr val="dk1"/>
                </a:solidFill>
                <a:latin typeface="Verdana"/>
                <a:ea typeface="Verdana"/>
                <a:cs typeface="Verdana"/>
                <a:sym typeface="Verdana"/>
              </a:defRPr>
            </a:lvl1pPr>
            <a:lvl2pPr marL="0" lvl="1" indent="0" algn="r">
              <a:spcBef>
                <a:spcPts val="0"/>
              </a:spcBef>
              <a:spcAft>
                <a:spcPts val="0"/>
              </a:spcAft>
              <a:buNone/>
              <a:defRPr sz="5100">
                <a:solidFill>
                  <a:schemeClr val="dk1"/>
                </a:solidFill>
                <a:latin typeface="Verdana"/>
                <a:ea typeface="Verdana"/>
                <a:cs typeface="Verdana"/>
                <a:sym typeface="Verdana"/>
              </a:defRPr>
            </a:lvl2pPr>
            <a:lvl3pPr marL="0" lvl="2" indent="0" algn="r">
              <a:spcBef>
                <a:spcPts val="0"/>
              </a:spcBef>
              <a:spcAft>
                <a:spcPts val="0"/>
              </a:spcAft>
              <a:buNone/>
              <a:defRPr sz="5100">
                <a:solidFill>
                  <a:schemeClr val="dk1"/>
                </a:solidFill>
                <a:latin typeface="Verdana"/>
                <a:ea typeface="Verdana"/>
                <a:cs typeface="Verdana"/>
                <a:sym typeface="Verdana"/>
              </a:defRPr>
            </a:lvl3pPr>
            <a:lvl4pPr marL="0" lvl="3" indent="0" algn="r">
              <a:spcBef>
                <a:spcPts val="0"/>
              </a:spcBef>
              <a:spcAft>
                <a:spcPts val="0"/>
              </a:spcAft>
              <a:buNone/>
              <a:defRPr sz="5100">
                <a:solidFill>
                  <a:schemeClr val="dk1"/>
                </a:solidFill>
                <a:latin typeface="Verdana"/>
                <a:ea typeface="Verdana"/>
                <a:cs typeface="Verdana"/>
                <a:sym typeface="Verdana"/>
              </a:defRPr>
            </a:lvl4pPr>
            <a:lvl5pPr marL="0" lvl="4" indent="0" algn="r">
              <a:spcBef>
                <a:spcPts val="0"/>
              </a:spcBef>
              <a:spcAft>
                <a:spcPts val="0"/>
              </a:spcAft>
              <a:buNone/>
              <a:defRPr sz="5100">
                <a:solidFill>
                  <a:schemeClr val="dk1"/>
                </a:solidFill>
                <a:latin typeface="Verdana"/>
                <a:ea typeface="Verdana"/>
                <a:cs typeface="Verdana"/>
                <a:sym typeface="Verdana"/>
              </a:defRPr>
            </a:lvl5pPr>
            <a:lvl6pPr marL="0" lvl="5" indent="0" algn="r">
              <a:spcBef>
                <a:spcPts val="0"/>
              </a:spcBef>
              <a:spcAft>
                <a:spcPts val="0"/>
              </a:spcAft>
              <a:buNone/>
              <a:defRPr sz="5100">
                <a:solidFill>
                  <a:schemeClr val="dk1"/>
                </a:solidFill>
                <a:latin typeface="Verdana"/>
                <a:ea typeface="Verdana"/>
                <a:cs typeface="Verdana"/>
                <a:sym typeface="Verdana"/>
              </a:defRPr>
            </a:lvl6pPr>
            <a:lvl7pPr marL="0" lvl="6" indent="0" algn="r">
              <a:spcBef>
                <a:spcPts val="0"/>
              </a:spcBef>
              <a:spcAft>
                <a:spcPts val="0"/>
              </a:spcAft>
              <a:buNone/>
              <a:defRPr sz="5100">
                <a:solidFill>
                  <a:schemeClr val="dk1"/>
                </a:solidFill>
                <a:latin typeface="Verdana"/>
                <a:ea typeface="Verdana"/>
                <a:cs typeface="Verdana"/>
                <a:sym typeface="Verdana"/>
              </a:defRPr>
            </a:lvl7pPr>
            <a:lvl8pPr marL="0" lvl="7" indent="0" algn="r">
              <a:spcBef>
                <a:spcPts val="0"/>
              </a:spcBef>
              <a:spcAft>
                <a:spcPts val="0"/>
              </a:spcAft>
              <a:buNone/>
              <a:defRPr sz="5100">
                <a:solidFill>
                  <a:schemeClr val="dk1"/>
                </a:solidFill>
                <a:latin typeface="Verdana"/>
                <a:ea typeface="Verdana"/>
                <a:cs typeface="Verdana"/>
                <a:sym typeface="Verdana"/>
              </a:defRPr>
            </a:lvl8pPr>
            <a:lvl9pPr marL="0" lvl="8" indent="0" algn="r">
              <a:spcBef>
                <a:spcPts val="0"/>
              </a:spcBef>
              <a:spcAft>
                <a:spcPts val="0"/>
              </a:spcAft>
              <a:buNone/>
              <a:defRPr sz="51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0201275" y="1"/>
            <a:ext cx="37565013" cy="22002750"/>
            <a:chOff x="-2040" y="0"/>
            <a:chExt cx="7512" cy="2400"/>
          </a:xfrm>
        </p:grpSpPr>
        <p:sp>
          <p:nvSpPr>
            <p:cNvPr id="11" name="Google Shape;11;p1"/>
            <p:cNvSpPr/>
            <p:nvPr/>
          </p:nvSpPr>
          <p:spPr>
            <a:xfrm>
              <a:off x="-2040" y="432"/>
              <a:ext cx="2592" cy="1968"/>
            </a:xfrm>
            <a:custGeom>
              <a:avLst/>
              <a:gdLst/>
              <a:ahLst/>
              <a:cxnLst/>
              <a:rect l="l" t="t" r="r" b="b"/>
              <a:pathLst>
                <a:path w="64000" h="64000" extrusionOk="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p:spPr>
          <p:txBody>
            <a:bodyPr spcFirstLastPara="1" wrap="square" lIns="370300" tIns="185150" rIns="370300" bIns="185150" anchor="t" anchorCtr="0">
              <a:noAutofit/>
            </a:bodyPr>
            <a:lstStyle/>
            <a:p>
              <a:pPr marL="0" marR="0" lvl="0" indent="0" algn="l" rtl="0">
                <a:spcBef>
                  <a:spcPts val="0"/>
                </a:spcBef>
                <a:spcAft>
                  <a:spcPts val="0"/>
                </a:spcAft>
                <a:buNone/>
              </a:pPr>
              <a:endParaRPr sz="10300" b="0" i="0" u="none" strike="noStrike" cap="none">
                <a:solidFill>
                  <a:schemeClr val="dk1"/>
                </a:solidFill>
                <a:latin typeface="Times New Roman"/>
                <a:ea typeface="Times New Roman"/>
                <a:cs typeface="Times New Roman"/>
                <a:sym typeface="Times New Roman"/>
              </a:endParaRPr>
            </a:p>
          </p:txBody>
        </p:sp>
        <p:sp>
          <p:nvSpPr>
            <p:cNvPr id="12" name="Google Shape;12;p1"/>
            <p:cNvSpPr/>
            <p:nvPr/>
          </p:nvSpPr>
          <p:spPr>
            <a:xfrm>
              <a:off x="-1528" y="0"/>
              <a:ext cx="1949" cy="1987"/>
            </a:xfrm>
            <a:custGeom>
              <a:avLst/>
              <a:gdLst/>
              <a:ahLst/>
              <a:cxnLst/>
              <a:rect l="l" t="t" r="r" b="b"/>
              <a:pathLst>
                <a:path w="64000" h="64000" extrusionOk="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p:spPr>
          <p:txBody>
            <a:bodyPr spcFirstLastPara="1" wrap="square" lIns="370300" tIns="185150" rIns="370300" bIns="185150" anchor="t" anchorCtr="0">
              <a:noAutofit/>
            </a:bodyPr>
            <a:lstStyle/>
            <a:p>
              <a:pPr marL="0" marR="0" lvl="0" indent="0" algn="l" rtl="0">
                <a:spcBef>
                  <a:spcPts val="0"/>
                </a:spcBef>
                <a:spcAft>
                  <a:spcPts val="0"/>
                </a:spcAft>
                <a:buNone/>
              </a:pPr>
              <a:endParaRPr sz="7700" b="0" i="0" u="none" strike="noStrike" cap="none">
                <a:solidFill>
                  <a:schemeClr val="dk1"/>
                </a:solidFill>
                <a:latin typeface="Arial"/>
                <a:ea typeface="Arial"/>
                <a:cs typeface="Arial"/>
                <a:sym typeface="Arial"/>
              </a:endParaRPr>
            </a:p>
          </p:txBody>
        </p:sp>
        <p:cxnSp>
          <p:nvCxnSpPr>
            <p:cNvPr id="13" name="Google Shape;13;p1"/>
            <p:cNvCxnSpPr/>
            <p:nvPr/>
          </p:nvCxnSpPr>
          <p:spPr>
            <a:xfrm>
              <a:off x="864" y="960"/>
              <a:ext cx="4608" cy="0"/>
            </a:xfrm>
            <a:prstGeom prst="straightConnector1">
              <a:avLst/>
            </a:prstGeom>
            <a:noFill/>
            <a:ln w="12700" cap="flat" cmpd="sng">
              <a:solidFill>
                <a:schemeClr val="dk1"/>
              </a:solidFill>
              <a:prstDash val="solid"/>
              <a:round/>
              <a:headEnd type="none" w="med" len="med"/>
              <a:tailEnd type="none" w="med" len="med"/>
            </a:ln>
          </p:spPr>
        </p:cxnSp>
      </p:grpSp>
      <p:sp>
        <p:nvSpPr>
          <p:cNvPr id="14" name="Google Shape;14;p1"/>
          <p:cNvSpPr txBox="1">
            <a:spLocks noGrp="1"/>
          </p:cNvSpPr>
          <p:nvPr>
            <p:ph type="title"/>
          </p:nvPr>
        </p:nvSpPr>
        <p:spPr>
          <a:xfrm>
            <a:off x="4314825" y="1741013"/>
            <a:ext cx="23039388" cy="6600825"/>
          </a:xfrm>
          <a:prstGeom prst="rect">
            <a:avLst/>
          </a:prstGeom>
          <a:noFill/>
          <a:ln>
            <a:noFill/>
          </a:ln>
        </p:spPr>
        <p:txBody>
          <a:bodyPr spcFirstLastPara="1" wrap="square" lIns="390825" tIns="195400" rIns="390825" bIns="195400" anchor="b" anchorCtr="0">
            <a:noAutofit/>
          </a:bodyPr>
          <a:lstStyle>
            <a:lvl1pPr marR="0" lvl="0" algn="l" rtl="0">
              <a:spcBef>
                <a:spcPts val="0"/>
              </a:spcBef>
              <a:spcAft>
                <a:spcPts val="0"/>
              </a:spcAft>
              <a:buSzPts val="1400"/>
              <a:buNone/>
              <a:defRPr sz="154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5400" b="0"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5400" b="0"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5400" b="0"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54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5400" b="0"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5400" b="0"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5400" b="0"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5400" b="0" i="0" u="none" strike="noStrike" cap="none">
                <a:solidFill>
                  <a:schemeClr val="dk2"/>
                </a:solidFill>
                <a:latin typeface="Arial"/>
                <a:ea typeface="Arial"/>
                <a:cs typeface="Arial"/>
                <a:sym typeface="Arial"/>
              </a:defRPr>
            </a:lvl9pPr>
          </a:lstStyle>
          <a:p>
            <a:endParaRPr/>
          </a:p>
        </p:txBody>
      </p:sp>
      <p:sp>
        <p:nvSpPr>
          <p:cNvPr id="15" name="Google Shape;15;p1"/>
          <p:cNvSpPr txBox="1">
            <a:spLocks noGrp="1"/>
          </p:cNvSpPr>
          <p:nvPr>
            <p:ph type="body" idx="1"/>
          </p:nvPr>
        </p:nvSpPr>
        <p:spPr>
          <a:xfrm>
            <a:off x="4314825" y="10552591"/>
            <a:ext cx="23039388" cy="23762970"/>
          </a:xfrm>
          <a:prstGeom prst="rect">
            <a:avLst/>
          </a:prstGeom>
          <a:noFill/>
          <a:ln>
            <a:noFill/>
          </a:ln>
        </p:spPr>
        <p:txBody>
          <a:bodyPr spcFirstLastPara="1" wrap="square" lIns="390825" tIns="195400" rIns="390825" bIns="195400" anchor="t" anchorCtr="0">
            <a:noAutofit/>
          </a:bodyPr>
          <a:lstStyle>
            <a:lvl1pPr marL="457200" marR="0" lvl="0" indent="-775335" algn="l" rtl="0">
              <a:spcBef>
                <a:spcPts val="2460"/>
              </a:spcBef>
              <a:spcAft>
                <a:spcPts val="0"/>
              </a:spcAft>
              <a:buClr>
                <a:schemeClr val="dk2"/>
              </a:buClr>
              <a:buSzPts val="8610"/>
              <a:buFont typeface="Noto Sans Symbols"/>
              <a:buChar char="⚪"/>
              <a:defRPr sz="12300" b="0" i="0" u="none" strike="noStrike" cap="none">
                <a:solidFill>
                  <a:schemeClr val="dk1"/>
                </a:solidFill>
                <a:latin typeface="Verdana"/>
                <a:ea typeface="Verdana"/>
                <a:cs typeface="Verdana"/>
                <a:sym typeface="Verdana"/>
              </a:defRPr>
            </a:lvl1pPr>
            <a:lvl2pPr marL="914400" marR="0" lvl="1" indent="-704215" algn="l" rtl="0">
              <a:spcBef>
                <a:spcPts val="2140"/>
              </a:spcBef>
              <a:spcAft>
                <a:spcPts val="0"/>
              </a:spcAft>
              <a:buClr>
                <a:schemeClr val="accent2"/>
              </a:buClr>
              <a:buSzPts val="7490"/>
              <a:buFont typeface="Noto Sans Symbols"/>
              <a:buChar char="●"/>
              <a:defRPr sz="10700" b="0" i="0" u="none" strike="noStrike" cap="none">
                <a:solidFill>
                  <a:schemeClr val="dk1"/>
                </a:solidFill>
                <a:latin typeface="Verdana"/>
                <a:ea typeface="Verdana"/>
                <a:cs typeface="Verdana"/>
                <a:sym typeface="Verdana"/>
              </a:defRPr>
            </a:lvl2pPr>
            <a:lvl3pPr marL="1371600" marR="0" lvl="2" indent="-616585" algn="l" rtl="0">
              <a:spcBef>
                <a:spcPts val="1880"/>
              </a:spcBef>
              <a:spcAft>
                <a:spcPts val="0"/>
              </a:spcAft>
              <a:buClr>
                <a:schemeClr val="dk2"/>
              </a:buClr>
              <a:buSzPts val="6110"/>
              <a:buFont typeface="Noto Sans Symbols"/>
              <a:buChar char="⚪"/>
              <a:defRPr sz="9400" b="0" i="0" u="none" strike="noStrike" cap="none">
                <a:solidFill>
                  <a:schemeClr val="dk1"/>
                </a:solidFill>
                <a:latin typeface="Verdana"/>
                <a:ea typeface="Verdana"/>
                <a:cs typeface="Verdana"/>
                <a:sym typeface="Verdana"/>
              </a:defRPr>
            </a:lvl3pPr>
            <a:lvl4pPr marL="1828800" marR="0" lvl="3" indent="-588645" algn="l" rtl="0">
              <a:spcBef>
                <a:spcPts val="1620"/>
              </a:spcBef>
              <a:spcAft>
                <a:spcPts val="0"/>
              </a:spcAft>
              <a:buClr>
                <a:schemeClr val="accent2"/>
              </a:buClr>
              <a:buSzPts val="5670"/>
              <a:buFont typeface="Noto Sans Symbols"/>
              <a:buChar char="●"/>
              <a:defRPr sz="8100" b="0" i="0" u="none" strike="noStrike" cap="none">
                <a:solidFill>
                  <a:schemeClr val="dk1"/>
                </a:solidFill>
                <a:latin typeface="Verdana"/>
                <a:ea typeface="Verdana"/>
                <a:cs typeface="Verdana"/>
                <a:sym typeface="Verdana"/>
              </a:defRPr>
            </a:lvl4pPr>
            <a:lvl5pPr marL="2286000" marR="0" lvl="4" indent="-537210" algn="l" rtl="0">
              <a:spcBef>
                <a:spcPts val="1620"/>
              </a:spcBef>
              <a:spcAft>
                <a:spcPts val="0"/>
              </a:spcAft>
              <a:buClr>
                <a:schemeClr val="dk2"/>
              </a:buClr>
              <a:buSzPts val="4860"/>
              <a:buFont typeface="Noto Sans Symbols"/>
              <a:buChar char="⚪"/>
              <a:defRPr sz="8100" b="0" i="0" u="none" strike="noStrike" cap="none">
                <a:solidFill>
                  <a:schemeClr val="dk1"/>
                </a:solidFill>
                <a:latin typeface="Verdana"/>
                <a:ea typeface="Verdana"/>
                <a:cs typeface="Verdana"/>
                <a:sym typeface="Verdana"/>
              </a:defRPr>
            </a:lvl5pPr>
            <a:lvl6pPr marL="2743200" marR="0" lvl="5" indent="-537210" algn="l" rtl="0">
              <a:spcBef>
                <a:spcPts val="1620"/>
              </a:spcBef>
              <a:spcAft>
                <a:spcPts val="0"/>
              </a:spcAft>
              <a:buClr>
                <a:schemeClr val="dk2"/>
              </a:buClr>
              <a:buSzPts val="4860"/>
              <a:buFont typeface="Noto Sans Symbols"/>
              <a:buChar char="⚪"/>
              <a:defRPr sz="8100" b="0" i="0" u="none" strike="noStrike" cap="none">
                <a:solidFill>
                  <a:schemeClr val="dk1"/>
                </a:solidFill>
                <a:latin typeface="Verdana"/>
                <a:ea typeface="Verdana"/>
                <a:cs typeface="Verdana"/>
                <a:sym typeface="Verdana"/>
              </a:defRPr>
            </a:lvl6pPr>
            <a:lvl7pPr marL="3200400" marR="0" lvl="6" indent="-537210" algn="l" rtl="0">
              <a:spcBef>
                <a:spcPts val="1620"/>
              </a:spcBef>
              <a:spcAft>
                <a:spcPts val="0"/>
              </a:spcAft>
              <a:buClr>
                <a:schemeClr val="dk2"/>
              </a:buClr>
              <a:buSzPts val="4860"/>
              <a:buFont typeface="Noto Sans Symbols"/>
              <a:buChar char="⚪"/>
              <a:defRPr sz="8100" b="0" i="0" u="none" strike="noStrike" cap="none">
                <a:solidFill>
                  <a:schemeClr val="dk1"/>
                </a:solidFill>
                <a:latin typeface="Verdana"/>
                <a:ea typeface="Verdana"/>
                <a:cs typeface="Verdana"/>
                <a:sym typeface="Verdana"/>
              </a:defRPr>
            </a:lvl7pPr>
            <a:lvl8pPr marL="3657600" marR="0" lvl="7" indent="-537210" algn="l" rtl="0">
              <a:spcBef>
                <a:spcPts val="1620"/>
              </a:spcBef>
              <a:spcAft>
                <a:spcPts val="0"/>
              </a:spcAft>
              <a:buClr>
                <a:schemeClr val="dk2"/>
              </a:buClr>
              <a:buSzPts val="4860"/>
              <a:buFont typeface="Noto Sans Symbols"/>
              <a:buChar char="⚪"/>
              <a:defRPr sz="8100" b="0" i="0" u="none" strike="noStrike" cap="none">
                <a:solidFill>
                  <a:schemeClr val="dk1"/>
                </a:solidFill>
                <a:latin typeface="Verdana"/>
                <a:ea typeface="Verdana"/>
                <a:cs typeface="Verdana"/>
                <a:sym typeface="Verdana"/>
              </a:defRPr>
            </a:lvl8pPr>
            <a:lvl9pPr marL="4114800" marR="0" lvl="8" indent="-537209" algn="l" rtl="0">
              <a:spcBef>
                <a:spcPts val="1620"/>
              </a:spcBef>
              <a:spcAft>
                <a:spcPts val="0"/>
              </a:spcAft>
              <a:buClr>
                <a:schemeClr val="dk2"/>
              </a:buClr>
              <a:buSzPts val="4860"/>
              <a:buFont typeface="Noto Sans Symbols"/>
              <a:buChar char="⚪"/>
              <a:defRPr sz="8100" b="0" i="0" u="none" strike="noStrike" cap="none">
                <a:solidFill>
                  <a:schemeClr val="dk1"/>
                </a:solidFill>
                <a:latin typeface="Verdana"/>
                <a:ea typeface="Verdana"/>
                <a:cs typeface="Verdana"/>
                <a:sym typeface="Verdana"/>
              </a:defRPr>
            </a:lvl9pPr>
          </a:lstStyle>
          <a:p>
            <a:endParaRPr/>
          </a:p>
        </p:txBody>
      </p:sp>
      <p:sp>
        <p:nvSpPr>
          <p:cNvPr id="16" name="Google Shape;16;p1"/>
          <p:cNvSpPr txBox="1">
            <a:spLocks noGrp="1"/>
          </p:cNvSpPr>
          <p:nvPr>
            <p:ph type="dt" idx="10"/>
          </p:nvPr>
        </p:nvSpPr>
        <p:spPr>
          <a:xfrm>
            <a:off x="1439865" y="36084510"/>
            <a:ext cx="6721474" cy="2640330"/>
          </a:xfrm>
          <a:prstGeom prst="rect">
            <a:avLst/>
          </a:prstGeom>
          <a:noFill/>
          <a:ln>
            <a:noFill/>
          </a:ln>
        </p:spPr>
        <p:txBody>
          <a:bodyPr spcFirstLastPara="1" wrap="square" lIns="390825" tIns="195400" rIns="390825" bIns="195400" anchor="b" anchorCtr="0">
            <a:noAutofit/>
          </a:bodyPr>
          <a:lstStyle>
            <a:lvl1pPr marR="0" lvl="0" algn="l" rtl="0">
              <a:spcBef>
                <a:spcPts val="0"/>
              </a:spcBef>
              <a:spcAft>
                <a:spcPts val="0"/>
              </a:spcAft>
              <a:buSzPts val="1400"/>
              <a:buNone/>
              <a:defRPr sz="5100" b="0" i="0" u="none" strike="noStrike" cap="none">
                <a:solidFill>
                  <a:schemeClr val="dk1"/>
                </a:solidFill>
                <a:latin typeface="Verdana"/>
                <a:ea typeface="Verdana"/>
                <a:cs typeface="Verdana"/>
                <a:sym typeface="Verdana"/>
              </a:defRPr>
            </a:lvl1pPr>
            <a:lvl2pPr marR="0" lvl="1" algn="r"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ftr" idx="11"/>
          </p:nvPr>
        </p:nvSpPr>
        <p:spPr>
          <a:xfrm>
            <a:off x="9840913" y="36084510"/>
            <a:ext cx="9121775" cy="2640330"/>
          </a:xfrm>
          <a:prstGeom prst="rect">
            <a:avLst/>
          </a:prstGeom>
          <a:noFill/>
          <a:ln>
            <a:noFill/>
          </a:ln>
        </p:spPr>
        <p:txBody>
          <a:bodyPr spcFirstLastPara="1" wrap="square" lIns="390825" tIns="195400" rIns="390825" bIns="195400" anchor="b" anchorCtr="0">
            <a:noAutofit/>
          </a:bodyPr>
          <a:lstStyle>
            <a:lvl1pPr marR="0" lvl="0" algn="ctr" rtl="0">
              <a:spcBef>
                <a:spcPts val="0"/>
              </a:spcBef>
              <a:spcAft>
                <a:spcPts val="0"/>
              </a:spcAft>
              <a:buSzPts val="1400"/>
              <a:buNone/>
              <a:defRPr sz="5100" b="0" i="0" u="none" strike="noStrike" cap="none">
                <a:solidFill>
                  <a:schemeClr val="dk1"/>
                </a:solidFill>
                <a:latin typeface="Verdana"/>
                <a:ea typeface="Verdana"/>
                <a:cs typeface="Verdana"/>
                <a:sym typeface="Verdana"/>
              </a:defRPr>
            </a:lvl1pPr>
            <a:lvl2pPr marR="0" lvl="1" algn="r" rtl="0">
              <a:spcBef>
                <a:spcPts val="0"/>
              </a:spcBef>
              <a:spcAft>
                <a:spcPts val="0"/>
              </a:spcAft>
              <a:buSzPts val="1400"/>
              <a:buNone/>
              <a:defRPr sz="1700" b="0" i="0" u="none" strike="noStrike" cap="none">
                <a:solidFill>
                  <a:schemeClr val="dk1"/>
                </a:solidFill>
                <a:latin typeface="Arial"/>
                <a:ea typeface="Arial"/>
                <a:cs typeface="Arial"/>
                <a:sym typeface="Arial"/>
              </a:defRPr>
            </a:lvl2pPr>
            <a:lvl3pPr marR="0" lvl="2" algn="r" rtl="0">
              <a:spcBef>
                <a:spcPts val="0"/>
              </a:spcBef>
              <a:spcAft>
                <a:spcPts val="0"/>
              </a:spcAft>
              <a:buSzPts val="1400"/>
              <a:buNone/>
              <a:defRPr sz="1700" b="0" i="0" u="none" strike="noStrike" cap="none">
                <a:solidFill>
                  <a:schemeClr val="dk1"/>
                </a:solidFill>
                <a:latin typeface="Arial"/>
                <a:ea typeface="Arial"/>
                <a:cs typeface="Arial"/>
                <a:sym typeface="Arial"/>
              </a:defRPr>
            </a:lvl3pPr>
            <a:lvl4pPr marR="0" lvl="3" algn="r" rtl="0">
              <a:spcBef>
                <a:spcPts val="0"/>
              </a:spcBef>
              <a:spcAft>
                <a:spcPts val="0"/>
              </a:spcAft>
              <a:buSzPts val="1400"/>
              <a:buNone/>
              <a:defRPr sz="1700" b="0" i="0" u="none" strike="noStrike" cap="none">
                <a:solidFill>
                  <a:schemeClr val="dk1"/>
                </a:solidFill>
                <a:latin typeface="Arial"/>
                <a:ea typeface="Arial"/>
                <a:cs typeface="Arial"/>
                <a:sym typeface="Arial"/>
              </a:defRPr>
            </a:lvl4pPr>
            <a:lvl5pPr marR="0" lvl="4" algn="r" rtl="0">
              <a:spcBef>
                <a:spcPts val="0"/>
              </a:spcBef>
              <a:spcAft>
                <a:spcPts val="0"/>
              </a:spcAft>
              <a:buSzPts val="1400"/>
              <a:buNone/>
              <a:defRPr sz="17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00" b="0" i="0" u="none" strike="noStrike" cap="none">
                <a:solidFill>
                  <a:schemeClr val="dk1"/>
                </a:solidFill>
                <a:latin typeface="Arial"/>
                <a:ea typeface="Arial"/>
                <a:cs typeface="Arial"/>
                <a:sym typeface="Arial"/>
              </a:defRPr>
            </a:lvl9pPr>
          </a:lstStyle>
          <a:p>
            <a:endParaRPr/>
          </a:p>
        </p:txBody>
      </p:sp>
      <p:sp>
        <p:nvSpPr>
          <p:cNvPr id="18" name="Google Shape;18;p1"/>
          <p:cNvSpPr txBox="1">
            <a:spLocks noGrp="1"/>
          </p:cNvSpPr>
          <p:nvPr>
            <p:ph type="sldNum" idx="12"/>
          </p:nvPr>
        </p:nvSpPr>
        <p:spPr>
          <a:xfrm>
            <a:off x="20642265" y="36084510"/>
            <a:ext cx="6721474" cy="2640330"/>
          </a:xfrm>
          <a:prstGeom prst="rect">
            <a:avLst/>
          </a:prstGeom>
          <a:noFill/>
          <a:ln>
            <a:noFill/>
          </a:ln>
        </p:spPr>
        <p:txBody>
          <a:bodyPr spcFirstLastPara="1" wrap="square" lIns="390825" tIns="195400" rIns="390825" bIns="195400" anchor="b" anchorCtr="0">
            <a:noAutofit/>
          </a:bodyPr>
          <a:lstStyle>
            <a:lvl1pPr marL="0" marR="0" lvl="0" indent="0" algn="r" rtl="0">
              <a:spcBef>
                <a:spcPts val="0"/>
              </a:spcBef>
              <a:spcAft>
                <a:spcPts val="0"/>
              </a:spcAft>
              <a:buNone/>
              <a:defRPr sz="5100" b="0" i="0" u="none" strike="noStrike" cap="none">
                <a:solidFill>
                  <a:schemeClr val="dk1"/>
                </a:solidFill>
                <a:latin typeface="Verdana"/>
                <a:ea typeface="Verdana"/>
                <a:cs typeface="Verdana"/>
                <a:sym typeface="Verdana"/>
              </a:defRPr>
            </a:lvl1pPr>
            <a:lvl2pPr marL="0" marR="0" lvl="1" indent="0" algn="r" rtl="0">
              <a:spcBef>
                <a:spcPts val="0"/>
              </a:spcBef>
              <a:spcAft>
                <a:spcPts val="0"/>
              </a:spcAft>
              <a:buNone/>
              <a:defRPr sz="5100" b="0" i="0" u="none" strike="noStrike" cap="none">
                <a:solidFill>
                  <a:schemeClr val="dk1"/>
                </a:solidFill>
                <a:latin typeface="Verdana"/>
                <a:ea typeface="Verdana"/>
                <a:cs typeface="Verdana"/>
                <a:sym typeface="Verdana"/>
              </a:defRPr>
            </a:lvl2pPr>
            <a:lvl3pPr marL="0" marR="0" lvl="2" indent="0" algn="r" rtl="0">
              <a:spcBef>
                <a:spcPts val="0"/>
              </a:spcBef>
              <a:spcAft>
                <a:spcPts val="0"/>
              </a:spcAft>
              <a:buNone/>
              <a:defRPr sz="5100" b="0" i="0" u="none" strike="noStrike" cap="none">
                <a:solidFill>
                  <a:schemeClr val="dk1"/>
                </a:solidFill>
                <a:latin typeface="Verdana"/>
                <a:ea typeface="Verdana"/>
                <a:cs typeface="Verdana"/>
                <a:sym typeface="Verdana"/>
              </a:defRPr>
            </a:lvl3pPr>
            <a:lvl4pPr marL="0" marR="0" lvl="3" indent="0" algn="r" rtl="0">
              <a:spcBef>
                <a:spcPts val="0"/>
              </a:spcBef>
              <a:spcAft>
                <a:spcPts val="0"/>
              </a:spcAft>
              <a:buNone/>
              <a:defRPr sz="5100" b="0" i="0" u="none" strike="noStrike" cap="none">
                <a:solidFill>
                  <a:schemeClr val="dk1"/>
                </a:solidFill>
                <a:latin typeface="Verdana"/>
                <a:ea typeface="Verdana"/>
                <a:cs typeface="Verdana"/>
                <a:sym typeface="Verdana"/>
              </a:defRPr>
            </a:lvl4pPr>
            <a:lvl5pPr marL="0" marR="0" lvl="4" indent="0" algn="r" rtl="0">
              <a:spcBef>
                <a:spcPts val="0"/>
              </a:spcBef>
              <a:spcAft>
                <a:spcPts val="0"/>
              </a:spcAft>
              <a:buNone/>
              <a:defRPr sz="5100" b="0" i="0" u="none" strike="noStrike" cap="none">
                <a:solidFill>
                  <a:schemeClr val="dk1"/>
                </a:solidFill>
                <a:latin typeface="Verdana"/>
                <a:ea typeface="Verdana"/>
                <a:cs typeface="Verdana"/>
                <a:sym typeface="Verdana"/>
              </a:defRPr>
            </a:lvl5pPr>
            <a:lvl6pPr marL="0" marR="0" lvl="5" indent="0" algn="r" rtl="0">
              <a:spcBef>
                <a:spcPts val="0"/>
              </a:spcBef>
              <a:spcAft>
                <a:spcPts val="0"/>
              </a:spcAft>
              <a:buNone/>
              <a:defRPr sz="5100" b="0" i="0" u="none" strike="noStrike" cap="none">
                <a:solidFill>
                  <a:schemeClr val="dk1"/>
                </a:solidFill>
                <a:latin typeface="Verdana"/>
                <a:ea typeface="Verdana"/>
                <a:cs typeface="Verdana"/>
                <a:sym typeface="Verdana"/>
              </a:defRPr>
            </a:lvl6pPr>
            <a:lvl7pPr marL="0" marR="0" lvl="6" indent="0" algn="r" rtl="0">
              <a:spcBef>
                <a:spcPts val="0"/>
              </a:spcBef>
              <a:spcAft>
                <a:spcPts val="0"/>
              </a:spcAft>
              <a:buNone/>
              <a:defRPr sz="5100" b="0" i="0" u="none" strike="noStrike" cap="none">
                <a:solidFill>
                  <a:schemeClr val="dk1"/>
                </a:solidFill>
                <a:latin typeface="Verdana"/>
                <a:ea typeface="Verdana"/>
                <a:cs typeface="Verdana"/>
                <a:sym typeface="Verdana"/>
              </a:defRPr>
            </a:lvl7pPr>
            <a:lvl8pPr marL="0" marR="0" lvl="7" indent="0" algn="r" rtl="0">
              <a:spcBef>
                <a:spcPts val="0"/>
              </a:spcBef>
              <a:spcAft>
                <a:spcPts val="0"/>
              </a:spcAft>
              <a:buNone/>
              <a:defRPr sz="5100" b="0" i="0" u="none" strike="noStrike" cap="none">
                <a:solidFill>
                  <a:schemeClr val="dk1"/>
                </a:solidFill>
                <a:latin typeface="Verdana"/>
                <a:ea typeface="Verdana"/>
                <a:cs typeface="Verdana"/>
                <a:sym typeface="Verdana"/>
              </a:defRPr>
            </a:lvl8pPr>
            <a:lvl9pPr marL="0" marR="0" lvl="8" indent="0" algn="r" rtl="0">
              <a:spcBef>
                <a:spcPts val="0"/>
              </a:spcBef>
              <a:spcAft>
                <a:spcPts val="0"/>
              </a:spcAft>
              <a:buNone/>
              <a:defRPr sz="5100" b="0" i="0" u="none" strike="noStrike" cap="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p:nvPr/>
        </p:nvSpPr>
        <p:spPr>
          <a:xfrm>
            <a:off x="1" y="37708844"/>
            <a:ext cx="28803600" cy="1896108"/>
          </a:xfrm>
          <a:prstGeom prst="rect">
            <a:avLst/>
          </a:prstGeom>
          <a:gradFill>
            <a:gsLst>
              <a:gs pos="0">
                <a:srgbClr val="7F7F7F"/>
              </a:gs>
              <a:gs pos="100000">
                <a:srgbClr val="D8D8D8"/>
              </a:gs>
            </a:gsLst>
            <a:lin ang="16200000" scaled="0"/>
          </a:gradFill>
          <a:ln>
            <a:noFill/>
          </a:ln>
        </p:spPr>
        <p:txBody>
          <a:bodyPr spcFirstLastPara="1" wrap="square" lIns="96500" tIns="48250" rIns="96500" bIns="48250" anchor="ctr" anchorCtr="0">
            <a:noAutofit/>
          </a:bodyPr>
          <a:lstStyle/>
          <a:p>
            <a:pPr marL="0" marR="0" lvl="0" indent="0" algn="r" rtl="0">
              <a:spcBef>
                <a:spcPts val="0"/>
              </a:spcBef>
              <a:spcAft>
                <a:spcPts val="0"/>
              </a:spcAft>
              <a:buNone/>
            </a:pPr>
            <a:r>
              <a:rPr lang="en-US" sz="1700" b="0" i="0" u="none" strike="noStrike" cap="none">
                <a:solidFill>
                  <a:srgbClr val="FF0000"/>
                </a:solidFill>
                <a:latin typeface="Arial"/>
                <a:ea typeface="Arial"/>
                <a:cs typeface="Arial"/>
                <a:sym typeface="Arial"/>
              </a:rPr>
              <a:t> </a:t>
            </a:r>
            <a:endParaRPr/>
          </a:p>
        </p:txBody>
      </p:sp>
      <p:sp>
        <p:nvSpPr>
          <p:cNvPr id="89" name="Google Shape;89;p13"/>
          <p:cNvSpPr/>
          <p:nvPr/>
        </p:nvSpPr>
        <p:spPr>
          <a:xfrm>
            <a:off x="1" y="1"/>
            <a:ext cx="28803600" cy="1882988"/>
          </a:xfrm>
          <a:prstGeom prst="rect">
            <a:avLst/>
          </a:prstGeom>
          <a:gradFill>
            <a:gsLst>
              <a:gs pos="0">
                <a:srgbClr val="7F7F7F"/>
              </a:gs>
              <a:gs pos="100000">
                <a:srgbClr val="D8D8D8"/>
              </a:gs>
            </a:gsLst>
            <a:lin ang="5400000" scaled="0"/>
          </a:gradFill>
          <a:ln>
            <a:noFill/>
          </a:ln>
        </p:spPr>
        <p:txBody>
          <a:bodyPr spcFirstLastPara="1" wrap="square" lIns="96500" tIns="48250" rIns="96500" bIns="48250" anchor="ctr" anchorCtr="0">
            <a:noAutofit/>
          </a:bodyPr>
          <a:lstStyle/>
          <a:p>
            <a:pPr marL="0" marR="0" lvl="0" indent="0" algn="r" rtl="0">
              <a:spcBef>
                <a:spcPts val="0"/>
              </a:spcBef>
              <a:spcAft>
                <a:spcPts val="0"/>
              </a:spcAft>
              <a:buNone/>
            </a:pPr>
            <a:endParaRPr sz="1700">
              <a:solidFill>
                <a:schemeClr val="dk1"/>
              </a:solidFill>
              <a:latin typeface="Arial"/>
              <a:ea typeface="Arial"/>
              <a:cs typeface="Arial"/>
              <a:sym typeface="Arial"/>
            </a:endParaRPr>
          </a:p>
        </p:txBody>
      </p:sp>
      <p:grpSp>
        <p:nvGrpSpPr>
          <p:cNvPr id="90" name="Google Shape;90;p13"/>
          <p:cNvGrpSpPr/>
          <p:nvPr/>
        </p:nvGrpSpPr>
        <p:grpSpPr>
          <a:xfrm>
            <a:off x="26173523" y="232449"/>
            <a:ext cx="1945413" cy="1436932"/>
            <a:chOff x="8041" y="24289"/>
            <a:chExt cx="2359" cy="2252"/>
          </a:xfrm>
        </p:grpSpPr>
        <p:pic>
          <p:nvPicPr>
            <p:cNvPr id="91" name="Google Shape;91;p13"/>
            <p:cNvPicPr preferRelativeResize="0"/>
            <p:nvPr/>
          </p:nvPicPr>
          <p:blipFill rotWithShape="1">
            <a:blip r:embed="rId3">
              <a:alphaModFix/>
            </a:blip>
            <a:srcRect/>
            <a:stretch/>
          </p:blipFill>
          <p:spPr>
            <a:xfrm>
              <a:off x="8041" y="24322"/>
              <a:ext cx="1448" cy="2216"/>
            </a:xfrm>
            <a:prstGeom prst="rect">
              <a:avLst/>
            </a:prstGeom>
            <a:noFill/>
            <a:ln>
              <a:noFill/>
            </a:ln>
          </p:spPr>
        </p:pic>
        <p:pic>
          <p:nvPicPr>
            <p:cNvPr id="92" name="Google Shape;92;p13"/>
            <p:cNvPicPr preferRelativeResize="0"/>
            <p:nvPr/>
          </p:nvPicPr>
          <p:blipFill rotWithShape="1">
            <a:blip r:embed="rId4">
              <a:alphaModFix/>
            </a:blip>
            <a:srcRect/>
            <a:stretch/>
          </p:blipFill>
          <p:spPr>
            <a:xfrm>
              <a:off x="8929" y="24289"/>
              <a:ext cx="1471" cy="2252"/>
            </a:xfrm>
            <a:prstGeom prst="rect">
              <a:avLst/>
            </a:prstGeom>
            <a:noFill/>
            <a:ln>
              <a:noFill/>
            </a:ln>
          </p:spPr>
        </p:pic>
      </p:grpSp>
      <p:sp>
        <p:nvSpPr>
          <p:cNvPr id="93" name="Google Shape;93;p13"/>
          <p:cNvSpPr/>
          <p:nvPr/>
        </p:nvSpPr>
        <p:spPr>
          <a:xfrm>
            <a:off x="1367578" y="37380265"/>
            <a:ext cx="25754012" cy="90000"/>
          </a:xfrm>
          <a:prstGeom prst="rect">
            <a:avLst/>
          </a:prstGeom>
          <a:solidFill>
            <a:schemeClr val="dk1"/>
          </a:solidFill>
          <a:ln>
            <a:noFill/>
          </a:ln>
        </p:spPr>
        <p:txBody>
          <a:bodyPr spcFirstLastPara="1" wrap="square" lIns="96500" tIns="48250" rIns="96500" bIns="48250" anchor="ctr" anchorCtr="0">
            <a:noAutofit/>
          </a:bodyPr>
          <a:lstStyle/>
          <a:p>
            <a:pPr marL="0" marR="0" lvl="0" indent="0" algn="r" rtl="0">
              <a:spcBef>
                <a:spcPts val="0"/>
              </a:spcBef>
              <a:spcAft>
                <a:spcPts val="0"/>
              </a:spcAft>
              <a:buNone/>
            </a:pPr>
            <a:endParaRPr sz="1700">
              <a:solidFill>
                <a:schemeClr val="dk1"/>
              </a:solidFill>
              <a:latin typeface="Arial"/>
              <a:ea typeface="Arial"/>
              <a:cs typeface="Arial"/>
              <a:sym typeface="Arial"/>
            </a:endParaRPr>
          </a:p>
        </p:txBody>
      </p:sp>
      <p:sp>
        <p:nvSpPr>
          <p:cNvPr id="94" name="Google Shape;94;p13"/>
          <p:cNvSpPr txBox="1"/>
          <p:nvPr/>
        </p:nvSpPr>
        <p:spPr>
          <a:xfrm>
            <a:off x="4925812" y="1009113"/>
            <a:ext cx="7475974" cy="917396"/>
          </a:xfrm>
          <a:prstGeom prst="rect">
            <a:avLst/>
          </a:prstGeom>
          <a:noFill/>
          <a:ln>
            <a:noFill/>
          </a:ln>
        </p:spPr>
        <p:txBody>
          <a:bodyPr spcFirstLastPara="1" wrap="square" lIns="85550" tIns="42775" rIns="85550" bIns="42775" anchor="t" anchorCtr="0">
            <a:spAutoFit/>
          </a:bodyPr>
          <a:lstStyle/>
          <a:p>
            <a:pPr marL="0" marR="0" lvl="0" indent="0" algn="l" rtl="0">
              <a:lnSpc>
                <a:spcPct val="150000"/>
              </a:lnSpc>
              <a:spcBef>
                <a:spcPts val="0"/>
              </a:spcBef>
              <a:spcAft>
                <a:spcPts val="0"/>
              </a:spcAft>
              <a:buNone/>
            </a:pPr>
            <a:r>
              <a:rPr lang="en-US" sz="3600">
                <a:solidFill>
                  <a:schemeClr val="dk1"/>
                </a:solidFill>
                <a:latin typeface="Century"/>
                <a:ea typeface="Century"/>
                <a:cs typeface="Century"/>
                <a:sym typeface="Century"/>
              </a:rPr>
              <a:t>College of Engineering</a:t>
            </a:r>
            <a:endParaRPr/>
          </a:p>
        </p:txBody>
      </p:sp>
      <p:sp>
        <p:nvSpPr>
          <p:cNvPr id="95" name="Google Shape;95;p13"/>
          <p:cNvSpPr txBox="1"/>
          <p:nvPr/>
        </p:nvSpPr>
        <p:spPr>
          <a:xfrm>
            <a:off x="-311289" y="2243674"/>
            <a:ext cx="26786332" cy="825063"/>
          </a:xfrm>
          <a:prstGeom prst="rect">
            <a:avLst/>
          </a:prstGeom>
          <a:noFill/>
          <a:ln>
            <a:noFill/>
          </a:ln>
        </p:spPr>
        <p:txBody>
          <a:bodyPr spcFirstLastPara="1" wrap="square" lIns="85550" tIns="42775" rIns="85550" bIns="42775" anchor="t" anchorCtr="0">
            <a:spAutoFit/>
          </a:bodyPr>
          <a:lstStyle/>
          <a:p>
            <a:pPr marL="0" marR="0" lvl="0" indent="0" algn="ctr" rtl="0">
              <a:spcBef>
                <a:spcPts val="0"/>
              </a:spcBef>
              <a:spcAft>
                <a:spcPts val="0"/>
              </a:spcAft>
              <a:buNone/>
            </a:pPr>
            <a:r>
              <a:rPr lang="en-US" sz="4800" b="1">
                <a:solidFill>
                  <a:srgbClr val="FF0000"/>
                </a:solidFill>
                <a:latin typeface="Arial"/>
                <a:ea typeface="Arial"/>
                <a:cs typeface="Arial"/>
                <a:sym typeface="Arial"/>
              </a:rPr>
              <a:t>Assistive Navigation Tool for Visually Impaired People Employing On-Device Learning</a:t>
            </a:r>
            <a:endParaRPr/>
          </a:p>
        </p:txBody>
      </p:sp>
      <p:sp>
        <p:nvSpPr>
          <p:cNvPr id="96" name="Google Shape;96;p13"/>
          <p:cNvSpPr txBox="1"/>
          <p:nvPr/>
        </p:nvSpPr>
        <p:spPr>
          <a:xfrm>
            <a:off x="1526857" y="3163801"/>
            <a:ext cx="25890538" cy="1255951"/>
          </a:xfrm>
          <a:prstGeom prst="rect">
            <a:avLst/>
          </a:prstGeom>
          <a:noFill/>
          <a:ln>
            <a:noFill/>
          </a:ln>
        </p:spPr>
        <p:txBody>
          <a:bodyPr spcFirstLastPara="1" wrap="square" lIns="85550" tIns="42775" rIns="85550" bIns="42775" anchor="t" anchorCtr="0">
            <a:spAutoFit/>
          </a:bodyPr>
          <a:lstStyle/>
          <a:p>
            <a:pPr marL="0" marR="0" lvl="0" indent="0" algn="just" rtl="0">
              <a:spcBef>
                <a:spcPts val="0"/>
              </a:spcBef>
              <a:spcAft>
                <a:spcPts val="0"/>
              </a:spcAft>
              <a:buNone/>
            </a:pPr>
            <a:r>
              <a:rPr lang="en-US" sz="3000" b="1" u="sng" dirty="0">
                <a:solidFill>
                  <a:srgbClr val="FF0000"/>
                </a:solidFill>
                <a:latin typeface="Arial"/>
                <a:ea typeface="Arial"/>
                <a:cs typeface="Arial"/>
                <a:sym typeface="Arial"/>
              </a:rPr>
              <a:t>Students:</a:t>
            </a:r>
            <a:r>
              <a:rPr lang="en-US" sz="3000" dirty="0">
                <a:solidFill>
                  <a:schemeClr val="dk1"/>
                </a:solidFill>
                <a:latin typeface="Arial"/>
                <a:ea typeface="Arial"/>
                <a:cs typeface="Arial"/>
                <a:sym typeface="Arial"/>
              </a:rPr>
              <a:t>  Eren </a:t>
            </a:r>
            <a:r>
              <a:rPr lang="en-US" sz="3000" dirty="0" err="1">
                <a:solidFill>
                  <a:schemeClr val="dk1"/>
                </a:solidFill>
                <a:latin typeface="Arial"/>
                <a:ea typeface="Arial"/>
                <a:cs typeface="Arial"/>
                <a:sym typeface="Arial"/>
              </a:rPr>
              <a:t>Gökmenler</a:t>
            </a:r>
            <a:r>
              <a:rPr lang="en-US" sz="3000" dirty="0">
                <a:solidFill>
                  <a:schemeClr val="dk1"/>
                </a:solidFill>
                <a:latin typeface="Arial"/>
                <a:ea typeface="Arial"/>
                <a:cs typeface="Arial"/>
                <a:sym typeface="Arial"/>
              </a:rPr>
              <a:t>, Erem Onay				</a:t>
            </a:r>
            <a:r>
              <a:rPr lang="en-US" sz="3000" b="1" u="sng" dirty="0">
                <a:solidFill>
                  <a:srgbClr val="FF0000"/>
                </a:solidFill>
                <a:latin typeface="Arial"/>
                <a:ea typeface="Arial"/>
                <a:cs typeface="Arial"/>
                <a:sym typeface="Arial"/>
              </a:rPr>
              <a:t>Supervisor:  </a:t>
            </a:r>
            <a:r>
              <a:rPr lang="en-US" sz="3000" dirty="0">
                <a:solidFill>
                  <a:schemeClr val="dk1"/>
                </a:solidFill>
                <a:latin typeface="Arial"/>
                <a:ea typeface="Arial"/>
                <a:cs typeface="Arial"/>
                <a:sym typeface="Arial"/>
              </a:rPr>
              <a:t>Özgür Barış Akan						</a:t>
            </a:r>
            <a:r>
              <a:rPr lang="en-US" sz="3000" b="1" u="sng" dirty="0">
                <a:solidFill>
                  <a:srgbClr val="FF0000"/>
                </a:solidFill>
                <a:latin typeface="Arial"/>
                <a:ea typeface="Arial"/>
                <a:cs typeface="Arial"/>
                <a:sym typeface="Arial"/>
              </a:rPr>
              <a:t>Assistant:</a:t>
            </a:r>
            <a:r>
              <a:rPr lang="en-US" sz="3000" b="1" dirty="0">
                <a:solidFill>
                  <a:schemeClr val="dk1"/>
                </a:solidFill>
                <a:latin typeface="Arial"/>
                <a:ea typeface="Arial"/>
                <a:cs typeface="Arial"/>
                <a:sym typeface="Arial"/>
              </a:rPr>
              <a:t> </a:t>
            </a:r>
            <a:r>
              <a:rPr lang="en-US" sz="3000" dirty="0">
                <a:solidFill>
                  <a:schemeClr val="dk1"/>
                </a:solidFill>
                <a:latin typeface="Arial"/>
                <a:ea typeface="Arial"/>
                <a:cs typeface="Arial"/>
                <a:sym typeface="Arial"/>
              </a:rPr>
              <a:t>Melih Şahin</a:t>
            </a:r>
            <a:endParaRPr dirty="0"/>
          </a:p>
          <a:p>
            <a:pPr marL="0" marR="0" lvl="0" indent="0" algn="ctr" rtl="0">
              <a:spcBef>
                <a:spcPts val="0"/>
              </a:spcBef>
              <a:spcAft>
                <a:spcPts val="0"/>
              </a:spcAft>
              <a:buNone/>
            </a:pPr>
            <a:endParaRPr sz="1400" b="1" i="1" dirty="0">
              <a:solidFill>
                <a:srgbClr val="FF0000"/>
              </a:solidFill>
              <a:latin typeface="Arial"/>
              <a:ea typeface="Arial"/>
              <a:cs typeface="Arial"/>
              <a:sym typeface="Arial"/>
            </a:endParaRPr>
          </a:p>
          <a:p>
            <a:pPr marL="0" marR="0" lvl="0" indent="0" algn="ctr" rtl="0">
              <a:spcBef>
                <a:spcPts val="0"/>
              </a:spcBef>
              <a:spcAft>
                <a:spcPts val="0"/>
              </a:spcAft>
              <a:buNone/>
            </a:pPr>
            <a:r>
              <a:rPr lang="en-US" sz="3000" b="1" u="sng" dirty="0">
                <a:solidFill>
                  <a:srgbClr val="FF0000"/>
                </a:solidFill>
                <a:latin typeface="Arial"/>
                <a:ea typeface="Arial"/>
                <a:cs typeface="Arial"/>
                <a:sym typeface="Arial"/>
              </a:rPr>
              <a:t>E-mail:</a:t>
            </a:r>
            <a:r>
              <a:rPr lang="en-US" sz="3000" b="1" dirty="0">
                <a:solidFill>
                  <a:srgbClr val="FF0000"/>
                </a:solidFill>
                <a:latin typeface="Arial"/>
                <a:ea typeface="Arial"/>
                <a:cs typeface="Arial"/>
                <a:sym typeface="Arial"/>
              </a:rPr>
              <a:t> </a:t>
            </a:r>
            <a:r>
              <a:rPr lang="en-US" sz="3000" dirty="0">
                <a:solidFill>
                  <a:schemeClr val="dk1"/>
                </a:solidFill>
                <a:latin typeface="Arial"/>
                <a:ea typeface="Arial"/>
                <a:cs typeface="Arial"/>
                <a:sym typeface="Arial"/>
              </a:rPr>
              <a:t>egokmenler21@ku.edu.tr</a:t>
            </a:r>
            <a:r>
              <a:rPr lang="en-US" sz="3000" dirty="0">
                <a:solidFill>
                  <a:schemeClr val="dk1"/>
                </a:solidFill>
              </a:rPr>
              <a:t>, eonay21@ku.edu.tr</a:t>
            </a:r>
            <a:endParaRPr sz="3000" dirty="0">
              <a:solidFill>
                <a:schemeClr val="dk1"/>
              </a:solidFill>
            </a:endParaRPr>
          </a:p>
        </p:txBody>
      </p:sp>
      <p:sp>
        <p:nvSpPr>
          <p:cNvPr id="97" name="Google Shape;97;p13"/>
          <p:cNvSpPr/>
          <p:nvPr/>
        </p:nvSpPr>
        <p:spPr>
          <a:xfrm>
            <a:off x="1526857" y="37708166"/>
            <a:ext cx="26257249" cy="1873603"/>
          </a:xfrm>
          <a:prstGeom prst="rect">
            <a:avLst/>
          </a:prstGeom>
          <a:noFill/>
          <a:ln>
            <a:noFill/>
          </a:ln>
        </p:spPr>
        <p:txBody>
          <a:bodyPr spcFirstLastPara="1" wrap="square" lIns="72375" tIns="36175" rIns="72375" bIns="36175" anchor="ctr" anchorCtr="0">
            <a:noAutofit/>
          </a:bodyPr>
          <a:lstStyle/>
          <a:p>
            <a:pPr marL="361889" marR="0" lvl="0" indent="-361889" algn="ctr" rtl="0">
              <a:spcBef>
                <a:spcPts val="0"/>
              </a:spcBef>
              <a:spcAft>
                <a:spcPts val="0"/>
              </a:spcAft>
              <a:buNone/>
            </a:pPr>
            <a:r>
              <a:rPr lang="en-US" sz="2500" b="1" dirty="0">
                <a:solidFill>
                  <a:schemeClr val="dk1"/>
                </a:solidFill>
                <a:latin typeface="Arial"/>
                <a:ea typeface="Arial"/>
                <a:cs typeface="Arial"/>
                <a:sym typeface="Arial"/>
              </a:rPr>
              <a:t>References:</a:t>
            </a:r>
            <a:endParaRPr sz="1400" dirty="0">
              <a:solidFill>
                <a:schemeClr val="dk1"/>
              </a:solidFill>
              <a:latin typeface="Arial"/>
              <a:ea typeface="Arial"/>
              <a:cs typeface="Arial"/>
              <a:sym typeface="Arial"/>
            </a:endParaRPr>
          </a:p>
          <a:p>
            <a:pPr marL="0" marR="0" lvl="0" indent="0" algn="ctr" rtl="0">
              <a:spcBef>
                <a:spcPts val="0"/>
              </a:spcBef>
              <a:spcAft>
                <a:spcPts val="0"/>
              </a:spcAft>
              <a:buNone/>
            </a:pPr>
            <a:r>
              <a:rPr lang="en-US" sz="2500" dirty="0">
                <a:solidFill>
                  <a:schemeClr val="dk1"/>
                </a:solidFill>
                <a:latin typeface="Arial"/>
                <a:ea typeface="Arial"/>
                <a:cs typeface="Arial"/>
                <a:sym typeface="Arial"/>
              </a:rPr>
              <a:t>[1] D. Cantero, I. </a:t>
            </a:r>
            <a:r>
              <a:rPr lang="en-US" sz="2500" dirty="0" err="1">
                <a:solidFill>
                  <a:schemeClr val="dk1"/>
                </a:solidFill>
                <a:latin typeface="Arial"/>
                <a:ea typeface="Arial"/>
                <a:cs typeface="Arial"/>
                <a:sym typeface="Arial"/>
              </a:rPr>
              <a:t>Esnaola</a:t>
            </a:r>
            <a:r>
              <a:rPr lang="en-US" sz="2500" dirty="0">
                <a:solidFill>
                  <a:schemeClr val="dk1"/>
                </a:solidFill>
                <a:latin typeface="Arial"/>
                <a:ea typeface="Arial"/>
                <a:cs typeface="Arial"/>
                <a:sym typeface="Arial"/>
              </a:rPr>
              <a:t>-Gonzalez, J. Miguel-Alonso, and E. Jauregi, “Benchmarking Object Detection Deep Learning Models in Embedded Devices,” Sensors, vol. 22, no. 11, p. 4205, 2022, </a:t>
            </a:r>
            <a:r>
              <a:rPr lang="en-US" sz="2500" dirty="0" err="1">
                <a:solidFill>
                  <a:schemeClr val="dk1"/>
                </a:solidFill>
                <a:latin typeface="Arial"/>
                <a:ea typeface="Arial"/>
                <a:cs typeface="Arial"/>
                <a:sym typeface="Arial"/>
              </a:rPr>
              <a:t>doi</a:t>
            </a:r>
            <a:r>
              <a:rPr lang="en-US" sz="2500" dirty="0">
                <a:solidFill>
                  <a:schemeClr val="dk1"/>
                </a:solidFill>
                <a:latin typeface="Arial"/>
                <a:ea typeface="Arial"/>
                <a:cs typeface="Arial"/>
                <a:sym typeface="Arial"/>
              </a:rPr>
              <a:t>: 10.3390/s22114205.</a:t>
            </a:r>
            <a:endParaRPr lang="en-GB" sz="2500" dirty="0">
              <a:solidFill>
                <a:schemeClr val="dk1"/>
              </a:solidFill>
              <a:latin typeface="Arial"/>
              <a:ea typeface="Arial"/>
              <a:cs typeface="Arial"/>
              <a:sym typeface="Arial"/>
            </a:endParaRPr>
          </a:p>
          <a:p>
            <a:pPr marL="0" marR="0" lvl="0" indent="0" algn="ctr" rtl="0">
              <a:spcBef>
                <a:spcPts val="0"/>
              </a:spcBef>
              <a:spcAft>
                <a:spcPts val="0"/>
              </a:spcAft>
              <a:buNone/>
            </a:pPr>
            <a:r>
              <a:rPr lang="en-GB" sz="2500" dirty="0">
                <a:solidFill>
                  <a:schemeClr val="dk1"/>
                </a:solidFill>
                <a:latin typeface="Arial"/>
                <a:ea typeface="Arial"/>
                <a:cs typeface="Arial"/>
                <a:sym typeface="Arial"/>
              </a:rPr>
              <a:t>[2] A. Bewley, Z. Ge, L. Ott, F. Ramos, and B. Upcroft, “Simple Online and Realtime Tracking,” in Proc. IEEE Int. Conf. Image Process. (ICIP), 2016, pp. 3464–3468. </a:t>
            </a:r>
            <a:r>
              <a:rPr lang="en-GB" sz="2500" dirty="0" err="1">
                <a:solidFill>
                  <a:schemeClr val="dk1"/>
                </a:solidFill>
                <a:latin typeface="Arial"/>
                <a:ea typeface="Arial"/>
                <a:cs typeface="Arial"/>
                <a:sym typeface="Arial"/>
              </a:rPr>
              <a:t>doi</a:t>
            </a:r>
            <a:r>
              <a:rPr lang="en-GB" sz="2500" dirty="0">
                <a:solidFill>
                  <a:schemeClr val="dk1"/>
                </a:solidFill>
                <a:latin typeface="Arial"/>
                <a:ea typeface="Arial"/>
                <a:cs typeface="Arial"/>
                <a:sym typeface="Arial"/>
              </a:rPr>
              <a:t>: 10.1109/ICIP.2016.7533003</a:t>
            </a:r>
            <a:endParaRPr lang="en-GB" sz="1700" dirty="0">
              <a:solidFill>
                <a:schemeClr val="dk1"/>
              </a:solidFill>
              <a:latin typeface="Arial"/>
              <a:ea typeface="Arial"/>
              <a:cs typeface="Arial"/>
              <a:sym typeface="Arial"/>
            </a:endParaRPr>
          </a:p>
        </p:txBody>
      </p:sp>
      <p:sp>
        <p:nvSpPr>
          <p:cNvPr id="98" name="Google Shape;98;p13"/>
          <p:cNvSpPr/>
          <p:nvPr/>
        </p:nvSpPr>
        <p:spPr>
          <a:xfrm>
            <a:off x="-879699" y="38465268"/>
            <a:ext cx="146234" cy="288526"/>
          </a:xfrm>
          <a:prstGeom prst="rect">
            <a:avLst/>
          </a:prstGeom>
          <a:noFill/>
          <a:ln>
            <a:noFill/>
          </a:ln>
        </p:spPr>
        <p:txBody>
          <a:bodyPr spcFirstLastPara="1" wrap="square" lIns="72375" tIns="36175" rIns="72375" bIns="361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13"/>
          <p:cNvSpPr/>
          <p:nvPr/>
        </p:nvSpPr>
        <p:spPr>
          <a:xfrm>
            <a:off x="1728392" y="4464771"/>
            <a:ext cx="25754012" cy="89000"/>
          </a:xfrm>
          <a:prstGeom prst="rect">
            <a:avLst/>
          </a:prstGeom>
          <a:solidFill>
            <a:schemeClr val="dk1"/>
          </a:solidFill>
          <a:ln>
            <a:noFill/>
          </a:ln>
        </p:spPr>
        <p:txBody>
          <a:bodyPr spcFirstLastPara="1" wrap="square" lIns="96500" tIns="48250" rIns="96500" bIns="48250" anchor="ctr" anchorCtr="0">
            <a:noAutofit/>
          </a:bodyPr>
          <a:lstStyle/>
          <a:p>
            <a:pPr marL="0" marR="0" lvl="0" indent="0" algn="r" rtl="0">
              <a:spcBef>
                <a:spcPts val="0"/>
              </a:spcBef>
              <a:spcAft>
                <a:spcPts val="0"/>
              </a:spcAft>
              <a:buNone/>
            </a:pPr>
            <a:endParaRPr sz="1700">
              <a:solidFill>
                <a:schemeClr val="dk1"/>
              </a:solidFill>
              <a:latin typeface="Arial"/>
              <a:ea typeface="Arial"/>
              <a:cs typeface="Arial"/>
              <a:sym typeface="Arial"/>
            </a:endParaRPr>
          </a:p>
        </p:txBody>
      </p:sp>
      <p:sp>
        <p:nvSpPr>
          <p:cNvPr id="100" name="Google Shape;100;p13"/>
          <p:cNvSpPr/>
          <p:nvPr/>
        </p:nvSpPr>
        <p:spPr>
          <a:xfrm flipH="1">
            <a:off x="14487004" y="4635195"/>
            <a:ext cx="45719" cy="32525217"/>
          </a:xfrm>
          <a:prstGeom prst="rect">
            <a:avLst/>
          </a:prstGeom>
          <a:solidFill>
            <a:schemeClr val="dk1"/>
          </a:solidFill>
          <a:ln>
            <a:noFill/>
          </a:ln>
        </p:spPr>
        <p:txBody>
          <a:bodyPr spcFirstLastPara="1" wrap="square" lIns="96500" tIns="48250" rIns="96500" bIns="48250" anchor="ctr" anchorCtr="0">
            <a:noAutofit/>
          </a:bodyPr>
          <a:lstStyle/>
          <a:p>
            <a:pPr marL="0" marR="0" lvl="0" indent="0" algn="r" rtl="0">
              <a:spcBef>
                <a:spcPts val="0"/>
              </a:spcBef>
              <a:spcAft>
                <a:spcPts val="0"/>
              </a:spcAft>
              <a:buNone/>
            </a:pPr>
            <a:endParaRPr sz="1700">
              <a:solidFill>
                <a:schemeClr val="dk1"/>
              </a:solidFill>
              <a:latin typeface="Arial"/>
              <a:ea typeface="Arial"/>
              <a:cs typeface="Arial"/>
              <a:sym typeface="Arial"/>
            </a:endParaRPr>
          </a:p>
        </p:txBody>
      </p:sp>
      <p:sp>
        <p:nvSpPr>
          <p:cNvPr id="101" name="Google Shape;101;p13"/>
          <p:cNvSpPr txBox="1"/>
          <p:nvPr/>
        </p:nvSpPr>
        <p:spPr>
          <a:xfrm>
            <a:off x="660058" y="4760458"/>
            <a:ext cx="12313368" cy="963563"/>
          </a:xfrm>
          <a:prstGeom prst="rect">
            <a:avLst/>
          </a:prstGeom>
          <a:noFill/>
          <a:ln>
            <a:noFill/>
          </a:ln>
        </p:spPr>
        <p:txBody>
          <a:bodyPr spcFirstLastPara="1" wrap="square" lIns="85550" tIns="42775" rIns="85550" bIns="42775" anchor="t" anchorCtr="0">
            <a:spAutoFit/>
          </a:bodyPr>
          <a:lstStyle/>
          <a:p>
            <a:pPr marL="0" marR="0" lvl="0" indent="0" algn="l" rtl="0">
              <a:spcBef>
                <a:spcPts val="0"/>
              </a:spcBef>
              <a:spcAft>
                <a:spcPts val="0"/>
              </a:spcAft>
              <a:buNone/>
            </a:pPr>
            <a:r>
              <a:rPr lang="en-US" sz="5700" dirty="0">
                <a:solidFill>
                  <a:srgbClr val="993300"/>
                </a:solidFill>
                <a:latin typeface="Arial"/>
                <a:ea typeface="Arial"/>
                <a:cs typeface="Arial"/>
                <a:sym typeface="Arial"/>
              </a:rPr>
              <a:t>Project Description</a:t>
            </a:r>
            <a:endParaRPr dirty="0"/>
          </a:p>
        </p:txBody>
      </p:sp>
      <p:sp>
        <p:nvSpPr>
          <p:cNvPr id="102" name="Google Shape;102;p13"/>
          <p:cNvSpPr txBox="1"/>
          <p:nvPr/>
        </p:nvSpPr>
        <p:spPr>
          <a:xfrm>
            <a:off x="495450" y="5803439"/>
            <a:ext cx="13399800" cy="6499195"/>
          </a:xfrm>
          <a:prstGeom prst="rect">
            <a:avLst/>
          </a:prstGeom>
          <a:noFill/>
          <a:ln>
            <a:noFill/>
          </a:ln>
        </p:spPr>
        <p:txBody>
          <a:bodyPr spcFirstLastPara="1" wrap="square" lIns="96500" tIns="48250" rIns="96500" bIns="48250" anchor="t" anchorCtr="0">
            <a:spAutoFit/>
          </a:bodyPr>
          <a:lstStyle/>
          <a:p>
            <a:pPr marL="571500" marR="0" lvl="0" indent="-571500" algn="l" rtl="0">
              <a:spcBef>
                <a:spcPts val="600"/>
              </a:spcBef>
              <a:spcAft>
                <a:spcPts val="0"/>
              </a:spcAft>
              <a:buClr>
                <a:schemeClr val="dk1"/>
              </a:buClr>
              <a:buSzPts val="3600"/>
              <a:buFont typeface="Arial"/>
              <a:buChar char="•"/>
            </a:pPr>
            <a:r>
              <a:rPr lang="en-US" sz="3600" dirty="0">
                <a:solidFill>
                  <a:schemeClr val="dk1"/>
                </a:solidFill>
                <a:latin typeface="Arial"/>
                <a:ea typeface="Arial"/>
                <a:cs typeface="Arial"/>
                <a:sym typeface="Arial"/>
              </a:rPr>
              <a:t>We developed a smart wearable assistant in the form of glasses that continuously detects surrounding objects in real time and provides audio feedback based on their depth and motion to enhance spatial awareness for visually impaired individuals.</a:t>
            </a:r>
            <a:endParaRPr dirty="0"/>
          </a:p>
          <a:p>
            <a:pPr marL="571500" marR="0" lvl="0" indent="-571500" algn="l" rtl="0">
              <a:spcBef>
                <a:spcPts val="600"/>
              </a:spcBef>
              <a:buClr>
                <a:schemeClr val="dk1"/>
              </a:buClr>
              <a:buSzPts val="3600"/>
              <a:buFont typeface="Arial"/>
              <a:buChar char="•"/>
            </a:pPr>
            <a:r>
              <a:rPr lang="en-US" sz="3600" b="1" i="1" dirty="0">
                <a:solidFill>
                  <a:schemeClr val="dk1"/>
                </a:solidFill>
                <a:latin typeface="Arial"/>
                <a:ea typeface="Arial"/>
                <a:cs typeface="Arial"/>
                <a:sym typeface="Arial"/>
              </a:rPr>
              <a:t>"</a:t>
            </a:r>
            <a:r>
              <a:rPr lang="en-US" sz="3600" b="1" i="1" dirty="0" err="1">
                <a:solidFill>
                  <a:schemeClr val="dk1"/>
                </a:solidFill>
                <a:latin typeface="Arial"/>
                <a:ea typeface="Arial"/>
                <a:cs typeface="Arial"/>
                <a:sym typeface="Arial"/>
              </a:rPr>
              <a:t>SuperScan</a:t>
            </a:r>
            <a:r>
              <a:rPr lang="en-US" sz="3600" b="1" i="1" dirty="0">
                <a:solidFill>
                  <a:schemeClr val="dk1"/>
                </a:solidFill>
                <a:latin typeface="Arial"/>
                <a:ea typeface="Arial"/>
                <a:cs typeface="Arial"/>
                <a:sym typeface="Arial"/>
              </a:rPr>
              <a:t>” </a:t>
            </a:r>
            <a:r>
              <a:rPr lang="en-US" sz="3600" dirty="0">
                <a:solidFill>
                  <a:schemeClr val="dk1"/>
                </a:solidFill>
                <a:latin typeface="Arial"/>
                <a:ea typeface="Arial"/>
                <a:cs typeface="Arial"/>
                <a:sym typeface="Arial"/>
              </a:rPr>
              <a:t>leverages real-time depth estimation and object detection on edge device using quantized neural networks accelerated by Edge TPU.</a:t>
            </a:r>
            <a:endParaRPr dirty="0"/>
          </a:p>
          <a:p>
            <a:pPr marL="571500" marR="0" lvl="0" indent="-571500" algn="l" rtl="0">
              <a:spcBef>
                <a:spcPts val="600"/>
              </a:spcBef>
              <a:spcAft>
                <a:spcPts val="0"/>
              </a:spcAft>
              <a:buClr>
                <a:schemeClr val="dk1"/>
              </a:buClr>
              <a:buSzPts val="3600"/>
              <a:buFont typeface="Arial"/>
              <a:buChar char="•"/>
            </a:pPr>
            <a:r>
              <a:rPr lang="en-US" sz="3600" dirty="0">
                <a:solidFill>
                  <a:schemeClr val="dk1"/>
                </a:solidFill>
                <a:latin typeface="Arial"/>
                <a:ea typeface="Arial"/>
                <a:cs typeface="Arial"/>
                <a:sym typeface="Arial"/>
              </a:rPr>
              <a:t>This enables fast, on-device decision making without server dependency, highlighting the potential of Edge AI in future assistive technologies.</a:t>
            </a:r>
            <a:endParaRPr sz="3600" dirty="0">
              <a:solidFill>
                <a:schemeClr val="dk1"/>
              </a:solidFill>
              <a:latin typeface="Arial"/>
              <a:ea typeface="Arial"/>
              <a:cs typeface="Arial"/>
              <a:sym typeface="Arial"/>
            </a:endParaRPr>
          </a:p>
        </p:txBody>
      </p:sp>
      <p:sp>
        <p:nvSpPr>
          <p:cNvPr id="103" name="Google Shape;103;p13"/>
          <p:cNvSpPr txBox="1"/>
          <p:nvPr/>
        </p:nvSpPr>
        <p:spPr>
          <a:xfrm>
            <a:off x="705752" y="22508118"/>
            <a:ext cx="12412200" cy="963900"/>
          </a:xfrm>
          <a:prstGeom prst="rect">
            <a:avLst/>
          </a:prstGeom>
          <a:noFill/>
          <a:ln>
            <a:noFill/>
          </a:ln>
        </p:spPr>
        <p:txBody>
          <a:bodyPr spcFirstLastPara="1" wrap="square" lIns="85550" tIns="42775" rIns="85550" bIns="42775" anchor="t" anchorCtr="0">
            <a:spAutoFit/>
          </a:bodyPr>
          <a:lstStyle/>
          <a:p>
            <a:pPr marL="0" marR="0" lvl="0" indent="0" algn="l" rtl="0">
              <a:spcBef>
                <a:spcPts val="0"/>
              </a:spcBef>
              <a:spcAft>
                <a:spcPts val="0"/>
              </a:spcAft>
              <a:buNone/>
            </a:pPr>
            <a:r>
              <a:rPr lang="en-US" sz="5700" dirty="0">
                <a:solidFill>
                  <a:srgbClr val="993300"/>
                </a:solidFill>
              </a:rPr>
              <a:t>System </a:t>
            </a:r>
            <a:r>
              <a:rPr lang="en-US" sz="5700" dirty="0">
                <a:solidFill>
                  <a:srgbClr val="993300"/>
                </a:solidFill>
                <a:latin typeface="Arial"/>
                <a:ea typeface="Arial"/>
                <a:cs typeface="Arial"/>
                <a:sym typeface="Arial"/>
              </a:rPr>
              <a:t>Design</a:t>
            </a:r>
            <a:endParaRPr dirty="0"/>
          </a:p>
        </p:txBody>
      </p:sp>
      <p:sp>
        <p:nvSpPr>
          <p:cNvPr id="104" name="Google Shape;104;p13"/>
          <p:cNvSpPr txBox="1"/>
          <p:nvPr/>
        </p:nvSpPr>
        <p:spPr>
          <a:xfrm>
            <a:off x="14972504" y="11654416"/>
            <a:ext cx="12313368" cy="963563"/>
          </a:xfrm>
          <a:prstGeom prst="rect">
            <a:avLst/>
          </a:prstGeom>
          <a:noFill/>
          <a:ln>
            <a:noFill/>
          </a:ln>
        </p:spPr>
        <p:txBody>
          <a:bodyPr spcFirstLastPara="1" wrap="square" lIns="85550" tIns="42775" rIns="85550" bIns="42775" anchor="t" anchorCtr="0">
            <a:spAutoFit/>
          </a:bodyPr>
          <a:lstStyle/>
          <a:p>
            <a:pPr marL="0" marR="0" lvl="0" indent="0" algn="l" rtl="0">
              <a:spcBef>
                <a:spcPts val="0"/>
              </a:spcBef>
              <a:spcAft>
                <a:spcPts val="0"/>
              </a:spcAft>
              <a:buNone/>
            </a:pPr>
            <a:r>
              <a:rPr lang="en-US" sz="5700" dirty="0">
                <a:solidFill>
                  <a:srgbClr val="993300"/>
                </a:solidFill>
                <a:latin typeface="Arial"/>
                <a:ea typeface="Arial"/>
                <a:cs typeface="Arial"/>
                <a:sym typeface="Arial"/>
              </a:rPr>
              <a:t>Applications</a:t>
            </a:r>
            <a:endParaRPr dirty="0"/>
          </a:p>
        </p:txBody>
      </p:sp>
      <p:pic>
        <p:nvPicPr>
          <p:cNvPr id="105" name="Google Shape;105;p13" descr="Z:\Documents\Faculty\ku_logo\ku_logo_en.png"/>
          <p:cNvPicPr preferRelativeResize="0"/>
          <p:nvPr/>
        </p:nvPicPr>
        <p:blipFill rotWithShape="1">
          <a:blip r:embed="rId5">
            <a:alphaModFix/>
          </a:blip>
          <a:srcRect/>
          <a:stretch/>
        </p:blipFill>
        <p:spPr>
          <a:xfrm>
            <a:off x="1367578" y="-14938"/>
            <a:ext cx="10481203" cy="2028208"/>
          </a:xfrm>
          <a:prstGeom prst="rect">
            <a:avLst/>
          </a:prstGeom>
          <a:noFill/>
          <a:ln>
            <a:noFill/>
          </a:ln>
        </p:spPr>
      </p:pic>
      <p:sp>
        <p:nvSpPr>
          <p:cNvPr id="106" name="Google Shape;106;p13"/>
          <p:cNvSpPr txBox="1"/>
          <p:nvPr/>
        </p:nvSpPr>
        <p:spPr>
          <a:xfrm>
            <a:off x="495450" y="23691854"/>
            <a:ext cx="13604700" cy="11131232"/>
          </a:xfrm>
          <a:prstGeom prst="rect">
            <a:avLst/>
          </a:prstGeom>
          <a:noFill/>
          <a:ln>
            <a:noFill/>
          </a:ln>
        </p:spPr>
        <p:txBody>
          <a:bodyPr spcFirstLastPara="1" wrap="square" lIns="96500" tIns="48250" rIns="96500" bIns="48250" anchor="t" anchorCtr="0">
            <a:spAutoFit/>
          </a:bodyPr>
          <a:lstStyle/>
          <a:p>
            <a:pPr marL="571500" marR="0" lvl="0" indent="-571500" algn="l" rtl="0">
              <a:spcBef>
                <a:spcPts val="0"/>
              </a:spcBef>
              <a:spcAft>
                <a:spcPts val="0"/>
              </a:spcAft>
              <a:buClr>
                <a:schemeClr val="dk1"/>
              </a:buClr>
              <a:buSzPts val="3600"/>
              <a:buFont typeface="Arial"/>
              <a:buChar char="•"/>
            </a:pPr>
            <a:r>
              <a:rPr lang="en-US" sz="3600" dirty="0">
                <a:solidFill>
                  <a:schemeClr val="dk1"/>
                </a:solidFill>
              </a:rPr>
              <a:t>The system continuously receives input from a </a:t>
            </a:r>
            <a:r>
              <a:rPr lang="en-US" sz="3600" b="1" dirty="0">
                <a:solidFill>
                  <a:schemeClr val="dk1"/>
                </a:solidFill>
              </a:rPr>
              <a:t>USB camera </a:t>
            </a:r>
            <a:r>
              <a:rPr lang="en-US" sz="3600" dirty="0">
                <a:solidFill>
                  <a:schemeClr val="dk1"/>
                </a:solidFill>
              </a:rPr>
              <a:t>mounted on glasses. Each frame is processed locally on a </a:t>
            </a:r>
            <a:r>
              <a:rPr lang="en-US" sz="3600" b="1" dirty="0">
                <a:solidFill>
                  <a:schemeClr val="dk1"/>
                </a:solidFill>
              </a:rPr>
              <a:t>Raspberry Pi 5</a:t>
            </a:r>
            <a:r>
              <a:rPr lang="en-US" sz="3600" dirty="0">
                <a:solidFill>
                  <a:schemeClr val="dk1"/>
                </a:solidFill>
              </a:rPr>
              <a:t> using lightweight neural networks accelerated by the Edge TPU for </a:t>
            </a:r>
            <a:r>
              <a:rPr lang="en-US" sz="3600" b="1" i="1" dirty="0">
                <a:solidFill>
                  <a:schemeClr val="dk1"/>
                </a:solidFill>
              </a:rPr>
              <a:t>object detection</a:t>
            </a:r>
            <a:r>
              <a:rPr lang="en-US" sz="3600" dirty="0">
                <a:solidFill>
                  <a:schemeClr val="dk1"/>
                </a:solidFill>
              </a:rPr>
              <a:t> (SSD </a:t>
            </a:r>
            <a:r>
              <a:rPr lang="en-US" sz="3600" dirty="0" err="1">
                <a:solidFill>
                  <a:schemeClr val="dk1"/>
                </a:solidFill>
              </a:rPr>
              <a:t>MobileNet</a:t>
            </a:r>
            <a:r>
              <a:rPr lang="en-US" sz="3600" dirty="0">
                <a:solidFill>
                  <a:schemeClr val="dk1"/>
                </a:solidFill>
              </a:rPr>
              <a:t> V2) and </a:t>
            </a:r>
            <a:r>
              <a:rPr lang="en-US" sz="3600" b="1" i="1" dirty="0">
                <a:solidFill>
                  <a:schemeClr val="dk1"/>
                </a:solidFill>
              </a:rPr>
              <a:t>depth estimation</a:t>
            </a:r>
            <a:r>
              <a:rPr lang="en-US" sz="3600" dirty="0">
                <a:solidFill>
                  <a:schemeClr val="dk1"/>
                </a:solidFill>
              </a:rPr>
              <a:t> (</a:t>
            </a:r>
            <a:r>
              <a:rPr lang="en-US" sz="3600" dirty="0" err="1">
                <a:solidFill>
                  <a:schemeClr val="dk1"/>
                </a:solidFill>
              </a:rPr>
              <a:t>MiDaS</a:t>
            </a:r>
            <a:r>
              <a:rPr lang="en-US" sz="3600" dirty="0">
                <a:solidFill>
                  <a:schemeClr val="dk1"/>
                </a:solidFill>
              </a:rPr>
              <a:t> V2).</a:t>
            </a:r>
            <a:endParaRPr sz="3600" dirty="0">
              <a:solidFill>
                <a:schemeClr val="dk1"/>
              </a:solidFill>
              <a:latin typeface="Arial"/>
              <a:ea typeface="Arial"/>
              <a:cs typeface="Arial"/>
              <a:sym typeface="Arial"/>
            </a:endParaRPr>
          </a:p>
          <a:p>
            <a:pPr marL="571500" marR="0" lvl="0" indent="-571500" algn="l" rtl="0">
              <a:spcBef>
                <a:spcPts val="600"/>
              </a:spcBef>
              <a:buClr>
                <a:schemeClr val="dk1"/>
              </a:buClr>
              <a:buSzPts val="3600"/>
              <a:buFont typeface="Arial"/>
              <a:buChar char="•"/>
            </a:pPr>
            <a:r>
              <a:rPr lang="en-US" sz="3600" dirty="0">
                <a:solidFill>
                  <a:schemeClr val="dk1"/>
                </a:solidFill>
                <a:latin typeface="Arial"/>
                <a:ea typeface="Arial"/>
                <a:cs typeface="Arial"/>
                <a:sym typeface="Arial"/>
              </a:rPr>
              <a:t>A motion tracking module (SORT) calculates object displacement across frames, while a custom </a:t>
            </a:r>
            <a:r>
              <a:rPr lang="en-US" sz="3600" b="1" i="1" dirty="0">
                <a:solidFill>
                  <a:schemeClr val="dk1"/>
                </a:solidFill>
              </a:rPr>
              <a:t>o</a:t>
            </a:r>
            <a:r>
              <a:rPr lang="en-US" sz="3600" b="1" i="1" dirty="0">
                <a:solidFill>
                  <a:schemeClr val="dk1"/>
                </a:solidFill>
                <a:latin typeface="Arial"/>
                <a:ea typeface="Arial"/>
                <a:cs typeface="Arial"/>
                <a:sym typeface="Arial"/>
              </a:rPr>
              <a:t>bject scor</a:t>
            </a:r>
            <a:r>
              <a:rPr lang="en-US" sz="3600" b="1" i="1" dirty="0">
                <a:solidFill>
                  <a:schemeClr val="dk1"/>
                </a:solidFill>
              </a:rPr>
              <a:t>ing</a:t>
            </a:r>
            <a:r>
              <a:rPr lang="en-US" sz="3600" b="1" dirty="0">
                <a:solidFill>
                  <a:schemeClr val="dk1"/>
                </a:solidFill>
              </a:rPr>
              <a:t> </a:t>
            </a:r>
            <a:r>
              <a:rPr lang="en-US" sz="3600" dirty="0">
                <a:solidFill>
                  <a:schemeClr val="dk1"/>
                </a:solidFill>
              </a:rPr>
              <a:t>module </a:t>
            </a:r>
            <a:r>
              <a:rPr lang="en-US" sz="3600" dirty="0">
                <a:solidFill>
                  <a:schemeClr val="dk1"/>
                </a:solidFill>
                <a:latin typeface="Arial"/>
                <a:ea typeface="Arial"/>
                <a:cs typeface="Arial"/>
                <a:sym typeface="Arial"/>
              </a:rPr>
              <a:t>assigns risk scores based on class, depth, and motion. </a:t>
            </a:r>
            <a:endParaRPr dirty="0"/>
          </a:p>
          <a:p>
            <a:pPr marL="571500" marR="0" lvl="0" indent="-571500" algn="l" rtl="0">
              <a:spcBef>
                <a:spcPts val="600"/>
              </a:spcBef>
              <a:spcAft>
                <a:spcPts val="0"/>
              </a:spcAft>
              <a:buClr>
                <a:schemeClr val="dk1"/>
              </a:buClr>
              <a:buSzPts val="3600"/>
              <a:buFont typeface="Arial"/>
              <a:buChar char="•"/>
            </a:pPr>
            <a:r>
              <a:rPr lang="en-US" sz="3600" dirty="0">
                <a:solidFill>
                  <a:schemeClr val="dk1"/>
                </a:solidFill>
                <a:latin typeface="Arial"/>
                <a:ea typeface="Arial"/>
                <a:cs typeface="Arial"/>
                <a:sym typeface="Arial"/>
              </a:rPr>
              <a:t>The </a:t>
            </a:r>
            <a:r>
              <a:rPr lang="en-US" sz="3600" b="1" i="1" dirty="0">
                <a:solidFill>
                  <a:schemeClr val="dk1"/>
                </a:solidFill>
              </a:rPr>
              <a:t>t</a:t>
            </a:r>
            <a:r>
              <a:rPr lang="en-US" sz="3600" b="1" i="1" dirty="0">
                <a:solidFill>
                  <a:schemeClr val="dk1"/>
                </a:solidFill>
                <a:latin typeface="Arial"/>
                <a:ea typeface="Arial"/>
                <a:cs typeface="Arial"/>
                <a:sym typeface="Arial"/>
              </a:rPr>
              <a:t>ext </a:t>
            </a:r>
            <a:r>
              <a:rPr lang="en-US" sz="3600" b="1" i="1" dirty="0">
                <a:solidFill>
                  <a:schemeClr val="dk1"/>
                </a:solidFill>
              </a:rPr>
              <a:t>g</a:t>
            </a:r>
            <a:r>
              <a:rPr lang="en-US" sz="3600" b="1" i="1" dirty="0">
                <a:solidFill>
                  <a:schemeClr val="dk1"/>
                </a:solidFill>
                <a:latin typeface="Arial"/>
                <a:ea typeface="Arial"/>
                <a:cs typeface="Arial"/>
                <a:sym typeface="Arial"/>
              </a:rPr>
              <a:t>enerat</a:t>
            </a:r>
            <a:r>
              <a:rPr lang="en-US" sz="3600" b="1" i="1" dirty="0">
                <a:solidFill>
                  <a:schemeClr val="dk1"/>
                </a:solidFill>
              </a:rPr>
              <a:t>ion</a:t>
            </a:r>
            <a:r>
              <a:rPr lang="en-US" sz="3600" dirty="0">
                <a:solidFill>
                  <a:schemeClr val="dk1"/>
                </a:solidFill>
                <a:latin typeface="Arial"/>
                <a:ea typeface="Arial"/>
                <a:cs typeface="Arial"/>
                <a:sym typeface="Arial"/>
              </a:rPr>
              <a:t> module selects the highest-risk object </a:t>
            </a:r>
            <a:r>
              <a:rPr lang="en-GB" sz="3600" dirty="0">
                <a:solidFill>
                  <a:schemeClr val="dk1"/>
                </a:solidFill>
              </a:rPr>
              <a:t>every 10 frames</a:t>
            </a:r>
            <a:r>
              <a:rPr lang="en-US" sz="3600" dirty="0">
                <a:solidFill>
                  <a:schemeClr val="dk1"/>
                </a:solidFill>
              </a:rPr>
              <a:t> and </a:t>
            </a:r>
            <a:r>
              <a:rPr lang="en-US" sz="3600" dirty="0">
                <a:solidFill>
                  <a:schemeClr val="dk1"/>
                </a:solidFill>
                <a:latin typeface="Arial"/>
                <a:ea typeface="Arial"/>
                <a:cs typeface="Arial"/>
                <a:sym typeface="Arial"/>
              </a:rPr>
              <a:t>formulates a descriptive sentence. </a:t>
            </a:r>
            <a:endParaRPr sz="3600" dirty="0"/>
          </a:p>
          <a:p>
            <a:pPr marL="571500" marR="0" lvl="0" indent="-571500" algn="l" rtl="0">
              <a:spcBef>
                <a:spcPts val="600"/>
              </a:spcBef>
              <a:spcAft>
                <a:spcPts val="0"/>
              </a:spcAft>
              <a:buClr>
                <a:schemeClr val="dk1"/>
              </a:buClr>
              <a:buSzPts val="3600"/>
              <a:buFont typeface="Arial"/>
              <a:buChar char="•"/>
            </a:pPr>
            <a:r>
              <a:rPr lang="en-US" sz="3600" dirty="0">
                <a:solidFill>
                  <a:schemeClr val="dk1"/>
                </a:solidFill>
                <a:latin typeface="Arial"/>
                <a:ea typeface="Arial"/>
                <a:cs typeface="Arial"/>
                <a:sym typeface="Arial"/>
              </a:rPr>
              <a:t>This sentence is then converted into real-time speech using the Google </a:t>
            </a:r>
            <a:r>
              <a:rPr lang="en-US" sz="3600" b="1" i="1" dirty="0">
                <a:solidFill>
                  <a:schemeClr val="dk1"/>
                </a:solidFill>
              </a:rPr>
              <a:t>TTS </a:t>
            </a:r>
            <a:r>
              <a:rPr lang="en-US" sz="3600" dirty="0">
                <a:solidFill>
                  <a:schemeClr val="dk1"/>
                </a:solidFill>
                <a:latin typeface="Arial"/>
                <a:ea typeface="Arial"/>
                <a:cs typeface="Arial"/>
                <a:sym typeface="Arial"/>
              </a:rPr>
              <a:t>module. </a:t>
            </a:r>
            <a:endParaRPr dirty="0"/>
          </a:p>
          <a:p>
            <a:pPr marL="571500" marR="0" lvl="0" indent="-571500" algn="l" rtl="0">
              <a:spcBef>
                <a:spcPts val="600"/>
              </a:spcBef>
              <a:spcAft>
                <a:spcPts val="0"/>
              </a:spcAft>
              <a:buClr>
                <a:schemeClr val="dk1"/>
              </a:buClr>
              <a:buSzPts val="3600"/>
              <a:buFont typeface="Arial"/>
              <a:buChar char="•"/>
            </a:pPr>
            <a:r>
              <a:rPr lang="en-US" sz="3600" dirty="0">
                <a:solidFill>
                  <a:schemeClr val="dk1"/>
                </a:solidFill>
                <a:latin typeface="Arial"/>
                <a:ea typeface="Arial"/>
                <a:cs typeface="Arial"/>
                <a:sym typeface="Arial"/>
              </a:rPr>
              <a:t>All inference is performed fully on-device with no cloud dependency, achieving </a:t>
            </a:r>
            <a:r>
              <a:rPr lang="en-US" sz="3600" b="1" dirty="0">
                <a:solidFill>
                  <a:schemeClr val="dk1"/>
                </a:solidFill>
                <a:latin typeface="Arial"/>
                <a:ea typeface="Arial"/>
                <a:cs typeface="Arial"/>
                <a:sym typeface="Arial"/>
              </a:rPr>
              <a:t>under-120ms</a:t>
            </a:r>
            <a:r>
              <a:rPr lang="en-US" sz="3600" dirty="0">
                <a:solidFill>
                  <a:schemeClr val="dk1"/>
                </a:solidFill>
                <a:latin typeface="Arial"/>
                <a:ea typeface="Arial"/>
                <a:cs typeface="Arial"/>
                <a:sym typeface="Arial"/>
              </a:rPr>
              <a:t> end-to-end latency</a:t>
            </a:r>
            <a:r>
              <a:rPr lang="en-GB" sz="3600" dirty="0">
                <a:solidFill>
                  <a:schemeClr val="dk1"/>
                </a:solidFill>
                <a:latin typeface="Arial"/>
                <a:ea typeface="Arial"/>
                <a:cs typeface="Arial"/>
                <a:sym typeface="Arial"/>
              </a:rPr>
              <a:t>.</a:t>
            </a:r>
          </a:p>
          <a:p>
            <a:pPr marL="571500" marR="0" lvl="0" indent="-571500" algn="l" rtl="0">
              <a:spcBef>
                <a:spcPts val="600"/>
              </a:spcBef>
              <a:spcAft>
                <a:spcPts val="0"/>
              </a:spcAft>
              <a:buClr>
                <a:schemeClr val="dk1"/>
              </a:buClr>
              <a:buSzPts val="3600"/>
              <a:buFont typeface="Arial"/>
              <a:buChar char="•"/>
            </a:pPr>
            <a:r>
              <a:rPr lang="en-GB" sz="3600" dirty="0">
                <a:solidFill>
                  <a:schemeClr val="dk1"/>
                </a:solidFill>
              </a:rPr>
              <a:t>To ensure timely response in critical situations, an </a:t>
            </a:r>
            <a:r>
              <a:rPr lang="en-GB" sz="3600" b="1" dirty="0">
                <a:solidFill>
                  <a:schemeClr val="dk1"/>
                </a:solidFill>
              </a:rPr>
              <a:t>early alert mechanism </a:t>
            </a:r>
            <a:r>
              <a:rPr lang="en-GB" sz="3600" dirty="0">
                <a:solidFill>
                  <a:schemeClr val="dk1"/>
                </a:solidFill>
              </a:rPr>
              <a:t>bypasses the 10-frame scoring cycle if any object’s risk score exceeds a predefined threshold, triggering immediate feedback.</a:t>
            </a:r>
            <a:endParaRPr sz="3600" dirty="0">
              <a:solidFill>
                <a:schemeClr val="dk1"/>
              </a:solidFill>
            </a:endParaRPr>
          </a:p>
          <a:p>
            <a:pPr marL="0" marR="0" lvl="0" indent="0" algn="l" rtl="0">
              <a:spcBef>
                <a:spcPts val="0"/>
              </a:spcBef>
              <a:spcAft>
                <a:spcPts val="0"/>
              </a:spcAft>
              <a:buNone/>
            </a:pPr>
            <a:endParaRPr sz="3600" dirty="0">
              <a:solidFill>
                <a:schemeClr val="dk1"/>
              </a:solidFill>
              <a:latin typeface="Arial"/>
              <a:ea typeface="Arial"/>
              <a:cs typeface="Arial"/>
              <a:sym typeface="Arial"/>
            </a:endParaRPr>
          </a:p>
        </p:txBody>
      </p:sp>
      <p:sp>
        <p:nvSpPr>
          <p:cNvPr id="107" name="Google Shape;107;p13"/>
          <p:cNvSpPr txBox="1"/>
          <p:nvPr/>
        </p:nvSpPr>
        <p:spPr>
          <a:xfrm>
            <a:off x="15043061" y="23068869"/>
            <a:ext cx="12313500" cy="2241300"/>
          </a:xfrm>
          <a:prstGeom prst="rect">
            <a:avLst/>
          </a:prstGeom>
          <a:noFill/>
          <a:ln>
            <a:noFill/>
          </a:ln>
        </p:spPr>
        <p:txBody>
          <a:bodyPr spcFirstLastPara="1" wrap="square" lIns="85550" tIns="42775" rIns="85550" bIns="42775" anchor="t" anchorCtr="0">
            <a:spAutoFit/>
          </a:bodyPr>
          <a:lstStyle/>
          <a:p>
            <a:pPr marL="0" marR="0" lvl="0" indent="0" algn="ctr" rtl="0">
              <a:spcBef>
                <a:spcPts val="0"/>
              </a:spcBef>
              <a:spcAft>
                <a:spcPts val="0"/>
              </a:spcAft>
              <a:buNone/>
            </a:pPr>
            <a:endParaRPr dirty="0"/>
          </a:p>
          <a:p>
            <a:pPr marL="0" marR="0" lvl="0" indent="0" algn="l" rtl="0">
              <a:spcBef>
                <a:spcPts val="0"/>
              </a:spcBef>
              <a:spcAft>
                <a:spcPts val="0"/>
              </a:spcAft>
              <a:buNone/>
            </a:pP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5700" dirty="0">
                <a:solidFill>
                  <a:srgbClr val="993300"/>
                </a:solidFill>
              </a:rPr>
              <a:t>Module Integration</a:t>
            </a:r>
            <a:endParaRPr sz="5700" dirty="0">
              <a:solidFill>
                <a:srgbClr val="993300"/>
              </a:solidFill>
              <a:latin typeface="Arial"/>
              <a:ea typeface="Arial"/>
              <a:cs typeface="Arial"/>
              <a:sym typeface="Arial"/>
            </a:endParaRPr>
          </a:p>
          <a:p>
            <a:pPr marL="0" marR="0" lvl="0" indent="0" algn="l" rtl="0">
              <a:spcBef>
                <a:spcPts val="0"/>
              </a:spcBef>
              <a:spcAft>
                <a:spcPts val="0"/>
              </a:spcAft>
              <a:buNone/>
            </a:pPr>
            <a:endParaRPr sz="5700" dirty="0">
              <a:solidFill>
                <a:srgbClr val="993300"/>
              </a:solidFill>
              <a:latin typeface="Arial"/>
              <a:ea typeface="Arial"/>
              <a:cs typeface="Arial"/>
              <a:sym typeface="Arial"/>
            </a:endParaRPr>
          </a:p>
        </p:txBody>
      </p:sp>
      <p:sp>
        <p:nvSpPr>
          <p:cNvPr id="110" name="Google Shape;110;p13"/>
          <p:cNvSpPr txBox="1"/>
          <p:nvPr/>
        </p:nvSpPr>
        <p:spPr>
          <a:xfrm>
            <a:off x="14993736" y="4653280"/>
            <a:ext cx="12313368" cy="963563"/>
          </a:xfrm>
          <a:prstGeom prst="rect">
            <a:avLst/>
          </a:prstGeom>
          <a:noFill/>
          <a:ln>
            <a:noFill/>
          </a:ln>
        </p:spPr>
        <p:txBody>
          <a:bodyPr spcFirstLastPara="1" wrap="square" lIns="85550" tIns="42775" rIns="85550" bIns="42775" anchor="t" anchorCtr="0">
            <a:spAutoFit/>
          </a:bodyPr>
          <a:lstStyle/>
          <a:p>
            <a:pPr marL="0" marR="0" lvl="0" indent="0" algn="l" rtl="0">
              <a:spcBef>
                <a:spcPts val="0"/>
              </a:spcBef>
              <a:spcAft>
                <a:spcPts val="0"/>
              </a:spcAft>
              <a:buNone/>
            </a:pPr>
            <a:r>
              <a:rPr lang="en-US" sz="5700" dirty="0">
                <a:solidFill>
                  <a:srgbClr val="993300"/>
                </a:solidFill>
                <a:latin typeface="Arial"/>
                <a:ea typeface="Arial"/>
                <a:cs typeface="Arial"/>
                <a:sym typeface="Arial"/>
              </a:rPr>
              <a:t>Group Members’ Photo</a:t>
            </a:r>
            <a:endParaRPr dirty="0"/>
          </a:p>
        </p:txBody>
      </p:sp>
      <p:pic>
        <p:nvPicPr>
          <p:cNvPr id="113" name="Google Shape;113;p13"/>
          <p:cNvPicPr preferRelativeResize="0"/>
          <p:nvPr/>
        </p:nvPicPr>
        <p:blipFill rotWithShape="1">
          <a:blip r:embed="rId6">
            <a:alphaModFix/>
          </a:blip>
          <a:srcRect/>
          <a:stretch/>
        </p:blipFill>
        <p:spPr>
          <a:xfrm>
            <a:off x="120826" y="12584213"/>
            <a:ext cx="14280974" cy="8963400"/>
          </a:xfrm>
          <a:prstGeom prst="rect">
            <a:avLst/>
          </a:prstGeom>
          <a:noFill/>
          <a:ln>
            <a:noFill/>
          </a:ln>
        </p:spPr>
      </p:pic>
      <p:pic>
        <p:nvPicPr>
          <p:cNvPr id="114" name="Google Shape;114;p13" title="frame1.jpg"/>
          <p:cNvPicPr preferRelativeResize="0"/>
          <p:nvPr/>
        </p:nvPicPr>
        <p:blipFill>
          <a:blip r:embed="rId7">
            <a:alphaModFix/>
          </a:blip>
          <a:stretch>
            <a:fillRect/>
          </a:stretch>
        </p:blipFill>
        <p:spPr>
          <a:xfrm>
            <a:off x="15193998" y="13002722"/>
            <a:ext cx="6096000" cy="4572000"/>
          </a:xfrm>
          <a:prstGeom prst="rect">
            <a:avLst/>
          </a:prstGeom>
          <a:noFill/>
          <a:ln>
            <a:noFill/>
          </a:ln>
        </p:spPr>
      </p:pic>
      <p:pic>
        <p:nvPicPr>
          <p:cNvPr id="115" name="Google Shape;115;p13" title="depth_1_1.jpg"/>
          <p:cNvPicPr preferRelativeResize="0"/>
          <p:nvPr/>
        </p:nvPicPr>
        <p:blipFill>
          <a:blip r:embed="rId8">
            <a:alphaModFix/>
          </a:blip>
          <a:stretch>
            <a:fillRect/>
          </a:stretch>
        </p:blipFill>
        <p:spPr>
          <a:xfrm>
            <a:off x="22107875" y="13002700"/>
            <a:ext cx="6096000" cy="4572000"/>
          </a:xfrm>
          <a:prstGeom prst="rect">
            <a:avLst/>
          </a:prstGeom>
          <a:noFill/>
          <a:ln>
            <a:noFill/>
          </a:ln>
        </p:spPr>
      </p:pic>
      <p:pic>
        <p:nvPicPr>
          <p:cNvPr id="116" name="Google Shape;116;p13" title="terminal_1 - frame at 0m26s.jpg"/>
          <p:cNvPicPr preferRelativeResize="0"/>
          <p:nvPr/>
        </p:nvPicPr>
        <p:blipFill>
          <a:blip r:embed="rId9">
            <a:alphaModFix/>
          </a:blip>
          <a:stretch>
            <a:fillRect/>
          </a:stretch>
        </p:blipFill>
        <p:spPr>
          <a:xfrm>
            <a:off x="16062329" y="18149368"/>
            <a:ext cx="11305326" cy="4064004"/>
          </a:xfrm>
          <a:prstGeom prst="rect">
            <a:avLst/>
          </a:prstGeom>
          <a:noFill/>
          <a:ln>
            <a:noFill/>
          </a:ln>
        </p:spPr>
      </p:pic>
      <p:pic>
        <p:nvPicPr>
          <p:cNvPr id="3" name="Picture 2">
            <a:extLst>
              <a:ext uri="{FF2B5EF4-FFF2-40B4-BE49-F238E27FC236}">
                <a16:creationId xmlns:a16="http://schemas.microsoft.com/office/drawing/2014/main" id="{7ACB43DC-FA95-C487-C8FB-86E652DE7219}"/>
              </a:ext>
            </a:extLst>
          </p:cNvPr>
          <p:cNvPicPr>
            <a:picLocks noChangeAspect="1"/>
          </p:cNvPicPr>
          <p:nvPr/>
        </p:nvPicPr>
        <p:blipFill>
          <a:blip r:embed="rId10"/>
          <a:stretch>
            <a:fillRect/>
          </a:stretch>
        </p:blipFill>
        <p:spPr>
          <a:xfrm>
            <a:off x="14691904" y="31856712"/>
            <a:ext cx="13828682" cy="1243751"/>
          </a:xfrm>
          <a:prstGeom prst="rect">
            <a:avLst/>
          </a:prstGeom>
        </p:spPr>
      </p:pic>
      <p:sp>
        <p:nvSpPr>
          <p:cNvPr id="6" name="Google Shape;106;p13">
            <a:extLst>
              <a:ext uri="{FF2B5EF4-FFF2-40B4-BE49-F238E27FC236}">
                <a16:creationId xmlns:a16="http://schemas.microsoft.com/office/drawing/2014/main" id="{1EAF4BDF-9274-0821-F31B-3CF95BD1EED9}"/>
              </a:ext>
            </a:extLst>
          </p:cNvPr>
          <p:cNvSpPr txBox="1"/>
          <p:nvPr/>
        </p:nvSpPr>
        <p:spPr>
          <a:xfrm>
            <a:off x="14785488" y="24539460"/>
            <a:ext cx="13735098" cy="7053193"/>
          </a:xfrm>
          <a:prstGeom prst="rect">
            <a:avLst/>
          </a:prstGeom>
          <a:noFill/>
          <a:ln>
            <a:noFill/>
          </a:ln>
        </p:spPr>
        <p:txBody>
          <a:bodyPr spcFirstLastPara="1" wrap="square" lIns="96500" tIns="48250" rIns="96500" bIns="48250" anchor="t" anchorCtr="0">
            <a:spAutoFit/>
          </a:bodyPr>
          <a:lstStyle/>
          <a:p>
            <a:pPr marL="571500" marR="0" lvl="0" indent="-571500" algn="l" rtl="0">
              <a:spcBef>
                <a:spcPts val="600"/>
              </a:spcBef>
              <a:spcAft>
                <a:spcPts val="0"/>
              </a:spcAft>
              <a:buClr>
                <a:schemeClr val="dk1"/>
              </a:buClr>
              <a:buSzPts val="3600"/>
              <a:buFont typeface="Arial"/>
              <a:buChar char="•"/>
            </a:pPr>
            <a:r>
              <a:rPr lang="en-GB" sz="3600" dirty="0">
                <a:solidFill>
                  <a:schemeClr val="dk1"/>
                </a:solidFill>
              </a:rPr>
              <a:t>A USB Camera is connected and streamed using </a:t>
            </a:r>
            <a:r>
              <a:rPr lang="en-GB" sz="3600" b="1" dirty="0" err="1">
                <a:solidFill>
                  <a:schemeClr val="dk1"/>
                </a:solidFill>
              </a:rPr>
              <a:t>GStreamer</a:t>
            </a:r>
            <a:r>
              <a:rPr lang="en-GB" sz="3600" dirty="0">
                <a:solidFill>
                  <a:schemeClr val="dk1"/>
                </a:solidFill>
              </a:rPr>
              <a:t> multimedia framework for low-latency and efficient frame capture with minimal CPU usage.</a:t>
            </a:r>
          </a:p>
          <a:p>
            <a:pPr marL="571500" marR="0" lvl="0" indent="-571500" algn="l" rtl="0">
              <a:spcBef>
                <a:spcPts val="600"/>
              </a:spcBef>
              <a:buClr>
                <a:schemeClr val="dk1"/>
              </a:buClr>
              <a:buSzPts val="3600"/>
              <a:buFont typeface="Arial"/>
              <a:buChar char="•"/>
            </a:pPr>
            <a:r>
              <a:rPr lang="en-GB" sz="3600" dirty="0">
                <a:solidFill>
                  <a:schemeClr val="dk1"/>
                </a:solidFill>
                <a:latin typeface="Arial"/>
                <a:ea typeface="Arial"/>
                <a:cs typeface="Arial"/>
                <a:sym typeface="Arial"/>
              </a:rPr>
              <a:t>The Google Coral Edge TPU connects via USB and runs </a:t>
            </a:r>
            <a:r>
              <a:rPr lang="en-GB" sz="3600" b="1" dirty="0" err="1">
                <a:solidFill>
                  <a:schemeClr val="dk1"/>
                </a:solidFill>
                <a:latin typeface="Arial"/>
                <a:ea typeface="Arial"/>
                <a:cs typeface="Arial"/>
                <a:sym typeface="Arial"/>
              </a:rPr>
              <a:t>EdgeTPU</a:t>
            </a:r>
            <a:r>
              <a:rPr lang="en-GB" sz="3600" b="1" dirty="0">
                <a:solidFill>
                  <a:schemeClr val="dk1"/>
                </a:solidFill>
                <a:latin typeface="Arial"/>
                <a:ea typeface="Arial"/>
                <a:cs typeface="Arial"/>
                <a:sym typeface="Arial"/>
              </a:rPr>
              <a:t>-Compiled INT8 </a:t>
            </a:r>
            <a:r>
              <a:rPr lang="en-GB" sz="3600" b="1" dirty="0" err="1">
                <a:solidFill>
                  <a:schemeClr val="dk1"/>
                </a:solidFill>
                <a:latin typeface="Arial"/>
                <a:ea typeface="Arial"/>
                <a:cs typeface="Arial"/>
                <a:sym typeface="Arial"/>
              </a:rPr>
              <a:t>TFLite</a:t>
            </a:r>
            <a:r>
              <a:rPr lang="en-GB" sz="3600" b="1" dirty="0">
                <a:solidFill>
                  <a:schemeClr val="dk1"/>
                </a:solidFill>
                <a:latin typeface="Arial"/>
                <a:ea typeface="Arial"/>
                <a:cs typeface="Arial"/>
                <a:sym typeface="Arial"/>
              </a:rPr>
              <a:t> </a:t>
            </a:r>
            <a:r>
              <a:rPr lang="en-GB" sz="3600" dirty="0">
                <a:solidFill>
                  <a:schemeClr val="dk1"/>
                </a:solidFill>
                <a:latin typeface="Arial"/>
                <a:ea typeface="Arial"/>
                <a:cs typeface="Arial"/>
                <a:sym typeface="Arial"/>
              </a:rPr>
              <a:t>models.</a:t>
            </a:r>
          </a:p>
          <a:p>
            <a:pPr marL="571500" marR="0" lvl="0" indent="-571500" algn="l" rtl="0">
              <a:spcBef>
                <a:spcPts val="600"/>
              </a:spcBef>
              <a:spcAft>
                <a:spcPts val="0"/>
              </a:spcAft>
              <a:buClr>
                <a:schemeClr val="dk1"/>
              </a:buClr>
              <a:buSzPts val="3600"/>
              <a:buFont typeface="Arial"/>
              <a:buChar char="•"/>
            </a:pPr>
            <a:r>
              <a:rPr lang="en-GB" sz="3600" dirty="0">
                <a:solidFill>
                  <a:schemeClr val="dk1"/>
                </a:solidFill>
                <a:latin typeface="Arial"/>
                <a:ea typeface="Arial"/>
                <a:cs typeface="Arial"/>
                <a:sym typeface="Arial"/>
              </a:rPr>
              <a:t>Audio output is sent via Bluetooth, providing wireless voice feedback without cables.</a:t>
            </a:r>
          </a:p>
          <a:p>
            <a:pPr marL="571500" marR="0" lvl="0" indent="-571500" algn="l" rtl="0">
              <a:spcBef>
                <a:spcPts val="600"/>
              </a:spcBef>
              <a:spcAft>
                <a:spcPts val="0"/>
              </a:spcAft>
              <a:buClr>
                <a:schemeClr val="dk1"/>
              </a:buClr>
              <a:buSzPts val="3600"/>
              <a:buFont typeface="Arial"/>
              <a:buChar char="•"/>
            </a:pPr>
            <a:r>
              <a:rPr lang="en-GB" sz="3600" dirty="0">
                <a:solidFill>
                  <a:schemeClr val="dk1"/>
                </a:solidFill>
                <a:latin typeface="Arial"/>
                <a:ea typeface="Arial"/>
                <a:cs typeface="Arial"/>
                <a:sym typeface="Arial"/>
              </a:rPr>
              <a:t>The </a:t>
            </a:r>
            <a:r>
              <a:rPr lang="en-GB" sz="3600" b="1" i="1" dirty="0">
                <a:solidFill>
                  <a:schemeClr val="dk1"/>
                </a:solidFill>
                <a:latin typeface="Arial"/>
                <a:ea typeface="Arial"/>
                <a:cs typeface="Arial"/>
                <a:sym typeface="Arial"/>
              </a:rPr>
              <a:t>“</a:t>
            </a:r>
            <a:r>
              <a:rPr lang="en-GB" sz="3600" b="1" i="1" dirty="0" err="1">
                <a:solidFill>
                  <a:schemeClr val="dk1"/>
                </a:solidFill>
                <a:latin typeface="Arial"/>
                <a:ea typeface="Arial"/>
                <a:cs typeface="Arial"/>
                <a:sym typeface="Arial"/>
              </a:rPr>
              <a:t>MobileNet</a:t>
            </a:r>
            <a:r>
              <a:rPr lang="en-GB" sz="3600" b="1" i="1" dirty="0">
                <a:solidFill>
                  <a:schemeClr val="dk1"/>
                </a:solidFill>
                <a:latin typeface="Arial"/>
                <a:ea typeface="Arial"/>
                <a:cs typeface="Arial"/>
                <a:sym typeface="Arial"/>
              </a:rPr>
              <a:t>-SSD V2” </a:t>
            </a:r>
            <a:r>
              <a:rPr lang="en-GB" sz="3600" dirty="0">
                <a:solidFill>
                  <a:schemeClr val="dk1"/>
                </a:solidFill>
                <a:latin typeface="Arial"/>
                <a:ea typeface="Arial"/>
                <a:cs typeface="Arial"/>
                <a:sym typeface="Arial"/>
              </a:rPr>
              <a:t>and </a:t>
            </a:r>
            <a:r>
              <a:rPr lang="en-GB" sz="3600" b="1" i="1" dirty="0">
                <a:solidFill>
                  <a:schemeClr val="dk1"/>
                </a:solidFill>
                <a:latin typeface="Arial"/>
                <a:ea typeface="Arial"/>
                <a:cs typeface="Arial"/>
                <a:sym typeface="Arial"/>
              </a:rPr>
              <a:t>“</a:t>
            </a:r>
            <a:r>
              <a:rPr lang="en-GB" sz="3600" b="1" i="1" dirty="0" err="1">
                <a:solidFill>
                  <a:schemeClr val="dk1"/>
                </a:solidFill>
                <a:latin typeface="Arial"/>
                <a:ea typeface="Arial"/>
                <a:cs typeface="Arial"/>
                <a:sym typeface="Arial"/>
              </a:rPr>
              <a:t>MiDaS</a:t>
            </a:r>
            <a:r>
              <a:rPr lang="en-GB" sz="3600" b="1" i="1" dirty="0">
                <a:solidFill>
                  <a:schemeClr val="dk1"/>
                </a:solidFill>
                <a:latin typeface="Arial"/>
                <a:ea typeface="Arial"/>
                <a:cs typeface="Arial"/>
                <a:sym typeface="Arial"/>
              </a:rPr>
              <a:t> V2” </a:t>
            </a:r>
            <a:r>
              <a:rPr lang="en-GB" sz="3600" dirty="0">
                <a:solidFill>
                  <a:schemeClr val="dk1"/>
                </a:solidFill>
                <a:latin typeface="Arial"/>
                <a:ea typeface="Arial"/>
                <a:cs typeface="Arial"/>
                <a:sym typeface="Arial"/>
              </a:rPr>
              <a:t>models, originally trained in </a:t>
            </a:r>
            <a:r>
              <a:rPr lang="en-GB" sz="3600" dirty="0" err="1">
                <a:solidFill>
                  <a:schemeClr val="dk1"/>
                </a:solidFill>
                <a:latin typeface="Arial"/>
                <a:ea typeface="Arial"/>
                <a:cs typeface="Arial"/>
                <a:sym typeface="Arial"/>
              </a:rPr>
              <a:t>PyTorch</a:t>
            </a:r>
            <a:r>
              <a:rPr lang="en-GB" sz="3600" dirty="0">
                <a:solidFill>
                  <a:schemeClr val="dk1"/>
                </a:solidFill>
                <a:latin typeface="Arial"/>
                <a:ea typeface="Arial"/>
                <a:cs typeface="Arial"/>
                <a:sym typeface="Arial"/>
              </a:rPr>
              <a:t>/TensorFlow, were quantized to INT8, converted to TensorFlow Lite format, and compiled using the </a:t>
            </a:r>
            <a:r>
              <a:rPr lang="en-GB" sz="3600" dirty="0" err="1">
                <a:solidFill>
                  <a:schemeClr val="dk1"/>
                </a:solidFill>
                <a:latin typeface="Arial"/>
                <a:ea typeface="Arial"/>
                <a:cs typeface="Arial"/>
                <a:sym typeface="Arial"/>
              </a:rPr>
              <a:t>EdgeTPU</a:t>
            </a:r>
            <a:r>
              <a:rPr lang="en-GB" sz="3600" dirty="0">
                <a:solidFill>
                  <a:schemeClr val="dk1"/>
                </a:solidFill>
                <a:latin typeface="Arial"/>
                <a:ea typeface="Arial"/>
                <a:cs typeface="Arial"/>
                <a:sym typeface="Arial"/>
              </a:rPr>
              <a:t> Compiler to enable fast and power-efficient inference on the Google Coral USB Accelerator.</a:t>
            </a:r>
          </a:p>
        </p:txBody>
      </p:sp>
      <p:sp>
        <p:nvSpPr>
          <p:cNvPr id="7" name="Text Box 145">
            <a:extLst>
              <a:ext uri="{FF2B5EF4-FFF2-40B4-BE49-F238E27FC236}">
                <a16:creationId xmlns:a16="http://schemas.microsoft.com/office/drawing/2014/main" id="{E34D3B55-C316-D406-F83D-8C5289791938}"/>
              </a:ext>
            </a:extLst>
          </p:cNvPr>
          <p:cNvSpPr txBox="1">
            <a:spLocks noChangeArrowheads="1"/>
          </p:cNvSpPr>
          <p:nvPr/>
        </p:nvSpPr>
        <p:spPr bwMode="auto">
          <a:xfrm>
            <a:off x="120826" y="21859478"/>
            <a:ext cx="12412151" cy="517287"/>
          </a:xfrm>
          <a:prstGeom prst="rect">
            <a:avLst/>
          </a:prstGeom>
          <a:noFill/>
          <a:ln w="9525">
            <a:noFill/>
            <a:miter lim="800000"/>
            <a:headEnd/>
            <a:tailEnd/>
          </a:ln>
        </p:spPr>
        <p:txBody>
          <a:bodyPr wrap="square" lIns="85564" tIns="42782" rIns="85564" bIns="42782">
            <a:spAutoFit/>
          </a:bodyPr>
          <a:lstStyle>
            <a:defPPr>
              <a:defRPr lang="en-US"/>
            </a:defPPr>
            <a:lvl1pPr algn="r" rtl="0" eaLnBrk="0" fontAlgn="base" hangingPunct="0">
              <a:spcBef>
                <a:spcPct val="0"/>
              </a:spcBef>
              <a:spcAft>
                <a:spcPct val="0"/>
              </a:spcAft>
              <a:defRPr sz="1700" kern="1200">
                <a:solidFill>
                  <a:schemeClr val="tx1"/>
                </a:solidFill>
                <a:latin typeface="Arial" charset="0"/>
                <a:ea typeface="+mn-ea"/>
                <a:cs typeface="+mn-cs"/>
              </a:defRPr>
            </a:lvl1pPr>
            <a:lvl2pPr marL="482517" algn="r" rtl="0" eaLnBrk="0" fontAlgn="base" hangingPunct="0">
              <a:spcBef>
                <a:spcPct val="0"/>
              </a:spcBef>
              <a:spcAft>
                <a:spcPct val="0"/>
              </a:spcAft>
              <a:defRPr sz="1700" kern="1200">
                <a:solidFill>
                  <a:schemeClr val="tx1"/>
                </a:solidFill>
                <a:latin typeface="Arial" charset="0"/>
                <a:ea typeface="+mn-ea"/>
                <a:cs typeface="+mn-cs"/>
              </a:defRPr>
            </a:lvl2pPr>
            <a:lvl3pPr marL="965036" algn="r" rtl="0" eaLnBrk="0" fontAlgn="base" hangingPunct="0">
              <a:spcBef>
                <a:spcPct val="0"/>
              </a:spcBef>
              <a:spcAft>
                <a:spcPct val="0"/>
              </a:spcAft>
              <a:defRPr sz="1700" kern="1200">
                <a:solidFill>
                  <a:schemeClr val="tx1"/>
                </a:solidFill>
                <a:latin typeface="Arial" charset="0"/>
                <a:ea typeface="+mn-ea"/>
                <a:cs typeface="+mn-cs"/>
              </a:defRPr>
            </a:lvl3pPr>
            <a:lvl4pPr marL="1447553" algn="r" rtl="0" eaLnBrk="0" fontAlgn="base" hangingPunct="0">
              <a:spcBef>
                <a:spcPct val="0"/>
              </a:spcBef>
              <a:spcAft>
                <a:spcPct val="0"/>
              </a:spcAft>
              <a:defRPr sz="1700" kern="1200">
                <a:solidFill>
                  <a:schemeClr val="tx1"/>
                </a:solidFill>
                <a:latin typeface="Arial" charset="0"/>
                <a:ea typeface="+mn-ea"/>
                <a:cs typeface="+mn-cs"/>
              </a:defRPr>
            </a:lvl4pPr>
            <a:lvl5pPr marL="1930071" algn="r" rtl="0" eaLnBrk="0" fontAlgn="base" hangingPunct="0">
              <a:spcBef>
                <a:spcPct val="0"/>
              </a:spcBef>
              <a:spcAft>
                <a:spcPct val="0"/>
              </a:spcAft>
              <a:defRPr sz="1700" kern="1200">
                <a:solidFill>
                  <a:schemeClr val="tx1"/>
                </a:solidFill>
                <a:latin typeface="Arial" charset="0"/>
                <a:ea typeface="+mn-ea"/>
                <a:cs typeface="+mn-cs"/>
              </a:defRPr>
            </a:lvl5pPr>
            <a:lvl6pPr marL="2412589" algn="l" defTabSz="965036" rtl="0" eaLnBrk="1" latinLnBrk="0" hangingPunct="1">
              <a:defRPr sz="1700" kern="1200">
                <a:solidFill>
                  <a:schemeClr val="tx1"/>
                </a:solidFill>
                <a:latin typeface="Arial" charset="0"/>
                <a:ea typeface="+mn-ea"/>
                <a:cs typeface="+mn-cs"/>
              </a:defRPr>
            </a:lvl6pPr>
            <a:lvl7pPr marL="2895107" algn="l" defTabSz="965036" rtl="0" eaLnBrk="1" latinLnBrk="0" hangingPunct="1">
              <a:defRPr sz="1700" kern="1200">
                <a:solidFill>
                  <a:schemeClr val="tx1"/>
                </a:solidFill>
                <a:latin typeface="Arial" charset="0"/>
                <a:ea typeface="+mn-ea"/>
                <a:cs typeface="+mn-cs"/>
              </a:defRPr>
            </a:lvl7pPr>
            <a:lvl8pPr marL="3377625" algn="l" defTabSz="965036" rtl="0" eaLnBrk="1" latinLnBrk="0" hangingPunct="1">
              <a:defRPr sz="1700" kern="1200">
                <a:solidFill>
                  <a:schemeClr val="tx1"/>
                </a:solidFill>
                <a:latin typeface="Arial" charset="0"/>
                <a:ea typeface="+mn-ea"/>
                <a:cs typeface="+mn-cs"/>
              </a:defRPr>
            </a:lvl8pPr>
            <a:lvl9pPr marL="3860143" algn="l" defTabSz="965036" rtl="0" eaLnBrk="1" latinLnBrk="0" hangingPunct="1">
              <a:defRPr sz="1700" kern="1200">
                <a:solidFill>
                  <a:schemeClr val="tx1"/>
                </a:solidFill>
                <a:latin typeface="Arial" charset="0"/>
                <a:ea typeface="+mn-ea"/>
                <a:cs typeface="+mn-cs"/>
              </a:defRPr>
            </a:lvl9pPr>
          </a:lstStyle>
          <a:p>
            <a:pPr algn="ctr" defTabSz="856134">
              <a:spcAft>
                <a:spcPts val="600"/>
              </a:spcAft>
            </a:pPr>
            <a:r>
              <a:rPr lang="tr-TR" sz="2800" b="1" dirty="0">
                <a:latin typeface="+mj-lt"/>
              </a:rPr>
              <a:t>Figure </a:t>
            </a:r>
            <a:r>
              <a:rPr lang="en-GB" sz="2800" b="1" dirty="0">
                <a:latin typeface="+mj-lt"/>
              </a:rPr>
              <a:t>1</a:t>
            </a:r>
            <a:r>
              <a:rPr lang="tr-TR" sz="2800" b="1" dirty="0">
                <a:latin typeface="+mj-lt"/>
              </a:rPr>
              <a:t>: </a:t>
            </a:r>
            <a:r>
              <a:rPr lang="tr-TR" sz="2800" dirty="0">
                <a:latin typeface="+mj-lt"/>
              </a:rPr>
              <a:t>Process of the System</a:t>
            </a:r>
          </a:p>
        </p:txBody>
      </p:sp>
      <p:sp>
        <p:nvSpPr>
          <p:cNvPr id="8" name="Text Box 145">
            <a:extLst>
              <a:ext uri="{FF2B5EF4-FFF2-40B4-BE49-F238E27FC236}">
                <a16:creationId xmlns:a16="http://schemas.microsoft.com/office/drawing/2014/main" id="{A5E992CB-DD83-7472-CE92-891B01B45AC8}"/>
              </a:ext>
            </a:extLst>
          </p:cNvPr>
          <p:cNvSpPr txBox="1">
            <a:spLocks noChangeArrowheads="1"/>
          </p:cNvSpPr>
          <p:nvPr/>
        </p:nvSpPr>
        <p:spPr bwMode="auto">
          <a:xfrm>
            <a:off x="14435591" y="12893874"/>
            <a:ext cx="733445" cy="517287"/>
          </a:xfrm>
          <a:prstGeom prst="rect">
            <a:avLst/>
          </a:prstGeom>
          <a:noFill/>
          <a:ln w="9525">
            <a:noFill/>
            <a:miter lim="800000"/>
            <a:headEnd/>
            <a:tailEnd/>
          </a:ln>
        </p:spPr>
        <p:txBody>
          <a:bodyPr wrap="square" lIns="85564" tIns="42782" rIns="85564" bIns="42782">
            <a:spAutoFit/>
          </a:bodyPr>
          <a:lstStyle>
            <a:defPPr>
              <a:defRPr lang="en-US"/>
            </a:defPPr>
            <a:lvl1pPr algn="r" rtl="0" eaLnBrk="0" fontAlgn="base" hangingPunct="0">
              <a:spcBef>
                <a:spcPct val="0"/>
              </a:spcBef>
              <a:spcAft>
                <a:spcPct val="0"/>
              </a:spcAft>
              <a:defRPr sz="1700" kern="1200">
                <a:solidFill>
                  <a:schemeClr val="tx1"/>
                </a:solidFill>
                <a:latin typeface="Arial" charset="0"/>
                <a:ea typeface="+mn-ea"/>
                <a:cs typeface="+mn-cs"/>
              </a:defRPr>
            </a:lvl1pPr>
            <a:lvl2pPr marL="482517" algn="r" rtl="0" eaLnBrk="0" fontAlgn="base" hangingPunct="0">
              <a:spcBef>
                <a:spcPct val="0"/>
              </a:spcBef>
              <a:spcAft>
                <a:spcPct val="0"/>
              </a:spcAft>
              <a:defRPr sz="1700" kern="1200">
                <a:solidFill>
                  <a:schemeClr val="tx1"/>
                </a:solidFill>
                <a:latin typeface="Arial" charset="0"/>
                <a:ea typeface="+mn-ea"/>
                <a:cs typeface="+mn-cs"/>
              </a:defRPr>
            </a:lvl2pPr>
            <a:lvl3pPr marL="965036" algn="r" rtl="0" eaLnBrk="0" fontAlgn="base" hangingPunct="0">
              <a:spcBef>
                <a:spcPct val="0"/>
              </a:spcBef>
              <a:spcAft>
                <a:spcPct val="0"/>
              </a:spcAft>
              <a:defRPr sz="1700" kern="1200">
                <a:solidFill>
                  <a:schemeClr val="tx1"/>
                </a:solidFill>
                <a:latin typeface="Arial" charset="0"/>
                <a:ea typeface="+mn-ea"/>
                <a:cs typeface="+mn-cs"/>
              </a:defRPr>
            </a:lvl3pPr>
            <a:lvl4pPr marL="1447553" algn="r" rtl="0" eaLnBrk="0" fontAlgn="base" hangingPunct="0">
              <a:spcBef>
                <a:spcPct val="0"/>
              </a:spcBef>
              <a:spcAft>
                <a:spcPct val="0"/>
              </a:spcAft>
              <a:defRPr sz="1700" kern="1200">
                <a:solidFill>
                  <a:schemeClr val="tx1"/>
                </a:solidFill>
                <a:latin typeface="Arial" charset="0"/>
                <a:ea typeface="+mn-ea"/>
                <a:cs typeface="+mn-cs"/>
              </a:defRPr>
            </a:lvl4pPr>
            <a:lvl5pPr marL="1930071" algn="r" rtl="0" eaLnBrk="0" fontAlgn="base" hangingPunct="0">
              <a:spcBef>
                <a:spcPct val="0"/>
              </a:spcBef>
              <a:spcAft>
                <a:spcPct val="0"/>
              </a:spcAft>
              <a:defRPr sz="1700" kern="1200">
                <a:solidFill>
                  <a:schemeClr val="tx1"/>
                </a:solidFill>
                <a:latin typeface="Arial" charset="0"/>
                <a:ea typeface="+mn-ea"/>
                <a:cs typeface="+mn-cs"/>
              </a:defRPr>
            </a:lvl5pPr>
            <a:lvl6pPr marL="2412589" algn="l" defTabSz="965036" rtl="0" eaLnBrk="1" latinLnBrk="0" hangingPunct="1">
              <a:defRPr sz="1700" kern="1200">
                <a:solidFill>
                  <a:schemeClr val="tx1"/>
                </a:solidFill>
                <a:latin typeface="Arial" charset="0"/>
                <a:ea typeface="+mn-ea"/>
                <a:cs typeface="+mn-cs"/>
              </a:defRPr>
            </a:lvl6pPr>
            <a:lvl7pPr marL="2895107" algn="l" defTabSz="965036" rtl="0" eaLnBrk="1" latinLnBrk="0" hangingPunct="1">
              <a:defRPr sz="1700" kern="1200">
                <a:solidFill>
                  <a:schemeClr val="tx1"/>
                </a:solidFill>
                <a:latin typeface="Arial" charset="0"/>
                <a:ea typeface="+mn-ea"/>
                <a:cs typeface="+mn-cs"/>
              </a:defRPr>
            </a:lvl7pPr>
            <a:lvl8pPr marL="3377625" algn="l" defTabSz="965036" rtl="0" eaLnBrk="1" latinLnBrk="0" hangingPunct="1">
              <a:defRPr sz="1700" kern="1200">
                <a:solidFill>
                  <a:schemeClr val="tx1"/>
                </a:solidFill>
                <a:latin typeface="Arial" charset="0"/>
                <a:ea typeface="+mn-ea"/>
                <a:cs typeface="+mn-cs"/>
              </a:defRPr>
            </a:lvl8pPr>
            <a:lvl9pPr marL="3860143" algn="l" defTabSz="965036" rtl="0" eaLnBrk="1" latinLnBrk="0" hangingPunct="1">
              <a:defRPr sz="1700" kern="1200">
                <a:solidFill>
                  <a:schemeClr val="tx1"/>
                </a:solidFill>
                <a:latin typeface="Arial" charset="0"/>
                <a:ea typeface="+mn-ea"/>
                <a:cs typeface="+mn-cs"/>
              </a:defRPr>
            </a:lvl9pPr>
          </a:lstStyle>
          <a:p>
            <a:pPr algn="ctr" defTabSz="856134">
              <a:spcAft>
                <a:spcPts val="600"/>
              </a:spcAft>
            </a:pPr>
            <a:r>
              <a:rPr lang="en-GB" sz="2800" b="1" dirty="0">
                <a:latin typeface="+mj-lt"/>
              </a:rPr>
              <a:t>(a)</a:t>
            </a:r>
            <a:endParaRPr lang="tr-TR" sz="2800" dirty="0">
              <a:latin typeface="+mj-lt"/>
            </a:endParaRPr>
          </a:p>
        </p:txBody>
      </p:sp>
      <p:sp>
        <p:nvSpPr>
          <p:cNvPr id="9" name="Text Box 145">
            <a:extLst>
              <a:ext uri="{FF2B5EF4-FFF2-40B4-BE49-F238E27FC236}">
                <a16:creationId xmlns:a16="http://schemas.microsoft.com/office/drawing/2014/main" id="{32D8BA72-98FD-C269-7712-8DBEF96F95D2}"/>
              </a:ext>
            </a:extLst>
          </p:cNvPr>
          <p:cNvSpPr txBox="1">
            <a:spLocks noChangeArrowheads="1"/>
          </p:cNvSpPr>
          <p:nvPr/>
        </p:nvSpPr>
        <p:spPr bwMode="auto">
          <a:xfrm>
            <a:off x="21385892" y="12905313"/>
            <a:ext cx="733445" cy="517287"/>
          </a:xfrm>
          <a:prstGeom prst="rect">
            <a:avLst/>
          </a:prstGeom>
          <a:noFill/>
          <a:ln w="9525">
            <a:noFill/>
            <a:miter lim="800000"/>
            <a:headEnd/>
            <a:tailEnd/>
          </a:ln>
        </p:spPr>
        <p:txBody>
          <a:bodyPr wrap="square" lIns="85564" tIns="42782" rIns="85564" bIns="42782">
            <a:spAutoFit/>
          </a:bodyPr>
          <a:lstStyle>
            <a:defPPr>
              <a:defRPr lang="en-US"/>
            </a:defPPr>
            <a:lvl1pPr algn="r" rtl="0" eaLnBrk="0" fontAlgn="base" hangingPunct="0">
              <a:spcBef>
                <a:spcPct val="0"/>
              </a:spcBef>
              <a:spcAft>
                <a:spcPct val="0"/>
              </a:spcAft>
              <a:defRPr sz="1700" kern="1200">
                <a:solidFill>
                  <a:schemeClr val="tx1"/>
                </a:solidFill>
                <a:latin typeface="Arial" charset="0"/>
                <a:ea typeface="+mn-ea"/>
                <a:cs typeface="+mn-cs"/>
              </a:defRPr>
            </a:lvl1pPr>
            <a:lvl2pPr marL="482517" algn="r" rtl="0" eaLnBrk="0" fontAlgn="base" hangingPunct="0">
              <a:spcBef>
                <a:spcPct val="0"/>
              </a:spcBef>
              <a:spcAft>
                <a:spcPct val="0"/>
              </a:spcAft>
              <a:defRPr sz="1700" kern="1200">
                <a:solidFill>
                  <a:schemeClr val="tx1"/>
                </a:solidFill>
                <a:latin typeface="Arial" charset="0"/>
                <a:ea typeface="+mn-ea"/>
                <a:cs typeface="+mn-cs"/>
              </a:defRPr>
            </a:lvl2pPr>
            <a:lvl3pPr marL="965036" algn="r" rtl="0" eaLnBrk="0" fontAlgn="base" hangingPunct="0">
              <a:spcBef>
                <a:spcPct val="0"/>
              </a:spcBef>
              <a:spcAft>
                <a:spcPct val="0"/>
              </a:spcAft>
              <a:defRPr sz="1700" kern="1200">
                <a:solidFill>
                  <a:schemeClr val="tx1"/>
                </a:solidFill>
                <a:latin typeface="Arial" charset="0"/>
                <a:ea typeface="+mn-ea"/>
                <a:cs typeface="+mn-cs"/>
              </a:defRPr>
            </a:lvl3pPr>
            <a:lvl4pPr marL="1447553" algn="r" rtl="0" eaLnBrk="0" fontAlgn="base" hangingPunct="0">
              <a:spcBef>
                <a:spcPct val="0"/>
              </a:spcBef>
              <a:spcAft>
                <a:spcPct val="0"/>
              </a:spcAft>
              <a:defRPr sz="1700" kern="1200">
                <a:solidFill>
                  <a:schemeClr val="tx1"/>
                </a:solidFill>
                <a:latin typeface="Arial" charset="0"/>
                <a:ea typeface="+mn-ea"/>
                <a:cs typeface="+mn-cs"/>
              </a:defRPr>
            </a:lvl4pPr>
            <a:lvl5pPr marL="1930071" algn="r" rtl="0" eaLnBrk="0" fontAlgn="base" hangingPunct="0">
              <a:spcBef>
                <a:spcPct val="0"/>
              </a:spcBef>
              <a:spcAft>
                <a:spcPct val="0"/>
              </a:spcAft>
              <a:defRPr sz="1700" kern="1200">
                <a:solidFill>
                  <a:schemeClr val="tx1"/>
                </a:solidFill>
                <a:latin typeface="Arial" charset="0"/>
                <a:ea typeface="+mn-ea"/>
                <a:cs typeface="+mn-cs"/>
              </a:defRPr>
            </a:lvl5pPr>
            <a:lvl6pPr marL="2412589" algn="l" defTabSz="965036" rtl="0" eaLnBrk="1" latinLnBrk="0" hangingPunct="1">
              <a:defRPr sz="1700" kern="1200">
                <a:solidFill>
                  <a:schemeClr val="tx1"/>
                </a:solidFill>
                <a:latin typeface="Arial" charset="0"/>
                <a:ea typeface="+mn-ea"/>
                <a:cs typeface="+mn-cs"/>
              </a:defRPr>
            </a:lvl6pPr>
            <a:lvl7pPr marL="2895107" algn="l" defTabSz="965036" rtl="0" eaLnBrk="1" latinLnBrk="0" hangingPunct="1">
              <a:defRPr sz="1700" kern="1200">
                <a:solidFill>
                  <a:schemeClr val="tx1"/>
                </a:solidFill>
                <a:latin typeface="Arial" charset="0"/>
                <a:ea typeface="+mn-ea"/>
                <a:cs typeface="+mn-cs"/>
              </a:defRPr>
            </a:lvl7pPr>
            <a:lvl8pPr marL="3377625" algn="l" defTabSz="965036" rtl="0" eaLnBrk="1" latinLnBrk="0" hangingPunct="1">
              <a:defRPr sz="1700" kern="1200">
                <a:solidFill>
                  <a:schemeClr val="tx1"/>
                </a:solidFill>
                <a:latin typeface="Arial" charset="0"/>
                <a:ea typeface="+mn-ea"/>
                <a:cs typeface="+mn-cs"/>
              </a:defRPr>
            </a:lvl8pPr>
            <a:lvl9pPr marL="3860143" algn="l" defTabSz="965036" rtl="0" eaLnBrk="1" latinLnBrk="0" hangingPunct="1">
              <a:defRPr sz="1700" kern="1200">
                <a:solidFill>
                  <a:schemeClr val="tx1"/>
                </a:solidFill>
                <a:latin typeface="Arial" charset="0"/>
                <a:ea typeface="+mn-ea"/>
                <a:cs typeface="+mn-cs"/>
              </a:defRPr>
            </a:lvl9pPr>
          </a:lstStyle>
          <a:p>
            <a:pPr algn="ctr" defTabSz="856134">
              <a:spcAft>
                <a:spcPts val="600"/>
              </a:spcAft>
            </a:pPr>
            <a:r>
              <a:rPr lang="en-GB" sz="2800" b="1" dirty="0">
                <a:latin typeface="+mj-lt"/>
              </a:rPr>
              <a:t>(b)</a:t>
            </a:r>
            <a:endParaRPr lang="tr-TR" sz="2800" dirty="0">
              <a:latin typeface="+mj-lt"/>
            </a:endParaRPr>
          </a:p>
        </p:txBody>
      </p:sp>
      <p:sp>
        <p:nvSpPr>
          <p:cNvPr id="10" name="Text Box 145">
            <a:extLst>
              <a:ext uri="{FF2B5EF4-FFF2-40B4-BE49-F238E27FC236}">
                <a16:creationId xmlns:a16="http://schemas.microsoft.com/office/drawing/2014/main" id="{6239FAF4-1867-A1AF-1ADE-1D0109235D59}"/>
              </a:ext>
            </a:extLst>
          </p:cNvPr>
          <p:cNvSpPr txBox="1">
            <a:spLocks noChangeArrowheads="1"/>
          </p:cNvSpPr>
          <p:nvPr/>
        </p:nvSpPr>
        <p:spPr bwMode="auto">
          <a:xfrm>
            <a:off x="15124477" y="18029662"/>
            <a:ext cx="733445" cy="517287"/>
          </a:xfrm>
          <a:prstGeom prst="rect">
            <a:avLst/>
          </a:prstGeom>
          <a:noFill/>
          <a:ln w="9525">
            <a:noFill/>
            <a:miter lim="800000"/>
            <a:headEnd/>
            <a:tailEnd/>
          </a:ln>
        </p:spPr>
        <p:txBody>
          <a:bodyPr wrap="square" lIns="85564" tIns="42782" rIns="85564" bIns="42782">
            <a:spAutoFit/>
          </a:bodyPr>
          <a:lstStyle>
            <a:defPPr>
              <a:defRPr lang="en-US"/>
            </a:defPPr>
            <a:lvl1pPr algn="r" rtl="0" eaLnBrk="0" fontAlgn="base" hangingPunct="0">
              <a:spcBef>
                <a:spcPct val="0"/>
              </a:spcBef>
              <a:spcAft>
                <a:spcPct val="0"/>
              </a:spcAft>
              <a:defRPr sz="1700" kern="1200">
                <a:solidFill>
                  <a:schemeClr val="tx1"/>
                </a:solidFill>
                <a:latin typeface="Arial" charset="0"/>
                <a:ea typeface="+mn-ea"/>
                <a:cs typeface="+mn-cs"/>
              </a:defRPr>
            </a:lvl1pPr>
            <a:lvl2pPr marL="482517" algn="r" rtl="0" eaLnBrk="0" fontAlgn="base" hangingPunct="0">
              <a:spcBef>
                <a:spcPct val="0"/>
              </a:spcBef>
              <a:spcAft>
                <a:spcPct val="0"/>
              </a:spcAft>
              <a:defRPr sz="1700" kern="1200">
                <a:solidFill>
                  <a:schemeClr val="tx1"/>
                </a:solidFill>
                <a:latin typeface="Arial" charset="0"/>
                <a:ea typeface="+mn-ea"/>
                <a:cs typeface="+mn-cs"/>
              </a:defRPr>
            </a:lvl2pPr>
            <a:lvl3pPr marL="965036" algn="r" rtl="0" eaLnBrk="0" fontAlgn="base" hangingPunct="0">
              <a:spcBef>
                <a:spcPct val="0"/>
              </a:spcBef>
              <a:spcAft>
                <a:spcPct val="0"/>
              </a:spcAft>
              <a:defRPr sz="1700" kern="1200">
                <a:solidFill>
                  <a:schemeClr val="tx1"/>
                </a:solidFill>
                <a:latin typeface="Arial" charset="0"/>
                <a:ea typeface="+mn-ea"/>
                <a:cs typeface="+mn-cs"/>
              </a:defRPr>
            </a:lvl3pPr>
            <a:lvl4pPr marL="1447553" algn="r" rtl="0" eaLnBrk="0" fontAlgn="base" hangingPunct="0">
              <a:spcBef>
                <a:spcPct val="0"/>
              </a:spcBef>
              <a:spcAft>
                <a:spcPct val="0"/>
              </a:spcAft>
              <a:defRPr sz="1700" kern="1200">
                <a:solidFill>
                  <a:schemeClr val="tx1"/>
                </a:solidFill>
                <a:latin typeface="Arial" charset="0"/>
                <a:ea typeface="+mn-ea"/>
                <a:cs typeface="+mn-cs"/>
              </a:defRPr>
            </a:lvl4pPr>
            <a:lvl5pPr marL="1930071" algn="r" rtl="0" eaLnBrk="0" fontAlgn="base" hangingPunct="0">
              <a:spcBef>
                <a:spcPct val="0"/>
              </a:spcBef>
              <a:spcAft>
                <a:spcPct val="0"/>
              </a:spcAft>
              <a:defRPr sz="1700" kern="1200">
                <a:solidFill>
                  <a:schemeClr val="tx1"/>
                </a:solidFill>
                <a:latin typeface="Arial" charset="0"/>
                <a:ea typeface="+mn-ea"/>
                <a:cs typeface="+mn-cs"/>
              </a:defRPr>
            </a:lvl5pPr>
            <a:lvl6pPr marL="2412589" algn="l" defTabSz="965036" rtl="0" eaLnBrk="1" latinLnBrk="0" hangingPunct="1">
              <a:defRPr sz="1700" kern="1200">
                <a:solidFill>
                  <a:schemeClr val="tx1"/>
                </a:solidFill>
                <a:latin typeface="Arial" charset="0"/>
                <a:ea typeface="+mn-ea"/>
                <a:cs typeface="+mn-cs"/>
              </a:defRPr>
            </a:lvl6pPr>
            <a:lvl7pPr marL="2895107" algn="l" defTabSz="965036" rtl="0" eaLnBrk="1" latinLnBrk="0" hangingPunct="1">
              <a:defRPr sz="1700" kern="1200">
                <a:solidFill>
                  <a:schemeClr val="tx1"/>
                </a:solidFill>
                <a:latin typeface="Arial" charset="0"/>
                <a:ea typeface="+mn-ea"/>
                <a:cs typeface="+mn-cs"/>
              </a:defRPr>
            </a:lvl7pPr>
            <a:lvl8pPr marL="3377625" algn="l" defTabSz="965036" rtl="0" eaLnBrk="1" latinLnBrk="0" hangingPunct="1">
              <a:defRPr sz="1700" kern="1200">
                <a:solidFill>
                  <a:schemeClr val="tx1"/>
                </a:solidFill>
                <a:latin typeface="Arial" charset="0"/>
                <a:ea typeface="+mn-ea"/>
                <a:cs typeface="+mn-cs"/>
              </a:defRPr>
            </a:lvl8pPr>
            <a:lvl9pPr marL="3860143" algn="l" defTabSz="965036" rtl="0" eaLnBrk="1" latinLnBrk="0" hangingPunct="1">
              <a:defRPr sz="1700" kern="1200">
                <a:solidFill>
                  <a:schemeClr val="tx1"/>
                </a:solidFill>
                <a:latin typeface="Arial" charset="0"/>
                <a:ea typeface="+mn-ea"/>
                <a:cs typeface="+mn-cs"/>
              </a:defRPr>
            </a:lvl9pPr>
          </a:lstStyle>
          <a:p>
            <a:pPr algn="ctr" defTabSz="856134">
              <a:spcAft>
                <a:spcPts val="600"/>
              </a:spcAft>
            </a:pPr>
            <a:r>
              <a:rPr lang="en-GB" sz="2800" b="1" dirty="0">
                <a:latin typeface="+mj-lt"/>
              </a:rPr>
              <a:t>(c)</a:t>
            </a:r>
            <a:endParaRPr lang="tr-TR" sz="2800" dirty="0">
              <a:latin typeface="+mj-lt"/>
            </a:endParaRPr>
          </a:p>
        </p:txBody>
      </p:sp>
      <p:sp>
        <p:nvSpPr>
          <p:cNvPr id="12" name="Text Box 145">
            <a:extLst>
              <a:ext uri="{FF2B5EF4-FFF2-40B4-BE49-F238E27FC236}">
                <a16:creationId xmlns:a16="http://schemas.microsoft.com/office/drawing/2014/main" id="{FF910796-D78A-FBC0-D2BB-FC2B8929D452}"/>
              </a:ext>
            </a:extLst>
          </p:cNvPr>
          <p:cNvSpPr txBox="1">
            <a:spLocks noChangeArrowheads="1"/>
          </p:cNvSpPr>
          <p:nvPr/>
        </p:nvSpPr>
        <p:spPr bwMode="auto">
          <a:xfrm>
            <a:off x="15053624" y="22446900"/>
            <a:ext cx="12800407" cy="1025118"/>
          </a:xfrm>
          <a:prstGeom prst="rect">
            <a:avLst/>
          </a:prstGeom>
          <a:noFill/>
          <a:ln w="9525">
            <a:noFill/>
            <a:miter lim="800000"/>
            <a:headEnd/>
            <a:tailEnd/>
          </a:ln>
        </p:spPr>
        <p:txBody>
          <a:bodyPr wrap="square" lIns="85564" tIns="42782" rIns="85564" bIns="42782">
            <a:spAutoFit/>
          </a:bodyPr>
          <a:lstStyle>
            <a:defPPr>
              <a:defRPr lang="en-US"/>
            </a:defPPr>
            <a:lvl1pPr algn="r" rtl="0" eaLnBrk="0" fontAlgn="base" hangingPunct="0">
              <a:spcBef>
                <a:spcPct val="0"/>
              </a:spcBef>
              <a:spcAft>
                <a:spcPct val="0"/>
              </a:spcAft>
              <a:defRPr sz="1700" kern="1200">
                <a:solidFill>
                  <a:schemeClr val="tx1"/>
                </a:solidFill>
                <a:latin typeface="Arial" charset="0"/>
                <a:ea typeface="+mn-ea"/>
                <a:cs typeface="+mn-cs"/>
              </a:defRPr>
            </a:lvl1pPr>
            <a:lvl2pPr marL="482517" algn="r" rtl="0" eaLnBrk="0" fontAlgn="base" hangingPunct="0">
              <a:spcBef>
                <a:spcPct val="0"/>
              </a:spcBef>
              <a:spcAft>
                <a:spcPct val="0"/>
              </a:spcAft>
              <a:defRPr sz="1700" kern="1200">
                <a:solidFill>
                  <a:schemeClr val="tx1"/>
                </a:solidFill>
                <a:latin typeface="Arial" charset="0"/>
                <a:ea typeface="+mn-ea"/>
                <a:cs typeface="+mn-cs"/>
              </a:defRPr>
            </a:lvl2pPr>
            <a:lvl3pPr marL="965036" algn="r" rtl="0" eaLnBrk="0" fontAlgn="base" hangingPunct="0">
              <a:spcBef>
                <a:spcPct val="0"/>
              </a:spcBef>
              <a:spcAft>
                <a:spcPct val="0"/>
              </a:spcAft>
              <a:defRPr sz="1700" kern="1200">
                <a:solidFill>
                  <a:schemeClr val="tx1"/>
                </a:solidFill>
                <a:latin typeface="Arial" charset="0"/>
                <a:ea typeface="+mn-ea"/>
                <a:cs typeface="+mn-cs"/>
              </a:defRPr>
            </a:lvl3pPr>
            <a:lvl4pPr marL="1447553" algn="r" rtl="0" eaLnBrk="0" fontAlgn="base" hangingPunct="0">
              <a:spcBef>
                <a:spcPct val="0"/>
              </a:spcBef>
              <a:spcAft>
                <a:spcPct val="0"/>
              </a:spcAft>
              <a:defRPr sz="1700" kern="1200">
                <a:solidFill>
                  <a:schemeClr val="tx1"/>
                </a:solidFill>
                <a:latin typeface="Arial" charset="0"/>
                <a:ea typeface="+mn-ea"/>
                <a:cs typeface="+mn-cs"/>
              </a:defRPr>
            </a:lvl4pPr>
            <a:lvl5pPr marL="1930071" algn="r" rtl="0" eaLnBrk="0" fontAlgn="base" hangingPunct="0">
              <a:spcBef>
                <a:spcPct val="0"/>
              </a:spcBef>
              <a:spcAft>
                <a:spcPct val="0"/>
              </a:spcAft>
              <a:defRPr sz="1700" kern="1200">
                <a:solidFill>
                  <a:schemeClr val="tx1"/>
                </a:solidFill>
                <a:latin typeface="Arial" charset="0"/>
                <a:ea typeface="+mn-ea"/>
                <a:cs typeface="+mn-cs"/>
              </a:defRPr>
            </a:lvl5pPr>
            <a:lvl6pPr marL="2412589" algn="l" defTabSz="965036" rtl="0" eaLnBrk="1" latinLnBrk="0" hangingPunct="1">
              <a:defRPr sz="1700" kern="1200">
                <a:solidFill>
                  <a:schemeClr val="tx1"/>
                </a:solidFill>
                <a:latin typeface="Arial" charset="0"/>
                <a:ea typeface="+mn-ea"/>
                <a:cs typeface="+mn-cs"/>
              </a:defRPr>
            </a:lvl6pPr>
            <a:lvl7pPr marL="2895107" algn="l" defTabSz="965036" rtl="0" eaLnBrk="1" latinLnBrk="0" hangingPunct="1">
              <a:defRPr sz="1700" kern="1200">
                <a:solidFill>
                  <a:schemeClr val="tx1"/>
                </a:solidFill>
                <a:latin typeface="Arial" charset="0"/>
                <a:ea typeface="+mn-ea"/>
                <a:cs typeface="+mn-cs"/>
              </a:defRPr>
            </a:lvl7pPr>
            <a:lvl8pPr marL="3377625" algn="l" defTabSz="965036" rtl="0" eaLnBrk="1" latinLnBrk="0" hangingPunct="1">
              <a:defRPr sz="1700" kern="1200">
                <a:solidFill>
                  <a:schemeClr val="tx1"/>
                </a:solidFill>
                <a:latin typeface="Arial" charset="0"/>
                <a:ea typeface="+mn-ea"/>
                <a:cs typeface="+mn-cs"/>
              </a:defRPr>
            </a:lvl8pPr>
            <a:lvl9pPr marL="3860143" algn="l" defTabSz="965036" rtl="0" eaLnBrk="1" latinLnBrk="0" hangingPunct="1">
              <a:defRPr sz="1700" kern="1200">
                <a:solidFill>
                  <a:schemeClr val="tx1"/>
                </a:solidFill>
                <a:latin typeface="Arial" charset="0"/>
                <a:ea typeface="+mn-ea"/>
                <a:cs typeface="+mn-cs"/>
              </a:defRPr>
            </a:lvl9pPr>
          </a:lstStyle>
          <a:p>
            <a:pPr algn="ctr" defTabSz="856134">
              <a:spcAft>
                <a:spcPts val="600"/>
              </a:spcAft>
            </a:pPr>
            <a:r>
              <a:rPr lang="tr-TR" sz="2800" b="1" dirty="0">
                <a:latin typeface="+mj-lt"/>
              </a:rPr>
              <a:t>Figure </a:t>
            </a:r>
            <a:r>
              <a:rPr lang="en-GB" sz="2800" b="1" dirty="0">
                <a:latin typeface="+mj-lt"/>
              </a:rPr>
              <a:t>2</a:t>
            </a:r>
            <a:r>
              <a:rPr lang="tr-TR" sz="2800" b="1" dirty="0">
                <a:latin typeface="+mj-lt"/>
              </a:rPr>
              <a:t>:</a:t>
            </a:r>
            <a:r>
              <a:rPr lang="en-GB" sz="2800" b="1" dirty="0">
                <a:latin typeface="+mj-lt"/>
              </a:rPr>
              <a:t> (a) </a:t>
            </a:r>
            <a:r>
              <a:rPr lang="en-GB" sz="2800" dirty="0">
                <a:latin typeface="+mj-lt"/>
              </a:rPr>
              <a:t>Object Detection &amp; Tracking Output. </a:t>
            </a:r>
            <a:r>
              <a:rPr lang="en-GB" sz="2800" b="1" dirty="0">
                <a:latin typeface="+mj-lt"/>
              </a:rPr>
              <a:t>(b)</a:t>
            </a:r>
            <a:r>
              <a:rPr lang="en-GB" sz="2800" dirty="0">
                <a:latin typeface="+mj-lt"/>
              </a:rPr>
              <a:t> Depth Estimation Output. </a:t>
            </a:r>
          </a:p>
          <a:p>
            <a:pPr algn="ctr" defTabSz="856134">
              <a:spcAft>
                <a:spcPts val="600"/>
              </a:spcAft>
            </a:pPr>
            <a:r>
              <a:rPr lang="en-GB" sz="2800" b="1" dirty="0">
                <a:latin typeface="+mj-lt"/>
              </a:rPr>
              <a:t>(c) </a:t>
            </a:r>
            <a:r>
              <a:rPr lang="en-GB" sz="2800" dirty="0">
                <a:latin typeface="+mj-lt"/>
              </a:rPr>
              <a:t>Object Scoring and Text Generation Output.</a:t>
            </a:r>
            <a:endParaRPr lang="tr-TR" sz="2800" dirty="0">
              <a:latin typeface="+mj-lt"/>
            </a:endParaRPr>
          </a:p>
        </p:txBody>
      </p:sp>
      <p:pic>
        <p:nvPicPr>
          <p:cNvPr id="4" name="Picture 3">
            <a:extLst>
              <a:ext uri="{FF2B5EF4-FFF2-40B4-BE49-F238E27FC236}">
                <a16:creationId xmlns:a16="http://schemas.microsoft.com/office/drawing/2014/main" id="{8E33532E-F097-01DD-A598-8A84AAFD2D7D}"/>
              </a:ext>
            </a:extLst>
          </p:cNvPr>
          <p:cNvPicPr>
            <a:picLocks noChangeAspect="1"/>
          </p:cNvPicPr>
          <p:nvPr/>
        </p:nvPicPr>
        <p:blipFill>
          <a:blip r:embed="rId11"/>
          <a:stretch>
            <a:fillRect/>
          </a:stretch>
        </p:blipFill>
        <p:spPr>
          <a:xfrm>
            <a:off x="26117687" y="2101706"/>
            <a:ext cx="2114979" cy="2134931"/>
          </a:xfrm>
          <a:prstGeom prst="rect">
            <a:avLst/>
          </a:prstGeom>
        </p:spPr>
      </p:pic>
      <p:pic>
        <p:nvPicPr>
          <p:cNvPr id="15" name="Picture 14">
            <a:extLst>
              <a:ext uri="{FF2B5EF4-FFF2-40B4-BE49-F238E27FC236}">
                <a16:creationId xmlns:a16="http://schemas.microsoft.com/office/drawing/2014/main" id="{B18C0674-3A7D-AAD5-5CA3-D8B2CD77C4E5}"/>
              </a:ext>
            </a:extLst>
          </p:cNvPr>
          <p:cNvPicPr>
            <a:picLocks noChangeAspect="1"/>
          </p:cNvPicPr>
          <p:nvPr/>
        </p:nvPicPr>
        <p:blipFill>
          <a:blip r:embed="rId12"/>
          <a:stretch>
            <a:fillRect/>
          </a:stretch>
        </p:blipFill>
        <p:spPr>
          <a:xfrm>
            <a:off x="4208353" y="34543640"/>
            <a:ext cx="20794089" cy="2596908"/>
          </a:xfrm>
          <a:prstGeom prst="rect">
            <a:avLst/>
          </a:prstGeom>
        </p:spPr>
      </p:pic>
      <p:sp>
        <p:nvSpPr>
          <p:cNvPr id="16" name="Text Box 145">
            <a:extLst>
              <a:ext uri="{FF2B5EF4-FFF2-40B4-BE49-F238E27FC236}">
                <a16:creationId xmlns:a16="http://schemas.microsoft.com/office/drawing/2014/main" id="{95742838-EACF-7357-2398-03896AE04F95}"/>
              </a:ext>
            </a:extLst>
          </p:cNvPr>
          <p:cNvSpPr txBox="1">
            <a:spLocks noChangeArrowheads="1"/>
          </p:cNvSpPr>
          <p:nvPr/>
        </p:nvSpPr>
        <p:spPr bwMode="auto">
          <a:xfrm>
            <a:off x="14993736" y="33360183"/>
            <a:ext cx="12412151" cy="517287"/>
          </a:xfrm>
          <a:prstGeom prst="rect">
            <a:avLst/>
          </a:prstGeom>
          <a:noFill/>
          <a:ln w="9525">
            <a:noFill/>
            <a:miter lim="800000"/>
            <a:headEnd/>
            <a:tailEnd/>
          </a:ln>
        </p:spPr>
        <p:txBody>
          <a:bodyPr wrap="square" lIns="85564" tIns="42782" rIns="85564" bIns="42782">
            <a:spAutoFit/>
          </a:bodyPr>
          <a:lstStyle>
            <a:defPPr>
              <a:defRPr lang="en-US"/>
            </a:defPPr>
            <a:lvl1pPr algn="r" rtl="0" eaLnBrk="0" fontAlgn="base" hangingPunct="0">
              <a:spcBef>
                <a:spcPct val="0"/>
              </a:spcBef>
              <a:spcAft>
                <a:spcPct val="0"/>
              </a:spcAft>
              <a:defRPr sz="1700" kern="1200">
                <a:solidFill>
                  <a:schemeClr val="tx1"/>
                </a:solidFill>
                <a:latin typeface="Arial" charset="0"/>
                <a:ea typeface="+mn-ea"/>
                <a:cs typeface="+mn-cs"/>
              </a:defRPr>
            </a:lvl1pPr>
            <a:lvl2pPr marL="482517" algn="r" rtl="0" eaLnBrk="0" fontAlgn="base" hangingPunct="0">
              <a:spcBef>
                <a:spcPct val="0"/>
              </a:spcBef>
              <a:spcAft>
                <a:spcPct val="0"/>
              </a:spcAft>
              <a:defRPr sz="1700" kern="1200">
                <a:solidFill>
                  <a:schemeClr val="tx1"/>
                </a:solidFill>
                <a:latin typeface="Arial" charset="0"/>
                <a:ea typeface="+mn-ea"/>
                <a:cs typeface="+mn-cs"/>
              </a:defRPr>
            </a:lvl2pPr>
            <a:lvl3pPr marL="965036" algn="r" rtl="0" eaLnBrk="0" fontAlgn="base" hangingPunct="0">
              <a:spcBef>
                <a:spcPct val="0"/>
              </a:spcBef>
              <a:spcAft>
                <a:spcPct val="0"/>
              </a:spcAft>
              <a:defRPr sz="1700" kern="1200">
                <a:solidFill>
                  <a:schemeClr val="tx1"/>
                </a:solidFill>
                <a:latin typeface="Arial" charset="0"/>
                <a:ea typeface="+mn-ea"/>
                <a:cs typeface="+mn-cs"/>
              </a:defRPr>
            </a:lvl3pPr>
            <a:lvl4pPr marL="1447553" algn="r" rtl="0" eaLnBrk="0" fontAlgn="base" hangingPunct="0">
              <a:spcBef>
                <a:spcPct val="0"/>
              </a:spcBef>
              <a:spcAft>
                <a:spcPct val="0"/>
              </a:spcAft>
              <a:defRPr sz="1700" kern="1200">
                <a:solidFill>
                  <a:schemeClr val="tx1"/>
                </a:solidFill>
                <a:latin typeface="Arial" charset="0"/>
                <a:ea typeface="+mn-ea"/>
                <a:cs typeface="+mn-cs"/>
              </a:defRPr>
            </a:lvl4pPr>
            <a:lvl5pPr marL="1930071" algn="r" rtl="0" eaLnBrk="0" fontAlgn="base" hangingPunct="0">
              <a:spcBef>
                <a:spcPct val="0"/>
              </a:spcBef>
              <a:spcAft>
                <a:spcPct val="0"/>
              </a:spcAft>
              <a:defRPr sz="1700" kern="1200">
                <a:solidFill>
                  <a:schemeClr val="tx1"/>
                </a:solidFill>
                <a:latin typeface="Arial" charset="0"/>
                <a:ea typeface="+mn-ea"/>
                <a:cs typeface="+mn-cs"/>
              </a:defRPr>
            </a:lvl5pPr>
            <a:lvl6pPr marL="2412589" algn="l" defTabSz="965036" rtl="0" eaLnBrk="1" latinLnBrk="0" hangingPunct="1">
              <a:defRPr sz="1700" kern="1200">
                <a:solidFill>
                  <a:schemeClr val="tx1"/>
                </a:solidFill>
                <a:latin typeface="Arial" charset="0"/>
                <a:ea typeface="+mn-ea"/>
                <a:cs typeface="+mn-cs"/>
              </a:defRPr>
            </a:lvl6pPr>
            <a:lvl7pPr marL="2895107" algn="l" defTabSz="965036" rtl="0" eaLnBrk="1" latinLnBrk="0" hangingPunct="1">
              <a:defRPr sz="1700" kern="1200">
                <a:solidFill>
                  <a:schemeClr val="tx1"/>
                </a:solidFill>
                <a:latin typeface="Arial" charset="0"/>
                <a:ea typeface="+mn-ea"/>
                <a:cs typeface="+mn-cs"/>
              </a:defRPr>
            </a:lvl7pPr>
            <a:lvl8pPr marL="3377625" algn="l" defTabSz="965036" rtl="0" eaLnBrk="1" latinLnBrk="0" hangingPunct="1">
              <a:defRPr sz="1700" kern="1200">
                <a:solidFill>
                  <a:schemeClr val="tx1"/>
                </a:solidFill>
                <a:latin typeface="Arial" charset="0"/>
                <a:ea typeface="+mn-ea"/>
                <a:cs typeface="+mn-cs"/>
              </a:defRPr>
            </a:lvl8pPr>
            <a:lvl9pPr marL="3860143" algn="l" defTabSz="965036" rtl="0" eaLnBrk="1" latinLnBrk="0" hangingPunct="1">
              <a:defRPr sz="1700" kern="1200">
                <a:solidFill>
                  <a:schemeClr val="tx1"/>
                </a:solidFill>
                <a:latin typeface="Arial" charset="0"/>
                <a:ea typeface="+mn-ea"/>
                <a:cs typeface="+mn-cs"/>
              </a:defRPr>
            </a:lvl9pPr>
          </a:lstStyle>
          <a:p>
            <a:pPr algn="ctr" defTabSz="856134">
              <a:spcAft>
                <a:spcPts val="600"/>
              </a:spcAft>
            </a:pPr>
            <a:r>
              <a:rPr lang="tr-TR" sz="2800" b="1" dirty="0">
                <a:latin typeface="+mj-lt"/>
              </a:rPr>
              <a:t>Figure </a:t>
            </a:r>
            <a:r>
              <a:rPr lang="en-GB" sz="2800" b="1" dirty="0">
                <a:latin typeface="+mj-lt"/>
              </a:rPr>
              <a:t>3</a:t>
            </a:r>
            <a:r>
              <a:rPr lang="tr-TR" sz="2800" b="1" dirty="0">
                <a:latin typeface="+mj-lt"/>
              </a:rPr>
              <a:t>: </a:t>
            </a:r>
            <a:r>
              <a:rPr lang="en-GB" sz="2800" dirty="0">
                <a:latin typeface="+mj-lt"/>
              </a:rPr>
              <a:t>Model Conversion Process for Edge TPU Compatibility</a:t>
            </a:r>
            <a:endParaRPr lang="tr-TR" sz="2800" dirty="0">
              <a:latin typeface="+mj-lt"/>
            </a:endParaRPr>
          </a:p>
        </p:txBody>
      </p:sp>
      <p:pic>
        <p:nvPicPr>
          <p:cNvPr id="2" name="Picture 1" descr="A person with brown hair&#10;&#10;AI-generated content may be incorrect.">
            <a:extLst>
              <a:ext uri="{FF2B5EF4-FFF2-40B4-BE49-F238E27FC236}">
                <a16:creationId xmlns:a16="http://schemas.microsoft.com/office/drawing/2014/main" id="{1FAF10D1-702B-EF33-F32E-36F39439FDF6}"/>
              </a:ext>
            </a:extLst>
          </p:cNvPr>
          <p:cNvPicPr>
            <a:picLocks noChangeAspect="1"/>
          </p:cNvPicPr>
          <p:nvPr/>
        </p:nvPicPr>
        <p:blipFill>
          <a:blip r:embed="rId13"/>
          <a:stretch>
            <a:fillRect/>
          </a:stretch>
        </p:blipFill>
        <p:spPr>
          <a:xfrm>
            <a:off x="16062329" y="6016800"/>
            <a:ext cx="4182059" cy="4782217"/>
          </a:xfrm>
          <a:prstGeom prst="rect">
            <a:avLst/>
          </a:prstGeom>
        </p:spPr>
      </p:pic>
      <p:pic>
        <p:nvPicPr>
          <p:cNvPr id="11" name="Picture 10" descr="A person with brown hair&#10;&#10;AI-generated content may be incorrect.">
            <a:extLst>
              <a:ext uri="{FF2B5EF4-FFF2-40B4-BE49-F238E27FC236}">
                <a16:creationId xmlns:a16="http://schemas.microsoft.com/office/drawing/2014/main" id="{97632A37-5C3F-3784-7657-DB97DDDAB2AC}"/>
              </a:ext>
            </a:extLst>
          </p:cNvPr>
          <p:cNvPicPr>
            <a:picLocks noChangeAspect="1"/>
          </p:cNvPicPr>
          <p:nvPr/>
        </p:nvPicPr>
        <p:blipFill>
          <a:blip r:embed="rId13"/>
          <a:stretch>
            <a:fillRect/>
          </a:stretch>
        </p:blipFill>
        <p:spPr>
          <a:xfrm>
            <a:off x="16062329" y="6016800"/>
            <a:ext cx="4267368" cy="4879769"/>
          </a:xfrm>
          <a:prstGeom prst="rect">
            <a:avLst/>
          </a:prstGeom>
        </p:spPr>
      </p:pic>
      <p:pic>
        <p:nvPicPr>
          <p:cNvPr id="13" name="Picture 12" descr="A person with a serious face&#10;&#10;AI-generated content may be incorrect.">
            <a:extLst>
              <a:ext uri="{FF2B5EF4-FFF2-40B4-BE49-F238E27FC236}">
                <a16:creationId xmlns:a16="http://schemas.microsoft.com/office/drawing/2014/main" id="{A281929B-4106-6A00-CBE0-4CB09262917D}"/>
              </a:ext>
            </a:extLst>
          </p:cNvPr>
          <p:cNvPicPr>
            <a:picLocks noChangeAspect="1"/>
          </p:cNvPicPr>
          <p:nvPr/>
        </p:nvPicPr>
        <p:blipFill>
          <a:blip r:embed="rId14"/>
          <a:stretch>
            <a:fillRect/>
          </a:stretch>
        </p:blipFill>
        <p:spPr>
          <a:xfrm>
            <a:off x="22138460" y="6062268"/>
            <a:ext cx="4296923" cy="4925978"/>
          </a:xfrm>
          <a:prstGeom prst="rect">
            <a:avLst/>
          </a:prstGeom>
        </p:spPr>
      </p:pic>
    </p:spTree>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575</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Century</vt:lpstr>
      <vt:lpstr>Noto Sans Symbols</vt:lpstr>
      <vt:lpstr>Times New Roman</vt:lpstr>
      <vt:lpstr>Verdana</vt:lpstr>
      <vt:lpstr>Eclipse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erem onay</dc:creator>
  <cp:lastModifiedBy>EREM ONAY</cp:lastModifiedBy>
  <cp:revision>16</cp:revision>
  <dcterms:modified xsi:type="dcterms:W3CDTF">2025-05-28T18:36:38Z</dcterms:modified>
</cp:coreProperties>
</file>