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81" r:id="rId23"/>
  </p:sldIdLst>
  <p:sldSz cx="9144000" cy="5143500" type="screen16x9"/>
  <p:notesSz cx="6858000" cy="9144000"/>
  <p:embeddedFontLs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90611-9B6A-45C3-8009-9322D4C7FCCF}">
  <a:tblStyle styleId="{0C890611-9B6A-45C3-8009-9322D4C7FC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657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3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537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67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083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360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945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285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64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301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413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80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04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06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5939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81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486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37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59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44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5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63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5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9" y="1676575"/>
            <a:ext cx="528172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Специализированные коллекции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Стандартные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коллекциями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Counter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l="6047" r="6046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еще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коллекция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помнит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порядок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577" r="5254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очищает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возвращает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элементов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равных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ведущий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себя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присваивается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дальнейшем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{0C890611-9B6A-45C3-8009-9322D4C7FCCF}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Список (list)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Кортеж (tuple)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Строка (string)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Множество (set)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Неизменное (frozenset)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Словарь (dict)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640</Words>
  <Application>Microsoft Office PowerPoint</Application>
  <PresentationFormat>Экран (16:9)</PresentationFormat>
  <Paragraphs>123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Avenir</vt:lpstr>
      <vt:lpstr>Helvetica Neue</vt:lpstr>
      <vt:lpstr>Arial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6</cp:revision>
  <dcterms:modified xsi:type="dcterms:W3CDTF">2021-01-23T10:24:24Z</dcterms:modified>
</cp:coreProperties>
</file>