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7" r:id="rId2"/>
    <p:sldId id="261" r:id="rId3"/>
    <p:sldId id="258" r:id="rId4"/>
    <p:sldId id="262" r:id="rId5"/>
    <p:sldId id="259" r:id="rId6"/>
    <p:sldId id="270" r:id="rId7"/>
    <p:sldId id="268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632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6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55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75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563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259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4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4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11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94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50C0F-369B-40C9-8EE7-D206413C7DE8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99F54D-28DE-4D59-8A57-D820A03DEE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962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DD8E30-C3A1-520A-F7C5-0C2ACA146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83080"/>
            <a:ext cx="8991600" cy="1645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000" b="1" kern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ÇEVRİM İÇİ sINAV SİSTEMİNİN </a:t>
            </a:r>
            <a:br>
              <a:rPr lang="tr-TR" sz="2000" b="1" kern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2000" b="1" kern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TASARLANMASI VE GERÇEKLEŞTİRİLMESİ </a:t>
            </a:r>
            <a:endParaRPr lang="tr-TR" sz="40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C2B04AB-F759-449D-68B6-A95F10D5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697" y="3811005"/>
            <a:ext cx="7896606" cy="1986113"/>
          </a:xfrm>
        </p:spPr>
        <p:txBody>
          <a:bodyPr>
            <a:normAutofit lnSpcReduction="10000"/>
          </a:bodyPr>
          <a:lstStyle/>
          <a:p>
            <a:pPr marL="0" indent="0" algn="ctr" rtl="0" eaLnBrk="1" latinLnBrk="0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kern="1200">
                <a:effectLst/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</a:rPr>
              <a:t>Hüseyin YAZICI - Eren Can AKTAŞ </a:t>
            </a:r>
            <a:endParaRPr lang="tr-TR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 eaLnBrk="1" latinLnBrk="0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kern="1200">
                <a:effectLst/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</a:rPr>
              <a:t>Doç. Dr. Bünyamin CİYLAN</a:t>
            </a:r>
            <a:endParaRPr lang="tr-TR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 eaLnBrk="1" latinLnBrk="0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kern="1200">
                <a:effectLst/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</a:rPr>
              <a:t>BMT- 400 MEZUNİYET PROJESİ</a:t>
            </a:r>
            <a:endParaRPr lang="tr-TR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2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4EF251-ADE0-DE10-66C0-D5A8CB44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Projenin Konusu ve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19F008-9B7A-215F-6E16-3BB498EDD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Çevrimiçi sınav sistemi projesi, interaktif bir öğrenme ortamının sağlanması ve öğretmenlerin öğrencilerin durumunu takip etmelerini kolaylaştırmayı hedeflemektedir.  </a:t>
            </a:r>
          </a:p>
          <a:p>
            <a:pPr marL="0" indent="0" algn="just">
              <a:buNone/>
            </a:pPr>
            <a:r>
              <a:rPr lang="tr-TR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Çevrimiçi sınav sistemi projesi, öğretmenlere öğrencilerin dikkat düzeyleri ve konuları anlama yetenekleri gibi konularda değerlendirme yapma imkanı sunar. </a:t>
            </a:r>
          </a:p>
          <a:p>
            <a:pPr marL="0" indent="0" algn="just">
              <a:buNone/>
            </a:pPr>
            <a:r>
              <a:rPr lang="tr-TR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Öğretmenler, quiz sonuçlarına dayanarak öğrencilerin başarı düzeylerini ve konuları ne kadar anladıklarını gözlemleyebilirler. </a:t>
            </a:r>
            <a:endParaRPr lang="tr-TR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 descr="dizüstü, bilgisayar, ofis malzemesi içeren bir resim&#10;&#10;Açıklama otomatik olarak oluşturuldu">
            <a:extLst>
              <a:ext uri="{FF2B5EF4-FFF2-40B4-BE49-F238E27FC236}">
                <a16:creationId xmlns:a16="http://schemas.microsoft.com/office/drawing/2014/main" id="{53110331-8578-1EAE-B059-97E24334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4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711FDB-B527-8685-5503-33509817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Kullanılan Teknolojiler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FA68BE4-62E1-1C1E-84F9-B674ABAC4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64" y="1509443"/>
            <a:ext cx="2191486" cy="1440000"/>
          </a:xfrm>
          <a:prstGeom prst="rect">
            <a:avLst/>
          </a:prstGeom>
        </p:spPr>
      </p:pic>
      <p:pic>
        <p:nvPicPr>
          <p:cNvPr id="6" name="Resim 5" descr="grafik, meneviş mavisi, ekran görüntüsü, logo içeren bir resim&#10;&#10;Açıklama otomatik olarak oluşturuldu">
            <a:extLst>
              <a:ext uri="{FF2B5EF4-FFF2-40B4-BE49-F238E27FC236}">
                <a16:creationId xmlns:a16="http://schemas.microsoft.com/office/drawing/2014/main" id="{64D0A275-A3BC-39B7-D98E-49CC622F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07" y="3627250"/>
            <a:ext cx="1440000" cy="1440000"/>
          </a:xfrm>
          <a:prstGeom prst="rect">
            <a:avLst/>
          </a:prstGeom>
        </p:spPr>
      </p:pic>
      <p:pic>
        <p:nvPicPr>
          <p:cNvPr id="8" name="Resim 7" descr="sanat, çizim, taslak, tasarım içeren bir resim&#10;&#10;Açıklama otomatik olarak oluşturuldu">
            <a:extLst>
              <a:ext uri="{FF2B5EF4-FFF2-40B4-BE49-F238E27FC236}">
                <a16:creationId xmlns:a16="http://schemas.microsoft.com/office/drawing/2014/main" id="{AA1CEABE-429A-3BED-7FAB-28946C85920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4" y="1509443"/>
            <a:ext cx="1440000" cy="1440000"/>
          </a:xfrm>
          <a:prstGeom prst="rect">
            <a:avLst/>
          </a:prstGeom>
        </p:spPr>
      </p:pic>
      <p:pic>
        <p:nvPicPr>
          <p:cNvPr id="12" name="Resim 11" descr="ekran görüntüsü, grafik, renklilik, daire içeren bir resim&#10;&#10;Açıklama otomatik olarak oluşturuldu">
            <a:extLst>
              <a:ext uri="{FF2B5EF4-FFF2-40B4-BE49-F238E27FC236}">
                <a16:creationId xmlns:a16="http://schemas.microsoft.com/office/drawing/2014/main" id="{88447D68-9265-B6A3-B98B-41083DF97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81" y="1509443"/>
            <a:ext cx="1439999" cy="1440000"/>
          </a:xfrm>
          <a:prstGeom prst="rect">
            <a:avLst/>
          </a:prstGeom>
        </p:spPr>
      </p:pic>
      <p:pic>
        <p:nvPicPr>
          <p:cNvPr id="14" name="Resim 13" descr="grafik, ekran görüntüsü, simge, sembol, çizgi içeren bir resim&#10;&#10;Açıklama otomatik olarak oluşturuldu">
            <a:extLst>
              <a:ext uri="{FF2B5EF4-FFF2-40B4-BE49-F238E27FC236}">
                <a16:creationId xmlns:a16="http://schemas.microsoft.com/office/drawing/2014/main" id="{30F5BD42-A88D-5E12-EE6B-B31022950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54" y="3627250"/>
            <a:ext cx="143999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5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56D5B3-5967-A6E3-9194-BBB4BBF5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Veritabanı Tasarımı</a:t>
            </a:r>
          </a:p>
        </p:txBody>
      </p:sp>
      <p:pic>
        <p:nvPicPr>
          <p:cNvPr id="5" name="İçerik Yer Tutucusu 4" descr="metin, ekran görüntüsü, diyagram, paralel içeren bir resim&#10;&#10;Açıklama otomatik olarak oluşturuldu">
            <a:extLst>
              <a:ext uri="{FF2B5EF4-FFF2-40B4-BE49-F238E27FC236}">
                <a16:creationId xmlns:a16="http://schemas.microsoft.com/office/drawing/2014/main" id="{F99B8004-63C3-20F0-2471-9C3F0D9BB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1595"/>
            <a:ext cx="5159550" cy="66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8ACBE1A-E3D5-3EBC-3086-1365C041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tr-TR" sz="2300">
                <a:solidFill>
                  <a:srgbClr val="FFFFFF"/>
                </a:solidFill>
              </a:rPr>
              <a:t>Diğer Projelerden Farkımız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277B8-0DCB-A2AB-8FAD-2340315E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tr-TR" kern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Proje, kullanıcıların performansını değerlendirir ve soruların zorluk seviyesini buna göre ayarlar. </a:t>
            </a:r>
          </a:p>
          <a:p>
            <a:r>
              <a:rPr lang="tr-TR" kern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Öğretmenler, öğrencilerinin istatistiklerini gözlemleyebilir.</a:t>
            </a:r>
          </a:p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Öğrenciler sisteme başka cihazlarla girmek isterlerse 1 gün boyunca sisteme girişleri engellenecek.</a:t>
            </a:r>
          </a:p>
          <a:p>
            <a:r>
              <a:rPr lang="tr-TR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Sınava giren öğrencilerin lokasyonları alınarak sisteme kayıt edilecektir.</a:t>
            </a:r>
          </a:p>
        </p:txBody>
      </p:sp>
    </p:spTree>
    <p:extLst>
      <p:ext uri="{BB962C8B-B14F-4D97-AF65-F5344CB8AC3E}">
        <p14:creationId xmlns:p14="http://schemas.microsoft.com/office/powerpoint/2010/main" val="197124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56D5B3-5967-A6E3-9194-BBB4BBF5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 Ekranları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İçerik Yer Tutucusu 4" descr="ekran görüntüsü, metin, diyagra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A3AB2E18-8CEB-6AEE-BFDD-997D03F3B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99" y="73256"/>
            <a:ext cx="6866948" cy="3261801"/>
          </a:xfrm>
          <a:prstGeom prst="rect">
            <a:avLst/>
          </a:prstGeom>
        </p:spPr>
      </p:pic>
      <p:pic>
        <p:nvPicPr>
          <p:cNvPr id="7" name="Resim 6" descr="ekran görüntüsü, metin, daire, yazılım içeren bir resim&#10;&#10;Açıklama otomatik olarak oluşturuldu">
            <a:extLst>
              <a:ext uri="{FF2B5EF4-FFF2-40B4-BE49-F238E27FC236}">
                <a16:creationId xmlns:a16="http://schemas.microsoft.com/office/drawing/2014/main" id="{A5542C82-12B7-FB8B-257E-4E8E1B94F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99" y="3522943"/>
            <a:ext cx="6840062" cy="32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8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532282-F4F8-9576-DCB9-2B15FD43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1313"/>
            <a:ext cx="7729728" cy="118872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Öğrenci Ekranı</a:t>
            </a:r>
            <a:endParaRPr lang="tr-TR"/>
          </a:p>
        </p:txBody>
      </p:sp>
      <p:pic>
        <p:nvPicPr>
          <p:cNvPr id="4" name="Resim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B728AE07-D81C-5954-0B33-85E5C6AC9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9" y="1802063"/>
            <a:ext cx="6022021" cy="4267574"/>
          </a:xfrm>
          <a:prstGeom prst="rect">
            <a:avLst/>
          </a:prstGeom>
        </p:spPr>
      </p:pic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065BB2E9-8453-C74E-24A6-1A4DDE841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89" y="1802062"/>
            <a:ext cx="5848333" cy="426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5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F1F84B-E869-24F7-145C-C8FB6AA7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045" y="618417"/>
            <a:ext cx="3516158" cy="1093651"/>
          </a:xfrm>
        </p:spPr>
        <p:txBody>
          <a:bodyPr>
            <a:norm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Sınav Ekranı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4E2E2186-5D82-3C46-26ED-53644807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" y="618417"/>
            <a:ext cx="7700227" cy="562116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A408FE-685C-BDC6-95E8-862EEEAE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225" y="2044657"/>
            <a:ext cx="4098003" cy="326320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Soruya ait süreyi görebilecek.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Kaçıncı soruda olduğunu görebilecek.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Sorular arası geçiş yapılamayacak.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0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4B90D-130D-5D44-D239-07B3FFA4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7327CF-60DC-88DC-8671-8C52802A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ker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uygulama, öğrencilerin aktif katılımını teşvik ederek, öğretmenlerin dersleri daha etkili bir şekilde planlamalarına ve öğrencilerin ihtiyaçlarına göre uyarlamalarına yardımcı olur. 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ekran görüntüsü, tasarım, grafik, kırpıntı çizim içeren bir resim&#10;&#10;Açıklama otomatik olarak oluşturuldu">
            <a:extLst>
              <a:ext uri="{FF2B5EF4-FFF2-40B4-BE49-F238E27FC236}">
                <a16:creationId xmlns:a16="http://schemas.microsoft.com/office/drawing/2014/main" id="{E526ED15-2175-C00F-4D75-84D7D84C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0" y="2413644"/>
            <a:ext cx="3328416" cy="20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34345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104</TotalTime>
  <Words>176</Words>
  <Application>Microsoft Office PowerPoint</Application>
  <PresentationFormat>Geniş ekran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Times New Roman</vt:lpstr>
      <vt:lpstr>Wingdings</vt:lpstr>
      <vt:lpstr>Paket</vt:lpstr>
      <vt:lpstr>ÇEVRİM İÇİ sINAV SİSTEMİNİN  TASARLANMASI VE GERÇEKLEŞTİRİLMESİ </vt:lpstr>
      <vt:lpstr>Projenin Konusu ve Amacı</vt:lpstr>
      <vt:lpstr>Kullanılan Teknolojiler</vt:lpstr>
      <vt:lpstr>Veritabanı Tasarımı</vt:lpstr>
      <vt:lpstr>Diğer Projelerden Farkımız</vt:lpstr>
      <vt:lpstr>İstatistik Ekranları</vt:lpstr>
      <vt:lpstr>Öğrenci Ekranı</vt:lpstr>
      <vt:lpstr>Sınav Ekranı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ÇEVRİM İÇİ TEST SİSTEMİNİN TASARLANMASI VE GERÇEKLEŞTİRİLMESİ </dc:title>
  <dc:creator>Eren Can Aktaş</dc:creator>
  <cp:lastModifiedBy>Huseyin YAZICI | SmartPulse</cp:lastModifiedBy>
  <cp:revision>5</cp:revision>
  <dcterms:created xsi:type="dcterms:W3CDTF">2023-06-12T16:23:23Z</dcterms:created>
  <dcterms:modified xsi:type="dcterms:W3CDTF">2023-06-13T08:52:10Z</dcterms:modified>
</cp:coreProperties>
</file>